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57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CE0031-7E85-4F96-8DC8-C49EB62D861A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B914390-A2B6-44C2-B62D-FACA65208A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llege.ru/physics/courses/op25part2/content/scientist/thomson_j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Мои рисунки\iCA1QW25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4314229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Строение   атома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8132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4" descr="D:\Мои рисунки\6-2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511" y="58619"/>
            <a:ext cx="4680520" cy="466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23" y="58619"/>
            <a:ext cx="3235461" cy="525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88" y="5343092"/>
            <a:ext cx="224024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53136"/>
            <a:ext cx="2132670" cy="54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404778" y="5385570"/>
            <a:ext cx="2888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 поглощение кванта</a:t>
            </a:r>
            <a:endParaRPr lang="ru-RU" sz="2400" dirty="0"/>
          </a:p>
        </p:txBody>
      </p:sp>
      <p:sp>
        <p:nvSpPr>
          <p:cNvPr id="9216" name="TextBox 9215"/>
          <p:cNvSpPr txBox="1"/>
          <p:nvPr/>
        </p:nvSpPr>
        <p:spPr>
          <a:xfrm>
            <a:off x="2344770" y="5965409"/>
            <a:ext cx="2658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 излучение кванта</a:t>
            </a:r>
            <a:endParaRPr lang="ru-RU" sz="2400" dirty="0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21684"/>
            <a:ext cx="2028787" cy="50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403" y="3573016"/>
            <a:ext cx="210023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29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92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атома Дж. Дж. Томсона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36712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Первая попытка создания модели атома на основе накопленных экспериментальных данных принадлежит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  <a:hlinkClick r:id="rId2"/>
              </a:rPr>
              <a:t>Дж. Дж. Томсону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(1903 г.).</a:t>
            </a: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3" descr="D:\Мои рисунки\6-1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94" y="2440961"/>
            <a:ext cx="1960638" cy="196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43810" y="4329591"/>
            <a:ext cx="22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Атом водорода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17950" y="4329591"/>
            <a:ext cx="2225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Сложный атом</a:t>
            </a:r>
            <a:endParaRPr lang="ru-RU" sz="2400" b="1" dirty="0">
              <a:solidFill>
                <a:prstClr val="black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712" y="4791256"/>
            <a:ext cx="2317892" cy="66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23528" y="5517232"/>
            <a:ext cx="8778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Модель Томсона не объясняет излучение большого числа спектральных линий атомами вещества.</a:t>
            </a:r>
            <a:endParaRPr lang="ru-RU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82" y="2425532"/>
            <a:ext cx="19240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935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16632"/>
            <a:ext cx="6768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Опыты  Эрнеста Резерфорда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5676" y="701407"/>
            <a:ext cx="89683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Для исследования распределения положительного заряда, а значит, и массы внутри атома Резерфорд предложил зондирование атома с помощью </a:t>
            </a:r>
            <a:r>
              <a:rPr lang="el-GR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-частиц.</a:t>
            </a:r>
          </a:p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Эти частицы возникают, например, при распаде радия.</a:t>
            </a:r>
          </a:p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Их масса примерно в 8000 раз больше массы электрона, а положительный заряд равен по абсолютной величине удвоенному заряду электрона. Это полностью ионизированные  атомы гелия. Скорость </a:t>
            </a:r>
            <a:r>
              <a:rPr lang="el-GR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-частиц очень велика: она составляет </a:t>
            </a:r>
          </a:p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20 000 км/с. Этими частицами Резерфорд бомбардировал атомы тяжёлых элементов. Электроны из-за их малой массы не могут заметно изменить траекторию </a:t>
            </a:r>
            <a:r>
              <a:rPr lang="el-GR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-частицы. Рассеяние </a:t>
            </a:r>
            <a:r>
              <a:rPr lang="el-GR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ru-RU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-частиц </a:t>
            </a:r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может вызвать только положительно заряженная часть атома.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1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опыт Резерфорда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52" y="1097443"/>
            <a:ext cx="6032648" cy="413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Схема опытов Резерфорда по рассеянию </a:t>
            </a:r>
            <a:r>
              <a:rPr lang="el-GR" sz="2800" b="1" kern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ru-RU" sz="2800" b="1" kern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-частиц</a:t>
            </a:r>
            <a:r>
              <a:rPr lang="ru-RU" sz="2800" b="1" kern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025970">
            <a:off x="1301989" y="3688687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r>
              <a:rPr lang="ru-RU" dirty="0" smtClean="0"/>
              <a:t>- частицы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63988" y="2018224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Сульфид</a:t>
            </a:r>
            <a:r>
              <a:rPr lang="ru-RU" sz="2000" dirty="0" smtClean="0"/>
              <a:t> цинка</a:t>
            </a:r>
            <a:endParaRPr lang="ru-RU" sz="20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3131840" y="1447691"/>
            <a:ext cx="1872208" cy="4726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457875" y="1806780"/>
            <a:ext cx="2520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Всего было </a:t>
            </a:r>
          </a:p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подсчитано </a:t>
            </a:r>
          </a:p>
          <a:p>
            <a:r>
              <a:rPr lang="ru-RU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</a:t>
            </a:r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выше</a:t>
            </a:r>
          </a:p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100 000 вспышек.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5656734"/>
            <a:ext cx="88706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Золотая фольга имела толщину 0,4 мкм, т.е. по  толщине содержало около 1600 слоёв атомов.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54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Подавляющая часть</a:t>
            </a:r>
            <a:r>
              <a:rPr lang="el-GR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α</a:t>
            </a:r>
            <a:r>
              <a:rPr lang="ru-RU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-частиц проходит сквозь фольгу практически без отклонений. 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42747"/>
            <a:ext cx="16478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42747"/>
            <a:ext cx="16383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65662" y="1142746"/>
            <a:ext cx="4680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Фотографии экрана без фольги и с фольгой. Каждая вспышка вызывается ударом </a:t>
            </a:r>
            <a:r>
              <a:rPr lang="el-GR" sz="2400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ru-RU" sz="2400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-частицы об экран. </a:t>
            </a:r>
            <a:endParaRPr lang="ru-RU" sz="24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72" y="3573016"/>
            <a:ext cx="4658503" cy="272450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1788" y="3298130"/>
            <a:ext cx="40861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Одна из 20 000 частиц испытывала отклонение на угол около 90°,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1788" y="4588438"/>
            <a:ext cx="3942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</a:t>
            </a:r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дна частица из 40 000-на угол около 120°.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3425" y="5487570"/>
            <a:ext cx="43766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И одна частица из 70 000- на угол порядка 150°.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49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40010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Cambria" pitchFamily="18" charset="0"/>
              </a:rPr>
              <a:t>Выводы Резерфорда:</a:t>
            </a:r>
            <a:endParaRPr lang="ru-RU" sz="2800" u="sng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204" y="711860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b="1" dirty="0">
                <a:latin typeface="Cambria" pitchFamily="18" charset="0"/>
              </a:rPr>
              <a:t>п</a:t>
            </a:r>
            <a:r>
              <a:rPr lang="ru-RU" sz="2800" b="1" dirty="0" smtClean="0">
                <a:latin typeface="Cambria" pitchFamily="18" charset="0"/>
              </a:rPr>
              <a:t>оложительный заряд сосредоточен в малой части атома - в так называемом ядре; 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78" y="1556792"/>
            <a:ext cx="8867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Cambria" pitchFamily="18" charset="0"/>
              </a:rPr>
              <a:t>практически вся масса атома сосредоточена в этом ядре.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38" y="2433638"/>
            <a:ext cx="90833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b="1" kern="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размеры ядра атома - порядка                                , т.е. в 10 000 </a:t>
            </a:r>
            <a:r>
              <a:rPr lang="ru-RU" sz="2800" b="1" kern="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– 100 000 раз </a:t>
            </a:r>
            <a:r>
              <a:rPr lang="ru-RU" sz="2800" b="1" kern="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меньше размеров самих атомов. 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595" y="2612113"/>
            <a:ext cx="2216727" cy="51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90455"/>
            <a:ext cx="6037047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3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Планетарная модель строения атома Резерфорда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76709" y="1217315"/>
            <a:ext cx="518457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Согласно этой модели, в центре атома расположено положительно заряженное ядро, в котором сосредоточена почти вся масса атома. Атом в целом нейтрален. Вокруг ядра, подобно планетам, вращаются под действием кулоновских сил со стороны ядра,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электроны. Находиться в состоянии покоя электроны не могут, так как они упали бы на ядро. </a:t>
            </a:r>
          </a:p>
        </p:txBody>
      </p:sp>
      <p:pic>
        <p:nvPicPr>
          <p:cNvPr id="7" name="Picture 8" descr="6-1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084" y="1627608"/>
            <a:ext cx="3354388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21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5765" y="782021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Согласно законам классической механики и электродинамики ядерная модель атома Резерфорда не может быть стабильной системой.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0919" y="2077796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Действительно, движение электронов вокруг ядра по орбитам происходит с не малым ускорением. </a:t>
            </a:r>
            <a:r>
              <a:rPr lang="ru-RU" sz="2800" b="1" kern="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</a:t>
            </a:r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огласно законам электродинамики Максвелла ускоренно движущийся заряд  должен непрерывно излучать электромагнитные волны с частотой, равной частоте обращения электрона вокруг ядра. Излучение сопровождается потерей энергии.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5765" y="5151986"/>
            <a:ext cx="83734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Теряя энергию, электроны приближаются к ядру и должны упасть на ядро. </a:t>
            </a:r>
            <a:r>
              <a:rPr lang="ru-RU" sz="2800" b="1" kern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Атом должен прекратить своё существование.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350"/>
            <a:ext cx="33353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238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Ядерная модель атома Резерфорда с точки зрения классической механики и электродинамики несовместима также и с гипотезой Планка: ускоренно движущийся вокруг ядра электрон излучает электромагнитную волну непрерывно, а не порциями, как утверждается в гипотезе Планка.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487833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Противоречия между опытами и классической физикой объяснил датский учёный </a:t>
            </a:r>
            <a:r>
              <a:rPr lang="ru-RU" sz="2800" b="1" u="sng" kern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Нильс Бор </a:t>
            </a:r>
            <a:r>
              <a:rPr lang="ru-RU" sz="2800" b="1" kern="0" dirty="0" smtClean="0">
                <a:latin typeface="Calibri" pitchFamily="34" charset="0"/>
                <a:cs typeface="Calibri" pitchFamily="34" charset="0"/>
              </a:rPr>
              <a:t>с помощью двух постулатов: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879" y="3680689"/>
            <a:ext cx="8256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kern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1. Электроны могут двигаться вокруг ядра атома только по строго определённым (разрешённым) орбитам, находясь на которых они не излучают энергию.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4640" y="5473004"/>
            <a:ext cx="8343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2. Атом излучает или поглощает квант электромагнитной энергии при переходе электрона с одной орбиты на другую. 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3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378</TotalTime>
  <Words>528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Презентация PowerPoint</vt:lpstr>
      <vt:lpstr>Модель атома Дж. Дж. Томсона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атома</dc:title>
  <dc:creator>ВЛАДИМИР</dc:creator>
  <cp:lastModifiedBy>ВЛАДИМИР</cp:lastModifiedBy>
  <cp:revision>34</cp:revision>
  <dcterms:created xsi:type="dcterms:W3CDTF">2011-05-19T14:37:34Z</dcterms:created>
  <dcterms:modified xsi:type="dcterms:W3CDTF">2011-05-23T13:28:26Z</dcterms:modified>
</cp:coreProperties>
</file>