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Практическая работа</a:t>
            </a:r>
            <a:br>
              <a:rPr lang="ru-RU" sz="5400" dirty="0"/>
            </a:br>
            <a:r>
              <a:rPr lang="ru-RU" sz="5400" dirty="0"/>
              <a:t>по теме:</a:t>
            </a:r>
            <a:br>
              <a:rPr lang="ru-RU" sz="5400" dirty="0"/>
            </a:br>
            <a:r>
              <a:rPr lang="ru-RU" sz="5400" dirty="0"/>
              <a:t>«Внутренние воды Африки»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u="sng" dirty="0"/>
              <a:t>Цель работы: </a:t>
            </a:r>
          </a:p>
          <a:p>
            <a:pPr>
              <a:buNone/>
            </a:pPr>
            <a:r>
              <a:rPr lang="ru-RU" dirty="0"/>
              <a:t>познакомиться с крупнейшими реками и озёрами Африки.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u="sng" dirty="0"/>
              <a:t>Оборудование:</a:t>
            </a:r>
          </a:p>
          <a:p>
            <a:pPr>
              <a:buNone/>
            </a:pPr>
            <a:r>
              <a:rPr lang="ru-RU" dirty="0"/>
              <a:t>Физическая карта Африки, Атлас, контурные карты, карандаш, линейка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46158"/>
          </a:xfrm>
        </p:spPr>
        <p:txBody>
          <a:bodyPr/>
          <a:lstStyle/>
          <a:p>
            <a:r>
              <a:rPr lang="ru-RU" dirty="0"/>
              <a:t>Практическое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>
              <a:buNone/>
            </a:pPr>
            <a:r>
              <a:rPr lang="ru-RU" dirty="0"/>
              <a:t>Заполните таблицы:</a:t>
            </a:r>
          </a:p>
          <a:p>
            <a:pPr marL="514350" indent="-514350">
              <a:buAutoNum type="arabicPeriod"/>
            </a:pPr>
            <a:r>
              <a:rPr lang="ru-RU" sz="2400" dirty="0"/>
              <a:t>Дайте характеристику крупным рекам Африки: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sz="2400" dirty="0"/>
              <a:t>Дайте характеристику озеру по таблице:</a:t>
            </a:r>
            <a:endParaRPr lang="ru-RU" sz="2400" dirty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2071678"/>
          <a:ext cx="857256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428760"/>
                <a:gridCol w="2000264"/>
                <a:gridCol w="1714512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№</a:t>
                      </a:r>
                      <a:r>
                        <a:rPr lang="ru-RU" sz="1600" b="0" baseline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 </a:t>
                      </a:r>
                      <a:r>
                        <a:rPr lang="ru-RU" sz="1600" b="0" baseline="0" dirty="0" err="1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п</a:t>
                      </a:r>
                      <a:r>
                        <a:rPr lang="ru-RU" sz="1600" b="0" baseline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/</a:t>
                      </a:r>
                      <a:r>
                        <a:rPr lang="ru-RU" sz="1600" b="0" baseline="0" dirty="0" err="1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п</a:t>
                      </a:r>
                      <a:endParaRPr lang="ru-RU" sz="16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Название реки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Характеристика</a:t>
                      </a:r>
                    </a:p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реки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Длина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Притоки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Страны, через которые проходит река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2845" y="4857760"/>
          <a:ext cx="8786873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373"/>
                <a:gridCol w="2231584"/>
                <a:gridCol w="1952656"/>
                <a:gridCol w="1404930"/>
                <a:gridCol w="1357322"/>
                <a:gridCol w="1143008"/>
              </a:tblGrid>
              <a:tr h="82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№</a:t>
                      </a:r>
                      <a:r>
                        <a:rPr lang="ru-RU" sz="1800" b="0" baseline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 </a:t>
                      </a:r>
                      <a:r>
                        <a:rPr lang="ru-RU" sz="1800" b="0" baseline="0" dirty="0" err="1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п</a:t>
                      </a:r>
                      <a:r>
                        <a:rPr lang="ru-RU" sz="1800" b="0" baseline="0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/</a:t>
                      </a:r>
                      <a:r>
                        <a:rPr lang="ru-RU" sz="1800" b="0" baseline="0" dirty="0" err="1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</a:rPr>
                        <a:t>п</a:t>
                      </a:r>
                      <a:endParaRPr lang="ru-RU" sz="18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</a:endParaRPr>
                    </a:p>
                    <a:p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Название озера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Протяжённость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Глубина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В</a:t>
                      </a:r>
                      <a:r>
                        <a:rPr lang="ru-RU" b="0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 какой части материка находится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Впадающие реки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354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Практика.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 </a:t>
            </a:r>
            <a:r>
              <a:rPr lang="ru-RU" sz="3600" dirty="0"/>
              <a:t>В контурных картах отметить:</a:t>
            </a:r>
          </a:p>
          <a:p>
            <a:pPr>
              <a:buFontTx/>
              <a:buChar char="-"/>
            </a:pPr>
            <a:r>
              <a:rPr lang="ru-RU" sz="3600" dirty="0"/>
              <a:t>все крупные реки Африки;</a:t>
            </a:r>
          </a:p>
          <a:p>
            <a:pPr>
              <a:buFontTx/>
              <a:buChar char="-"/>
            </a:pPr>
            <a:r>
              <a:rPr lang="ru-RU" sz="3600" dirty="0"/>
              <a:t>Крупные озёра Африки;</a:t>
            </a:r>
          </a:p>
          <a:p>
            <a:pPr>
              <a:buNone/>
            </a:pPr>
            <a:r>
              <a:rPr lang="ru-RU" sz="3600" dirty="0"/>
              <a:t>2. Определить координаты озера Чад.</a:t>
            </a:r>
          </a:p>
          <a:p>
            <a:pPr>
              <a:buNone/>
            </a:pPr>
            <a:r>
              <a:rPr lang="ru-RU" sz="3600" dirty="0"/>
              <a:t>3. Написать вывод.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7218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§ 27, заполнить таблицу (колонку «Внутренние воды»)</a:t>
            </a:r>
          </a:p>
          <a:p>
            <a:pPr marL="514350" indent="-514350">
              <a:buAutoNum type="arabicPeriod"/>
            </a:pPr>
            <a:r>
              <a:rPr lang="ru-RU" dirty="0"/>
              <a:t>Презентации по теме : «Внутренние воды Африки»</a:t>
            </a:r>
            <a:endParaRPr lang="ru-RU" dirty="0"/>
          </a:p>
        </p:txBody>
      </p:sp>
      <p:pic>
        <p:nvPicPr>
          <p:cNvPr id="4" name="Рисунок 3" descr="сов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285992"/>
            <a:ext cx="2162173" cy="2944594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">
      <a:majorFont>
        <a:latin typeface="Monotype Corsiv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124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Практическая работа по теме: «Внутренние воды Африки»</vt:lpstr>
      <vt:lpstr>Слайд 2</vt:lpstr>
      <vt:lpstr>Практическое задание.</vt:lpstr>
      <vt:lpstr>Практика.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по теме: «Внутренние воды Африки»</dc:title>
  <cp:lastModifiedBy>Admin</cp:lastModifiedBy>
  <cp:revision>4</cp:revision>
  <dcterms:modified xsi:type="dcterms:W3CDTF">2012-11-25T14:46:47Z</dcterms:modified>
</cp:coreProperties>
</file>