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62" r:id="rId3"/>
    <p:sldId id="257" r:id="rId4"/>
    <p:sldId id="266" r:id="rId5"/>
    <p:sldId id="267" r:id="rId6"/>
    <p:sldId id="268" r:id="rId7"/>
    <p:sldId id="269" r:id="rId8"/>
    <p:sldId id="271" r:id="rId9"/>
    <p:sldId id="258" r:id="rId10"/>
    <p:sldId id="260" r:id="rId11"/>
    <p:sldId id="259" r:id="rId12"/>
    <p:sldId id="270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2" d="100"/>
          <a:sy n="72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F362-925B-4479-AA8F-B5ABF7348CA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3166-85B9-4E60-B304-CAA2FD52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70FD9F-14BC-4B64-B419-1254CDD4EFEC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D7F3-80D5-4D6D-AD2A-D6B5295208B0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E02F4-B694-4431-8CE5-E0346BDBA60F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F654D-340F-4DF9-8DF9-60C1106315A7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45FE2-A42C-4F8F-9F8B-B6CB05529D8F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1BADD-E31D-4B3E-82E3-DE577C349782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2D2EB7-C1FE-4BB4-AC99-1FE24A13782B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9A622-42AC-4123-8F82-9138B5EAEC5A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CE5CB-73C8-4500-BF9A-D2BB2F1A883E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A821AB-FA94-463C-A3E7-6FF17A380CA2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11C92F-2DC9-434A-9E50-E774A890E489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6F0BE1-38F3-4358-9AA5-E628E3FAF6A2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E73D0C-2A1A-4965-A78E-E26F36094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ез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6029864" cy="45259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904656" cy="64807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ОБУЧЕНИЕ СПАСЕНИЮ НА  ВОДЕ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VICTOR\МОНТАЖ ВОСВОД\Материал презентаци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1425323" cy="1327025"/>
          </a:xfrm>
          <a:prstGeom prst="rect">
            <a:avLst/>
          </a:prstGeom>
          <a:noFill/>
        </p:spPr>
      </p:pic>
      <p:pic>
        <p:nvPicPr>
          <p:cNvPr id="8" name="Picture 2" descr="C:\Users\Victo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1224135" cy="1216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9BEBA-906D-45AF-B4FE-3D3C3F07B93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Picture 2" descr="C:\Users\Victo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440587" cy="143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976664" cy="4320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  программы: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Содержимое 12" descr="Безымянны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556792"/>
            <a:ext cx="7200800" cy="4706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1440160" cy="1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Спас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912767" cy="476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9BEBA-906D-45AF-B4FE-3D3C3F07B93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Picture 2" descr="C:\Users\Victo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440587" cy="143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048672" cy="504056"/>
          </a:xfrm>
          <a:solidFill>
            <a:schemeClr val="bg2">
              <a:lumMod val="9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программы: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1440160" cy="1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548680"/>
            <a:ext cx="5472608" cy="5040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Варианты  заданий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Users\Victo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440587" cy="143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1440160" cy="1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68760"/>
            <a:ext cx="5495925" cy="437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120680" cy="6480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 (спасение)</a:t>
            </a:r>
            <a:br>
              <a:rPr lang="ru-RU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96752"/>
            <a:ext cx="8424936" cy="50405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196752"/>
            <a:ext cx="77768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Пара спасатель – утопающий:</a:t>
            </a:r>
            <a:r>
              <a:rPr lang="ru-RU" sz="2000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u="sng" dirty="0" smtClean="0"/>
          </a:p>
          <a:p>
            <a:r>
              <a:rPr lang="ru-RU" sz="2000" b="1" u="sng" dirty="0" smtClean="0"/>
              <a:t>Тонущий</a:t>
            </a:r>
            <a:r>
              <a:rPr lang="ru-RU" sz="2000" dirty="0" smtClean="0"/>
              <a:t>  входит в воду (прыжок солдатиком) на противоположном конце бассейна и имитирует тонущего (кричит, барахтается,  при приближении спасателя в положении вертикально в воде пытается опереться (схватиться) на спасателя;</a:t>
            </a:r>
          </a:p>
          <a:p>
            <a:r>
              <a:rPr lang="ru-RU" sz="2000" b="1" u="sng" dirty="0" smtClean="0"/>
              <a:t>Спасатель</a:t>
            </a:r>
            <a:r>
              <a:rPr lang="ru-RU" sz="2000" dirty="0" smtClean="0"/>
              <a:t> одевает ласты и ремень (спасательного  средства) в положение «за спину», берёт спасательное средство в руки и  входит в воду прыжком,  плывёт к тонущему; приблизившись,  бросает ему  спасательное средство,  и помогает ему доплыть к месту своего старта любым способом. </a:t>
            </a:r>
          </a:p>
          <a:p>
            <a:r>
              <a:rPr lang="ru-RU" sz="2000" dirty="0" smtClean="0"/>
              <a:t>Далее совместно с пловцами на берегу вытаскивают пострадавшего из воды. При необходимости проводят </a:t>
            </a:r>
            <a:r>
              <a:rPr lang="ru-RU" sz="2000" b="1" dirty="0" smtClean="0"/>
              <a:t>реанимацию.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68752" cy="6480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 - транспортировка</a:t>
            </a:r>
            <a:r>
              <a:rPr lang="ru-RU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96752"/>
            <a:ext cx="8424936" cy="50405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196752"/>
            <a:ext cx="7776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Пара спасатель – утопающий:</a:t>
            </a:r>
            <a:r>
              <a:rPr lang="ru-RU" sz="2000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u="sng" dirty="0" smtClean="0"/>
          </a:p>
          <a:p>
            <a:endParaRPr lang="ru-RU" sz="2000" b="1" u="sng" dirty="0" smtClean="0"/>
          </a:p>
          <a:p>
            <a:r>
              <a:rPr lang="ru-RU" sz="2000" b="1" u="sng" dirty="0" smtClean="0"/>
              <a:t>Потерпевший</a:t>
            </a:r>
            <a:r>
              <a:rPr lang="ru-RU" sz="2000" dirty="0" smtClean="0"/>
              <a:t> в спасательном жилете входит в воду (прыжок солдатиком) на противоположном конце бассейна </a:t>
            </a:r>
            <a:r>
              <a:rPr lang="ru-RU" sz="2000" u="sng" dirty="0" smtClean="0"/>
              <a:t>и при приближении</a:t>
            </a:r>
            <a:r>
              <a:rPr lang="ru-RU" sz="2000" dirty="0" smtClean="0"/>
              <a:t> спасателя ложится в положении «медуза» на груди с задержкой дыхания; </a:t>
            </a:r>
          </a:p>
          <a:p>
            <a:endParaRPr lang="ru-RU" sz="2000" b="1" u="sng" dirty="0" smtClean="0"/>
          </a:p>
          <a:p>
            <a:r>
              <a:rPr lang="ru-RU" sz="2000" b="1" u="sng" dirty="0" smtClean="0"/>
              <a:t>Спасатель</a:t>
            </a:r>
            <a:r>
              <a:rPr lang="ru-RU" sz="2000" dirty="0" smtClean="0"/>
              <a:t> входит в воду любым способом и плывёт к потерпевшему, переворачивает потерпевшего на спину и транспортирует его к месту своего старта.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6480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  спасение утопающего</a:t>
            </a:r>
            <a:br>
              <a:rPr lang="ru-RU" sz="3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1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96752"/>
            <a:ext cx="8424936" cy="504056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196752"/>
            <a:ext cx="77768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Пара спасатель – утопающий:</a:t>
            </a:r>
            <a:r>
              <a:rPr lang="ru-RU" sz="2000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u="sng" dirty="0" smtClean="0"/>
          </a:p>
          <a:p>
            <a:endParaRPr lang="ru-RU" sz="2000" b="1" u="sng" dirty="0" smtClean="0"/>
          </a:p>
          <a:p>
            <a:r>
              <a:rPr lang="ru-RU" sz="2000" b="1" u="sng" dirty="0" smtClean="0"/>
              <a:t>Тонущий</a:t>
            </a:r>
            <a:r>
              <a:rPr lang="ru-RU" sz="2000" dirty="0" smtClean="0"/>
              <a:t>  входит в воду (прыжок солдатиком) на противоположном конце бассейна и имитирует тонущего (кричит, барахтается,  при приближении спасателя погружается под воду с задержкой дыхания;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b="1" u="sng" dirty="0" smtClean="0"/>
              <a:t>Спасатель</a:t>
            </a:r>
            <a:r>
              <a:rPr lang="ru-RU" sz="2000" dirty="0" smtClean="0"/>
              <a:t> одевает ласты,  маску и трубку, берёт в руки спасательное средство и входит в воду прыжком с бортика. Плывёт к потерпевшему; ныряет под воду, поднимает на поверхность,  переворачивает потерпевшего на спину и транспортирует его к месту своего старта.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28801"/>
            <a:ext cx="8445624" cy="4176463"/>
          </a:xfr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Цели занятия: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Образовательные: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Ознакомление с порядком организации и выполнения специальных упражнений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Разучивание приёмов и действий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самоспасения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спасения и оказания помощи на воде ( по Станциям); приёмов и способов буксировки.</a:t>
            </a: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Разучивание приёмов,  способов и порядка использования индивидуальных средств спасения на воде.</a:t>
            </a: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Развивающие: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развитие качеств личности, таких как самообладание,  самоконтроль, критичность мышления, в опасных и чрезвычайных ситуациях.</a:t>
            </a: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Воспитательные: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воспитание чувства ответственности за личную безопасность, чувства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взаимо-помощи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готовности прийти на помощь.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Тема: « Подготовка спасателя. Организация, проведение и контроль выполнения учебно-тренировочных заданий на учебных станциях».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476672"/>
            <a:ext cx="4896544" cy="6480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 урока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VICTOR\МОНТАЖ ВОСВОД\Материал презентаци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1425323" cy="1327025"/>
          </a:xfrm>
          <a:prstGeom prst="rect">
            <a:avLst/>
          </a:prstGeom>
          <a:noFill/>
        </p:spPr>
      </p:pic>
      <p:pic>
        <p:nvPicPr>
          <p:cNvPr id="8" name="Picture 2" descr="C:\Users\Victo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1224135" cy="1216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576" y="908720"/>
            <a:ext cx="8003232" cy="473853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19672" y="1370816"/>
            <a:ext cx="7344816" cy="3416320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Объявление  темы и целей урока. Разбивка на группы по 4-5 чел. (5 мин).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и отработка нового материала на станциях ( 12-15мин на станцию). Смена станций.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Подведение итогов урока (2 мин).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Рефлексия (1мин).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оч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648981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480720" cy="70609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Станция задержка дыхания</a:t>
            </a:r>
            <a:endParaRPr lang="ru-RU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1440160" cy="1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Victor\Desktop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9"/>
            <a:ext cx="1303813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очк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43061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336704" cy="64807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    Станция - плавание</a:t>
            </a:r>
            <a:endParaRPr lang="ru-RU" sz="3200" dirty="0"/>
          </a:p>
        </p:txBody>
      </p:sp>
      <p:pic>
        <p:nvPicPr>
          <p:cNvPr id="5" name="Picture 2" descr="C:\Users\Victo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9"/>
            <a:ext cx="1303813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13510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264696" cy="576064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Станция  </a:t>
            </a:r>
            <a:r>
              <a:rPr lang="ru-RU" sz="3200" dirty="0" err="1" smtClean="0"/>
              <a:t>буксирвка</a:t>
            </a:r>
            <a:endParaRPr lang="ru-RU" sz="3200" dirty="0"/>
          </a:p>
        </p:txBody>
      </p:sp>
      <p:pic>
        <p:nvPicPr>
          <p:cNvPr id="6" name="Содержимое 5" descr="Карточка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6461960" cy="4525962"/>
          </a:xfrm>
        </p:spPr>
      </p:pic>
      <p:pic>
        <p:nvPicPr>
          <p:cNvPr id="7" name="Picture 2" descr="C:\Users\Victo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1303813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1440160" cy="1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оч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649067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764704"/>
            <a:ext cx="5832648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Станция - реанимация</a:t>
            </a:r>
            <a:endParaRPr lang="ru-RU" sz="3200" dirty="0"/>
          </a:p>
        </p:txBody>
      </p:sp>
      <p:pic>
        <p:nvPicPr>
          <p:cNvPr id="5" name="Picture 2" descr="C:\Users\Victo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1303813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1440160" cy="1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3D0C-2A1A-4965-A78E-E26F3609423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836712"/>
            <a:ext cx="6059016" cy="5809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Оценка заданий</a:t>
            </a:r>
            <a:endParaRPr lang="ru-RU" sz="32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65913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Victo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303813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1440160" cy="1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9BEBA-906D-45AF-B4FE-3D3C3F07B93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Picture 2" descr="C:\Users\Victo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40587" cy="143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624736" cy="504056"/>
          </a:xfrm>
          <a:solidFill>
            <a:schemeClr val="bg1">
              <a:lumMod val="85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программы: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Содержимое 12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340768"/>
            <a:ext cx="6996455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1440160" cy="1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425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ОБУЧЕНИЕ СПАСЕНИЮ НА  ВОДЕ</vt:lpstr>
      <vt:lpstr> Тема: « Подготовка спасателя. Организация, проведение и контроль выполнения учебно-тренировочных заданий на учебных станциях». </vt:lpstr>
      <vt:lpstr>Структура  урока</vt:lpstr>
      <vt:lpstr>Станция задержка дыхания</vt:lpstr>
      <vt:lpstr>      Станция - плавание</vt:lpstr>
      <vt:lpstr>Станция  буксирвка</vt:lpstr>
      <vt:lpstr>Станция - реанимация</vt:lpstr>
      <vt:lpstr>Оценка заданий</vt:lpstr>
      <vt:lpstr>Реализация программы:</vt:lpstr>
      <vt:lpstr>Реализация   программы:</vt:lpstr>
      <vt:lpstr>Реализация программы:</vt:lpstr>
      <vt:lpstr>Варианты  заданий </vt:lpstr>
      <vt:lpstr>  Станция (спасение) </vt:lpstr>
      <vt:lpstr>  Станция - транспортировка </vt:lpstr>
      <vt:lpstr>  Станция  спасение утопающего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СПАСЕНИЮ НА  ВОДЕ</dc:title>
  <dc:creator>ТИщенко</dc:creator>
  <cp:lastModifiedBy>ТИщенко</cp:lastModifiedBy>
  <cp:revision>16</cp:revision>
  <dcterms:created xsi:type="dcterms:W3CDTF">2014-01-02T18:10:47Z</dcterms:created>
  <dcterms:modified xsi:type="dcterms:W3CDTF">2014-01-08T17:53:22Z</dcterms:modified>
</cp:coreProperties>
</file>