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45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7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97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2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5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49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83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7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05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98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94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48B3A-8806-451C-AAD9-B744CD67A5F1}" type="datetimeFigureOut">
              <a:rPr lang="ru-RU" smtClean="0"/>
              <a:t>18.09.2012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4451C-E5F7-455D-A37E-6DC25122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71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412776"/>
            <a:ext cx="59794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</a:rPr>
              <a:t>СЕЛЬСКОЕ ХОЗЯЙСТВО. </a:t>
            </a:r>
          </a:p>
          <a:p>
            <a:pPr algn="ctr"/>
            <a:r>
              <a:rPr lang="ru-RU" sz="4400" b="1" dirty="0" smtClean="0">
                <a:solidFill>
                  <a:srgbClr val="00B050"/>
                </a:solidFill>
              </a:rPr>
              <a:t>РАСТЕНИЕВОДСТВО</a:t>
            </a:r>
            <a:endParaRPr lang="ru-RU" sz="4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2200" y="5445224"/>
            <a:ext cx="88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62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607918"/>
              </p:ext>
            </p:extLst>
          </p:nvPr>
        </p:nvGraphicFramePr>
        <p:xfrm>
          <a:off x="611560" y="1169168"/>
          <a:ext cx="7848872" cy="5585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944"/>
                <a:gridCol w="2593906"/>
                <a:gridCol w="3639022"/>
              </a:tblGrid>
              <a:tr h="133137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ОТРАСЛИ</a:t>
                      </a:r>
                    </a:p>
                    <a:p>
                      <a:r>
                        <a:rPr lang="ru-RU" sz="2400" dirty="0" smtClean="0"/>
                        <a:t>РАСТЕНИЕ-ВОДСТВА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СЕЛЬСКО-ХОЗЯЙСТВЕННЫЕ КУЛЬТУРЫ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РАЙОНЫ РАСПРОСТРАНЕНИЯ</a:t>
                      </a:r>
                      <a:endParaRPr lang="ru-RU" sz="2400" dirty="0"/>
                    </a:p>
                  </a:txBody>
                  <a:tcPr/>
                </a:tc>
              </a:tr>
              <a:tr h="620623">
                <a:tc>
                  <a:txBody>
                    <a:bodyPr/>
                    <a:lstStyle/>
                    <a:p>
                      <a:r>
                        <a:rPr lang="ru-RU" dirty="0" smtClean="0"/>
                        <a:t>Зерновое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660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Производство </a:t>
                      </a:r>
                    </a:p>
                    <a:p>
                      <a:r>
                        <a:rPr lang="ru-RU" dirty="0" smtClean="0"/>
                        <a:t>технических </a:t>
                      </a:r>
                    </a:p>
                    <a:p>
                      <a:r>
                        <a:rPr lang="ru-RU" dirty="0" smtClean="0"/>
                        <a:t>культур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94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94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94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94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94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4818" y="215062"/>
            <a:ext cx="81526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ГЛАВНЫЕ СЕЛЬСКОХОЗЯЙСТВЕННЫЕ КУЛЬТУРЫ РФ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и</a:t>
            </a:r>
            <a:r>
              <a:rPr lang="ru-RU" sz="2800" b="1" dirty="0" smtClean="0">
                <a:solidFill>
                  <a:srgbClr val="C00000"/>
                </a:solidFill>
              </a:rPr>
              <a:t> ИХ РАСПРОСТРАНЕНИЕ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1069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2</cp:revision>
  <dcterms:created xsi:type="dcterms:W3CDTF">2012-09-18T17:03:24Z</dcterms:created>
  <dcterms:modified xsi:type="dcterms:W3CDTF">2012-09-18T17:14:14Z</dcterms:modified>
</cp:coreProperties>
</file>