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AC63-5927-4AB8-972A-2C4AF7725DEA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1734-C236-475D-89D5-047D2BE64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591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AC63-5927-4AB8-972A-2C4AF7725DEA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1734-C236-475D-89D5-047D2BE64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12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AC63-5927-4AB8-972A-2C4AF7725DEA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1734-C236-475D-89D5-047D2BE64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08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AC63-5927-4AB8-972A-2C4AF7725DEA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1734-C236-475D-89D5-047D2BE64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3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AC63-5927-4AB8-972A-2C4AF7725DEA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1734-C236-475D-89D5-047D2BE64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60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AC63-5927-4AB8-972A-2C4AF7725DEA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1734-C236-475D-89D5-047D2BE64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61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AC63-5927-4AB8-972A-2C4AF7725DEA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1734-C236-475D-89D5-047D2BE64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26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AC63-5927-4AB8-972A-2C4AF7725DEA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1734-C236-475D-89D5-047D2BE64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4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AC63-5927-4AB8-972A-2C4AF7725DEA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1734-C236-475D-89D5-047D2BE64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24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AC63-5927-4AB8-972A-2C4AF7725DEA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1734-C236-475D-89D5-047D2BE64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98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AC63-5927-4AB8-972A-2C4AF7725DEA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1734-C236-475D-89D5-047D2BE64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158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7AC63-5927-4AB8-972A-2C4AF7725DEA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21734-C236-475D-89D5-047D2BE64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59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54"/>
          <a:stretch/>
        </p:blipFill>
        <p:spPr bwMode="auto">
          <a:xfrm>
            <a:off x="0" y="0"/>
            <a:ext cx="9144000" cy="6862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95736" y="188640"/>
            <a:ext cx="66287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ЦЕНТРАЛЬНО-ЧЕРНОЗЕМНЫЙ </a:t>
            </a:r>
          </a:p>
          <a:p>
            <a:pPr algn="ctr"/>
            <a:r>
              <a:rPr lang="ru-RU" sz="3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РАЙОН</a:t>
            </a:r>
            <a:endParaRPr lang="ru-RU" sz="32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8064" y="5157192"/>
            <a:ext cx="35731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Презентацию выполнила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Васильева В.В., учитель географии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МБОУ «</a:t>
            </a:r>
            <a:r>
              <a:rPr lang="ru-RU" dirty="0" err="1" smtClean="0">
                <a:solidFill>
                  <a:schemeClr val="bg1"/>
                </a:solidFill>
              </a:rPr>
              <a:t>Краснохолмская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сош</a:t>
            </a:r>
            <a:r>
              <a:rPr lang="ru-RU" dirty="0" smtClean="0">
                <a:solidFill>
                  <a:schemeClr val="bg1"/>
                </a:solidFill>
              </a:rPr>
              <a:t> №2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им. С. </a:t>
            </a:r>
            <a:r>
              <a:rPr lang="ru-RU" dirty="0" err="1" smtClean="0">
                <a:solidFill>
                  <a:schemeClr val="bg1"/>
                </a:solidFill>
              </a:rPr>
              <a:t>Забавина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08304" y="4797152"/>
            <a:ext cx="973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9 класс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98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332656"/>
            <a:ext cx="3879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Транспортная сеть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331640" y="1916832"/>
            <a:ext cx="2443914" cy="223224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19672" y="2276872"/>
            <a:ext cx="1728192" cy="16344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096397" y="2620661"/>
            <a:ext cx="914400" cy="91262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445585" y="2991943"/>
            <a:ext cx="216024" cy="170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5"/>
          </p:cNvCxnSpPr>
          <p:nvPr/>
        </p:nvCxnSpPr>
        <p:spPr>
          <a:xfrm>
            <a:off x="2629973" y="3137096"/>
            <a:ext cx="1005923" cy="1011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6" idx="1"/>
          </p:cNvCxnSpPr>
          <p:nvPr/>
        </p:nvCxnSpPr>
        <p:spPr>
          <a:xfrm flipH="1" flipV="1">
            <a:off x="1547664" y="2132856"/>
            <a:ext cx="929557" cy="883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6" idx="3"/>
          </p:cNvCxnSpPr>
          <p:nvPr/>
        </p:nvCxnSpPr>
        <p:spPr>
          <a:xfrm flipV="1">
            <a:off x="2477221" y="1700809"/>
            <a:ext cx="920947" cy="1436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6" idx="4"/>
          </p:cNvCxnSpPr>
          <p:nvPr/>
        </p:nvCxnSpPr>
        <p:spPr>
          <a:xfrm flipH="1">
            <a:off x="1619672" y="3162000"/>
            <a:ext cx="933925" cy="1347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6" idx="7"/>
          </p:cNvCxnSpPr>
          <p:nvPr/>
        </p:nvCxnSpPr>
        <p:spPr>
          <a:xfrm flipV="1">
            <a:off x="2629973" y="2780928"/>
            <a:ext cx="1653995" cy="235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755577" y="3081660"/>
            <a:ext cx="1874396" cy="249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5461446" y="1577591"/>
            <a:ext cx="478706" cy="2605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6142928" y="1577591"/>
            <a:ext cx="157263" cy="2642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020272" y="1912782"/>
            <a:ext cx="385800" cy="2328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383569" y="3717032"/>
            <a:ext cx="252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364088" y="2856311"/>
            <a:ext cx="2693713" cy="135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5076056" y="2197957"/>
            <a:ext cx="2664296" cy="87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907704" y="1196752"/>
            <a:ext cx="6110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ЦР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221559" y="1124744"/>
            <a:ext cx="811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ЦЧР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480929" y="4509120"/>
            <a:ext cx="200567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Радиально-</a:t>
            </a:r>
          </a:p>
          <a:p>
            <a:r>
              <a:rPr lang="ru-RU" sz="2800" b="1" dirty="0">
                <a:solidFill>
                  <a:srgbClr val="7030A0"/>
                </a:solidFill>
              </a:rPr>
              <a:t>к</a:t>
            </a:r>
            <a:r>
              <a:rPr lang="ru-RU" sz="2800" b="1" dirty="0" smtClean="0">
                <a:solidFill>
                  <a:srgbClr val="7030A0"/>
                </a:solidFill>
              </a:rPr>
              <a:t>ольцевая 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структура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700799" y="4653136"/>
            <a:ext cx="19956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Решетчатая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структура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5628791" y="2803767"/>
            <a:ext cx="144016" cy="1232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5709183" y="2215252"/>
            <a:ext cx="144016" cy="1232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6167244" y="2852474"/>
            <a:ext cx="144016" cy="1232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7141164" y="2870866"/>
            <a:ext cx="144016" cy="1232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6961055" y="2164594"/>
            <a:ext cx="144016" cy="1232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6212059" y="2192237"/>
            <a:ext cx="144016" cy="1232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5484775" y="3655719"/>
            <a:ext cx="144016" cy="1232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6068043" y="3655412"/>
            <a:ext cx="144016" cy="1232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7213172" y="3655719"/>
            <a:ext cx="144016" cy="1232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98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052736"/>
            <a:ext cx="66031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ДОМАШНЕЕ ЗАДАНИЕ: </a:t>
            </a:r>
          </a:p>
          <a:p>
            <a:endParaRPr lang="ru-RU" dirty="0"/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Параграф 25,</a:t>
            </a: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 сообщения о Курске, Воронеже.</a:t>
            </a:r>
          </a:p>
          <a:p>
            <a:endParaRPr lang="ru-RU" sz="2800" b="1" i="1" dirty="0" smtClean="0">
              <a:solidFill>
                <a:srgbClr val="0070C0"/>
              </a:solidFill>
            </a:endParaRP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В чем заключаются отличия ЦР и ЦЧР ?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02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76872"/>
            <a:ext cx="3960440" cy="2297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764704"/>
            <a:ext cx="61678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Центрально-Черноземный район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 на карте России</a:t>
            </a:r>
            <a:endParaRPr lang="ru-RU" sz="3200" b="1" dirty="0">
              <a:solidFill>
                <a:srgbClr val="0070C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835696" y="3645024"/>
            <a:ext cx="864096" cy="2160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21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620688"/>
            <a:ext cx="2414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Состав ЦЧР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2060848"/>
            <a:ext cx="36212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FF0000"/>
                </a:solidFill>
              </a:rPr>
              <a:t>Белгородская область</a:t>
            </a:r>
          </a:p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FF0000"/>
                </a:solidFill>
              </a:rPr>
              <a:t>Воронежская область</a:t>
            </a:r>
          </a:p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FF0000"/>
                </a:solidFill>
              </a:rPr>
              <a:t>Липецкая область</a:t>
            </a:r>
          </a:p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FF0000"/>
                </a:solidFill>
              </a:rPr>
              <a:t>Курская область</a:t>
            </a:r>
          </a:p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FF0000"/>
                </a:solidFill>
              </a:rPr>
              <a:t>Тамбовская область</a:t>
            </a:r>
          </a:p>
          <a:p>
            <a:pPr marL="342900" indent="-342900">
              <a:buAutoNum type="arabicPeriod"/>
            </a:pPr>
            <a:endParaRPr lang="ru-RU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7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548680"/>
            <a:ext cx="30396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Особенности ГП</a:t>
            </a:r>
            <a:endParaRPr lang="ru-RU" sz="3200" b="1" dirty="0">
              <a:solidFill>
                <a:srgbClr val="0070C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714255" y="105273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131504" y="105273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555431" y="105273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96136" y="2276872"/>
            <a:ext cx="1007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ФГП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45904" y="2420888"/>
            <a:ext cx="840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ЭГП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12360" y="1890155"/>
            <a:ext cx="957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ПГП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6093" y="3621216"/>
            <a:ext cx="839358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  ?       Как вы думаете, почему ЦЧР, 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занимающий географически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более благоприятное положение чем Центральный,</a:t>
            </a:r>
          </a:p>
          <a:p>
            <a:r>
              <a:rPr lang="ru-RU" sz="2800" b="1" dirty="0">
                <a:solidFill>
                  <a:srgbClr val="0070C0"/>
                </a:solidFill>
              </a:rPr>
              <a:t>м</a:t>
            </a:r>
            <a:r>
              <a:rPr lang="ru-RU" sz="2800" b="1" dirty="0" smtClean="0">
                <a:solidFill>
                  <a:srgbClr val="0070C0"/>
                </a:solidFill>
              </a:rPr>
              <a:t>енее развит, не является центром?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36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620688"/>
            <a:ext cx="43153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Природные ресурсы</a:t>
            </a:r>
            <a:endParaRPr lang="ru-RU" sz="3600" b="1" dirty="0">
              <a:solidFill>
                <a:srgbClr val="0070C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5868144" y="1412776"/>
            <a:ext cx="72008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2483768" y="1412776"/>
            <a:ext cx="64807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7544" y="2541086"/>
            <a:ext cx="41873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Для промышленности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33971" y="2492896"/>
            <a:ext cx="45623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92D050"/>
                </a:solidFill>
              </a:rPr>
              <a:t>Для сельского хозяйства</a:t>
            </a:r>
            <a:endParaRPr lang="ru-RU" sz="3200" b="1" dirty="0">
              <a:solidFill>
                <a:srgbClr val="92D05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267744" y="3077671"/>
            <a:ext cx="0" cy="591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655243" y="3150260"/>
            <a:ext cx="0" cy="591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Равнобедренный треугольник 16"/>
          <p:cNvSpPr/>
          <p:nvPr/>
        </p:nvSpPr>
        <p:spPr>
          <a:xfrm>
            <a:off x="1763688" y="3861048"/>
            <a:ext cx="936104" cy="69837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756225" y="4725143"/>
            <a:ext cx="10230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КМА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68144" y="3861048"/>
            <a:ext cx="2454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ЧЕРНОЗЕМЫ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06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87824" y="620687"/>
            <a:ext cx="30899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НАСЕЛЕНИЕ ЦЧР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916832"/>
            <a:ext cx="6027227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Каковы </a:t>
            </a:r>
          </a:p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sz="4000" b="1" dirty="0">
                <a:solidFill>
                  <a:srgbClr val="0070C0"/>
                </a:solidFill>
              </a:rPr>
              <a:t>-</a:t>
            </a:r>
            <a:r>
              <a:rPr lang="ru-RU" sz="2800" b="1" dirty="0" smtClean="0">
                <a:solidFill>
                  <a:srgbClr val="0070C0"/>
                </a:solidFill>
              </a:rPr>
              <a:t>ЧН,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	</a:t>
            </a:r>
            <a:r>
              <a:rPr lang="ru-RU" sz="3200" b="1" dirty="0" smtClean="0">
                <a:solidFill>
                  <a:srgbClr val="0070C0"/>
                </a:solidFill>
              </a:rPr>
              <a:t>- доля от общероссийского,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          - </a:t>
            </a:r>
            <a:r>
              <a:rPr lang="ru-RU" sz="2800" b="1" dirty="0" smtClean="0">
                <a:solidFill>
                  <a:srgbClr val="0070C0"/>
                </a:solidFill>
              </a:rPr>
              <a:t>плотность,</a:t>
            </a:r>
          </a:p>
          <a:p>
            <a:r>
              <a:rPr lang="ru-RU" sz="2800" b="1" dirty="0">
                <a:solidFill>
                  <a:srgbClr val="0070C0"/>
                </a:solidFill>
              </a:rPr>
              <a:t>	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dirty="0" smtClean="0"/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уровень урбанизации?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02126" y="4509120"/>
            <a:ext cx="54486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Назовите крупнейший город ЦЧР.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5229200"/>
            <a:ext cx="6162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Обеспечен ли район трудовыми ресурсами?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3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188640"/>
            <a:ext cx="41547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ЭТАПЫ РАЗВИТИЯ ЦЧР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9" y="1412776"/>
            <a:ext cx="87129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Заселение славянами (10-11 вв.)             Дикое поле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               засечные черты    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         помещичье землевладение (17 в.)    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       ЦЧР – главная продовольственная база страны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( пр-во  зерна)       конкуренция с </a:t>
            </a:r>
            <a:r>
              <a:rPr lang="ru-RU" sz="2800" b="1" dirty="0" err="1" smtClean="0">
                <a:solidFill>
                  <a:srgbClr val="002060"/>
                </a:solidFill>
              </a:rPr>
              <a:t>Новороссией</a:t>
            </a:r>
            <a:r>
              <a:rPr lang="ru-RU" sz="2800" b="1" dirty="0" smtClean="0">
                <a:solidFill>
                  <a:srgbClr val="002060"/>
                </a:solidFill>
              </a:rPr>
              <a:t>        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             деградация черноземов           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            миграционный отток населения   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          пр-во фуражного зерна       эк. </a:t>
            </a:r>
            <a:r>
              <a:rPr lang="ru-RU" sz="2800" b="1" dirty="0">
                <a:solidFill>
                  <a:srgbClr val="002060"/>
                </a:solidFill>
              </a:rPr>
              <a:t>к</a:t>
            </a:r>
            <a:r>
              <a:rPr lang="ru-RU" sz="2800" b="1" dirty="0" smtClean="0">
                <a:solidFill>
                  <a:srgbClr val="002060"/>
                </a:solidFill>
              </a:rPr>
              <a:t>ризис района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      сахарная свекла                оживление эк. жизни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             КМА              развитие промышленности     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15290" y="5085184"/>
            <a:ext cx="4212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8316416" y="4707668"/>
            <a:ext cx="4212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043608" y="2086636"/>
            <a:ext cx="4212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669160" y="2074259"/>
            <a:ext cx="4212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69086" y="2534871"/>
            <a:ext cx="4212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948264" y="2534871"/>
            <a:ext cx="4212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80538" y="2992071"/>
            <a:ext cx="4212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782636" y="3389282"/>
            <a:ext cx="4212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836502" y="3829346"/>
            <a:ext cx="4212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004048" y="4707668"/>
            <a:ext cx="4212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786083" y="3389282"/>
            <a:ext cx="4212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559632" y="3834826"/>
            <a:ext cx="4212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760994" y="4293096"/>
            <a:ext cx="4212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888477" y="4219800"/>
            <a:ext cx="4212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92074" y="4707668"/>
            <a:ext cx="4212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801679" y="1700808"/>
            <a:ext cx="4212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790748" y="5091572"/>
            <a:ext cx="4212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8207295" y="5115890"/>
            <a:ext cx="4212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971600" y="5589240"/>
            <a:ext cx="4212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627784" y="555323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61272" y="5813981"/>
            <a:ext cx="8300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ЦЧР – промышленно-сельскохозяйственный район.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605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1534" y="463010"/>
            <a:ext cx="72936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/>
              <a:t>Главные отрасли промышленности ЦЧР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285309"/>
            <a:ext cx="2278129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Добывающая</a:t>
            </a:r>
          </a:p>
          <a:p>
            <a:r>
              <a:rPr lang="ru-RU" sz="2400" b="1" dirty="0" smtClean="0"/>
              <a:t>           КМА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67978" y="1752852"/>
            <a:ext cx="1619546" cy="138499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ЧМ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Липецк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Ст. Оскол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7446" y="4336941"/>
            <a:ext cx="2192203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Пищевая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повсеместно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92080" y="1264939"/>
            <a:ext cx="3725059" cy="209288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Электро-</a:t>
            </a:r>
          </a:p>
          <a:p>
            <a:pPr algn="ctr"/>
            <a:r>
              <a:rPr lang="ru-RU" sz="2800" b="1" dirty="0"/>
              <a:t>э</a:t>
            </a:r>
            <a:r>
              <a:rPr lang="ru-RU" sz="2800" b="1" dirty="0" smtClean="0"/>
              <a:t>нергетика</a:t>
            </a:r>
          </a:p>
          <a:p>
            <a:r>
              <a:rPr lang="ru-RU" sz="2800" b="1" dirty="0" smtClean="0"/>
              <a:t>Курская АЭС</a:t>
            </a:r>
          </a:p>
          <a:p>
            <a:r>
              <a:rPr lang="ru-RU" sz="2800" b="1" dirty="0" err="1" smtClean="0"/>
              <a:t>Нововоронежская</a:t>
            </a:r>
            <a:r>
              <a:rPr lang="ru-RU" sz="2800" b="1" dirty="0" smtClean="0"/>
              <a:t> АЭС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43808" y="3429000"/>
            <a:ext cx="2489721" cy="138499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МАШ</a:t>
            </a:r>
          </a:p>
          <a:p>
            <a:r>
              <a:rPr lang="ru-RU" sz="2800" b="1" dirty="0"/>
              <a:t>м</a:t>
            </a:r>
            <a:r>
              <a:rPr lang="ru-RU" sz="2800" b="1" dirty="0" smtClean="0"/>
              <a:t>еталлоемкое</a:t>
            </a:r>
          </a:p>
          <a:p>
            <a:r>
              <a:rPr lang="ru-RU" sz="2800" b="1" dirty="0" smtClean="0"/>
              <a:t>трудоемкое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79636" y="4365104"/>
            <a:ext cx="3764364" cy="95410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ХИМ</a:t>
            </a:r>
          </a:p>
          <a:p>
            <a:r>
              <a:rPr lang="ru-RU" sz="2800" b="1" dirty="0" smtClean="0"/>
              <a:t>ХОС          пр-во мин уд.</a:t>
            </a:r>
            <a:endParaRPr lang="ru-RU" sz="2800" b="1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31596" y="1752852"/>
            <a:ext cx="530352" cy="421377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6325571" y="4698141"/>
            <a:ext cx="504056" cy="2880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632340" y="4669978"/>
            <a:ext cx="648072" cy="2880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804248" y="980728"/>
            <a:ext cx="720080" cy="72007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2951820" y="1002649"/>
            <a:ext cx="396044" cy="7721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1331640" y="2766846"/>
            <a:ext cx="936104" cy="157009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051720" y="1047785"/>
            <a:ext cx="648072" cy="70506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181845" y="1047785"/>
            <a:ext cx="360040" cy="259723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3491880" y="1015100"/>
            <a:ext cx="360040" cy="100887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848334" y="1531223"/>
            <a:ext cx="1379013" cy="300241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899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587434"/>
            <a:ext cx="368107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Сельское хозяйство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794248"/>
            <a:ext cx="32232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РАСТЕНИЕВОДСТВО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4048" y="1742048"/>
            <a:ext cx="3281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ЖИВОТНОВОДСТВО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076056" y="1172209"/>
            <a:ext cx="936104" cy="622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2339753" y="1172209"/>
            <a:ext cx="1296143" cy="622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99592" y="2780928"/>
            <a:ext cx="212699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ТЕХНИЧЕСКИЕ 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КУЛЬТУРЫ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err="1" smtClean="0">
                <a:solidFill>
                  <a:srgbClr val="FF0000"/>
                </a:solidFill>
              </a:rPr>
              <a:t>сах</a:t>
            </a:r>
            <a:r>
              <a:rPr lang="ru-RU" sz="2400" b="1" dirty="0" smtClean="0">
                <a:solidFill>
                  <a:srgbClr val="FF0000"/>
                </a:solidFill>
              </a:rPr>
              <a:t>. свекла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картофель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подсолнечник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1938761" y="2265268"/>
            <a:ext cx="184967" cy="515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475656" y="3462392"/>
            <a:ext cx="21602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75856" y="2780928"/>
            <a:ext cx="168828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ЗЕРНОВЫЕ 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КУЛЬТУРЫ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п</a:t>
            </a:r>
            <a:r>
              <a:rPr lang="ru-RU" sz="2400" b="1" dirty="0" smtClean="0">
                <a:solidFill>
                  <a:srgbClr val="FFC000"/>
                </a:solidFill>
              </a:rPr>
              <a:t>шеница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и</a:t>
            </a:r>
            <a:r>
              <a:rPr lang="ru-RU" sz="2400" b="1" dirty="0" smtClean="0">
                <a:solidFill>
                  <a:srgbClr val="FFC000"/>
                </a:solidFill>
              </a:rPr>
              <a:t> др.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478134" y="2265268"/>
            <a:ext cx="157762" cy="659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923928" y="357301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851920" y="3573016"/>
            <a:ext cx="72008" cy="362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987824" y="2420888"/>
            <a:ext cx="288032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528798" y="5302985"/>
            <a:ext cx="2214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САДОВОДСТВО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6308856" y="2265268"/>
            <a:ext cx="207360" cy="107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544808" y="3288759"/>
            <a:ext cx="23403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МОЛОЧНО-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МЯСНОЕ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СКОТОВОДСТВО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08304" y="2631395"/>
            <a:ext cx="14558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СВИНО-</a:t>
            </a:r>
          </a:p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ВОДСТВО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6851104" y="2137906"/>
            <a:ext cx="601216" cy="662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09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235</Words>
  <Application>Microsoft Office PowerPoint</Application>
  <PresentationFormat>Экран (4:3)</PresentationFormat>
  <Paragraphs>97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16</cp:revision>
  <dcterms:created xsi:type="dcterms:W3CDTF">2011-11-17T16:29:42Z</dcterms:created>
  <dcterms:modified xsi:type="dcterms:W3CDTF">2013-07-31T19:04:51Z</dcterms:modified>
</cp:coreProperties>
</file>