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43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47FD-A03A-4053-A6B7-1E04F313C3FC}" type="datetimeFigureOut">
              <a:rPr lang="ru-RU" smtClean="0"/>
              <a:t>31.07.2013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1484-CDBF-4C49-A27F-A857AE6A117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47FD-A03A-4053-A6B7-1E04F313C3FC}" type="datetimeFigureOut">
              <a:rPr lang="ru-RU" smtClean="0"/>
              <a:t>31.07.2013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1484-CDBF-4C49-A27F-A857AE6A11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47FD-A03A-4053-A6B7-1E04F313C3FC}" type="datetimeFigureOut">
              <a:rPr lang="ru-RU" smtClean="0"/>
              <a:t>31.07.2013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1484-CDBF-4C49-A27F-A857AE6A11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47FD-A03A-4053-A6B7-1E04F313C3FC}" type="datetimeFigureOut">
              <a:rPr lang="ru-RU" smtClean="0"/>
              <a:t>31.07.2013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1484-CDBF-4C49-A27F-A857AE6A11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47FD-A03A-4053-A6B7-1E04F313C3FC}" type="datetimeFigureOut">
              <a:rPr lang="ru-RU" smtClean="0"/>
              <a:t>31.07.2013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4601484-CDBF-4C49-A27F-A857AE6A117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47FD-A03A-4053-A6B7-1E04F313C3FC}" type="datetimeFigureOut">
              <a:rPr lang="ru-RU" smtClean="0"/>
              <a:t>31.07.2013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1484-CDBF-4C49-A27F-A857AE6A11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47FD-A03A-4053-A6B7-1E04F313C3FC}" type="datetimeFigureOut">
              <a:rPr lang="ru-RU" smtClean="0"/>
              <a:t>31.07.2013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1484-CDBF-4C49-A27F-A857AE6A11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47FD-A03A-4053-A6B7-1E04F313C3FC}" type="datetimeFigureOut">
              <a:rPr lang="ru-RU" smtClean="0"/>
              <a:t>31.07.2013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1484-CDBF-4C49-A27F-A857AE6A11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47FD-A03A-4053-A6B7-1E04F313C3FC}" type="datetimeFigureOut">
              <a:rPr lang="ru-RU" smtClean="0"/>
              <a:t>31.07.2013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1484-CDBF-4C49-A27F-A857AE6A11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47FD-A03A-4053-A6B7-1E04F313C3FC}" type="datetimeFigureOut">
              <a:rPr lang="ru-RU" smtClean="0"/>
              <a:t>31.07.2013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1484-CDBF-4C49-A27F-A857AE6A11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347FD-A03A-4053-A6B7-1E04F313C3FC}" type="datetimeFigureOut">
              <a:rPr lang="ru-RU" smtClean="0"/>
              <a:t>31.07.2013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01484-CDBF-4C49-A27F-A857AE6A11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FF347FD-A03A-4053-A6B7-1E04F313C3FC}" type="datetimeFigureOut">
              <a:rPr lang="ru-RU" smtClean="0"/>
              <a:t>31.07.2013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4601484-CDBF-4C49-A27F-A857AE6A1173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548680"/>
            <a:ext cx="549836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 smtClean="0"/>
              <a:t>ВСЕМИРНЫЕ</a:t>
            </a:r>
          </a:p>
          <a:p>
            <a:pPr algn="ctr"/>
            <a:r>
              <a:rPr lang="ru-RU" sz="4000" b="1" i="1" dirty="0" smtClean="0"/>
              <a:t>(МЕЖДУНАРОДНЫЕ)</a:t>
            </a:r>
          </a:p>
          <a:p>
            <a:pPr algn="ctr"/>
            <a:r>
              <a:rPr lang="ru-RU" sz="4000" b="1" i="1" dirty="0" smtClean="0"/>
              <a:t> ЭКОНОМИЧЕСКИЕ</a:t>
            </a:r>
          </a:p>
          <a:p>
            <a:pPr algn="ctr"/>
            <a:r>
              <a:rPr lang="ru-RU" sz="4000" b="1" i="1" dirty="0" smtClean="0"/>
              <a:t> ОТНОШЕНИЯ</a:t>
            </a:r>
            <a:endParaRPr lang="ru-RU" sz="40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7452320" y="4012904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10 класс</a:t>
            </a: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4619625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76672" y="5805264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Васильева В.В., учитель географии </a:t>
            </a:r>
          </a:p>
          <a:p>
            <a:r>
              <a:rPr lang="ru-RU" dirty="0" smtClean="0"/>
              <a:t>МБОУ «</a:t>
            </a:r>
            <a:r>
              <a:rPr lang="ru-RU" dirty="0" err="1" smtClean="0"/>
              <a:t>Краснохолмская</a:t>
            </a:r>
            <a:r>
              <a:rPr lang="ru-RU" dirty="0" smtClean="0"/>
              <a:t> </a:t>
            </a:r>
            <a:r>
              <a:rPr lang="ru-RU" dirty="0" err="1" smtClean="0"/>
              <a:t>сош</a:t>
            </a:r>
            <a:r>
              <a:rPr lang="ru-RU" dirty="0" smtClean="0"/>
              <a:t> №2</a:t>
            </a:r>
          </a:p>
          <a:p>
            <a:r>
              <a:rPr lang="ru-RU" dirty="0" smtClean="0"/>
              <a:t> им. С. </a:t>
            </a:r>
            <a:r>
              <a:rPr lang="ru-RU" dirty="0" err="1" smtClean="0"/>
              <a:t>Забавина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4714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27784" y="365492"/>
            <a:ext cx="29517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/>
              <a:t>Формы  ВЭО</a:t>
            </a:r>
            <a:endParaRPr lang="ru-RU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0907" y="1194093"/>
            <a:ext cx="298250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Мировая </a:t>
            </a:r>
          </a:p>
          <a:p>
            <a:pPr algn="ctr"/>
            <a:r>
              <a:rPr lang="ru-RU" sz="2800" b="1" i="1" dirty="0" smtClean="0"/>
              <a:t>торговля</a:t>
            </a:r>
            <a:endParaRPr lang="ru-RU" sz="2800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4906004" y="1536336"/>
            <a:ext cx="3825021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/>
              <a:t>Международные</a:t>
            </a:r>
          </a:p>
          <a:p>
            <a:pPr algn="ctr"/>
            <a:r>
              <a:rPr lang="ru-RU" sz="2800" b="1" i="1" dirty="0" smtClean="0"/>
              <a:t>финансово-кредитные</a:t>
            </a:r>
          </a:p>
          <a:p>
            <a:pPr algn="ctr"/>
            <a:r>
              <a:rPr lang="ru-RU" sz="2800" b="1" i="1" dirty="0" smtClean="0"/>
              <a:t>отношения</a:t>
            </a:r>
            <a:endParaRPr lang="ru-RU" sz="28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93348" y="2939505"/>
            <a:ext cx="3193567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b="1" i="1" dirty="0" smtClean="0"/>
              <a:t>Международное</a:t>
            </a:r>
          </a:p>
          <a:p>
            <a:r>
              <a:rPr lang="ru-RU" sz="2800" b="1" i="1" dirty="0" smtClean="0"/>
              <a:t> производственное</a:t>
            </a:r>
          </a:p>
          <a:p>
            <a:r>
              <a:rPr lang="ru-RU" sz="2800" b="1" i="1" dirty="0" smtClean="0"/>
              <a:t> сотрудничество</a:t>
            </a:r>
            <a:endParaRPr lang="ru-RU" sz="28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4283968" y="3847445"/>
            <a:ext cx="359047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/>
              <a:t>Научно-техническое </a:t>
            </a:r>
          </a:p>
          <a:p>
            <a:pPr algn="ctr"/>
            <a:r>
              <a:rPr lang="ru-RU" sz="2800" b="1" i="1" dirty="0" smtClean="0"/>
              <a:t>сотрудничество</a:t>
            </a:r>
            <a:endParaRPr lang="ru-RU" sz="2800" b="1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367626" y="5301208"/>
            <a:ext cx="296965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/>
              <a:t>Международный </a:t>
            </a:r>
          </a:p>
          <a:p>
            <a:pPr algn="ctr"/>
            <a:r>
              <a:rPr lang="ru-RU" sz="2800" b="1" i="1" dirty="0" smtClean="0"/>
              <a:t>туризм</a:t>
            </a:r>
            <a:endParaRPr lang="ru-RU" sz="2800" b="1" i="1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3505971" y="1052736"/>
            <a:ext cx="504056" cy="388843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076056" y="895005"/>
            <a:ext cx="1152128" cy="87781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2475638" y="921609"/>
            <a:ext cx="486149" cy="61472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427984" y="1052736"/>
            <a:ext cx="216024" cy="257926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H="1">
            <a:off x="2583650" y="1006724"/>
            <a:ext cx="879530" cy="184621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H="1">
            <a:off x="2367626" y="3704526"/>
            <a:ext cx="216024" cy="64174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5785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28826"/>
            <a:ext cx="4518738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000" b="1" dirty="0" smtClean="0"/>
              <a:t>Мировая торговля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652120" y="253770"/>
            <a:ext cx="239565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/>
              <a:t>1- товарами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072861"/>
            <a:ext cx="8202823" cy="58169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/>
              <a:t>                 2- предоставление </a:t>
            </a:r>
          </a:p>
          <a:p>
            <a:r>
              <a:rPr lang="ru-RU" sz="3200" b="1" dirty="0" smtClean="0"/>
              <a:t>            международных услуг: </a:t>
            </a:r>
          </a:p>
          <a:p>
            <a:pPr marL="514350" indent="-514350">
              <a:buAutoNum type="arabicPeriod"/>
            </a:pPr>
            <a:r>
              <a:rPr lang="ru-RU" sz="2800" b="1" i="1" dirty="0" smtClean="0"/>
              <a:t>Обслуживание иностранных судов</a:t>
            </a:r>
          </a:p>
          <a:p>
            <a:pPr marL="514350" indent="-514350">
              <a:buAutoNum type="arabicPeriod"/>
            </a:pPr>
            <a:r>
              <a:rPr lang="ru-RU" sz="2800" b="1" i="1" dirty="0" smtClean="0"/>
              <a:t>Фрахт</a:t>
            </a:r>
          </a:p>
          <a:p>
            <a:pPr marL="514350" indent="-514350">
              <a:buAutoNum type="arabicPeriod"/>
            </a:pPr>
            <a:r>
              <a:rPr lang="ru-RU" sz="2800" b="1" i="1" dirty="0" smtClean="0"/>
              <a:t>Международное страхование</a:t>
            </a:r>
          </a:p>
          <a:p>
            <a:pPr marL="514350" indent="-514350">
              <a:buAutoNum type="arabicPeriod"/>
            </a:pPr>
            <a:r>
              <a:rPr lang="ru-RU" sz="2800" b="1" i="1" dirty="0" smtClean="0"/>
              <a:t>Рекламные услуги</a:t>
            </a:r>
          </a:p>
          <a:p>
            <a:pPr marL="514350" indent="-514350">
              <a:buAutoNum type="arabicPeriod"/>
            </a:pPr>
            <a:r>
              <a:rPr lang="ru-RU" sz="2800" b="1" i="1" dirty="0" smtClean="0"/>
              <a:t>Кинопрокат</a:t>
            </a:r>
          </a:p>
          <a:p>
            <a:pPr marL="514350" indent="-514350">
              <a:buAutoNum type="arabicPeriod"/>
            </a:pPr>
            <a:r>
              <a:rPr lang="ru-RU" sz="2800" b="1" i="1" dirty="0" smtClean="0"/>
              <a:t>Аренда научного и производственного </a:t>
            </a:r>
          </a:p>
          <a:p>
            <a:r>
              <a:rPr lang="ru-RU" sz="2800" b="1" i="1" dirty="0" smtClean="0"/>
              <a:t>       оборудования</a:t>
            </a:r>
          </a:p>
          <a:p>
            <a:r>
              <a:rPr lang="ru-RU" sz="2800" b="1" i="1" dirty="0" smtClean="0"/>
              <a:t>7.  Инженерное проектирование</a:t>
            </a:r>
          </a:p>
          <a:p>
            <a:r>
              <a:rPr lang="ru-RU" sz="2800" b="1" i="1" dirty="0" smtClean="0"/>
              <a:t>8.  Обработка научной информации</a:t>
            </a:r>
          </a:p>
          <a:p>
            <a:r>
              <a:rPr lang="ru-RU" sz="2800" b="1" i="1" dirty="0" smtClean="0"/>
              <a:t>9.  Космическая связь</a:t>
            </a:r>
          </a:p>
          <a:p>
            <a:r>
              <a:rPr lang="ru-RU" sz="2800" b="1" i="1" dirty="0" smtClean="0"/>
              <a:t>10.  Обмен производственным опытом («ноу хау»)</a:t>
            </a:r>
            <a:endParaRPr lang="ru-RU" sz="2800" b="1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123" y="838545"/>
            <a:ext cx="2015877" cy="2376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6763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019" y="332656"/>
            <a:ext cx="8092985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4000" b="1" dirty="0" smtClean="0"/>
              <a:t>Международные </a:t>
            </a:r>
          </a:p>
          <a:p>
            <a:pPr algn="ctr"/>
            <a:r>
              <a:rPr lang="ru-RU" sz="4000" b="1" dirty="0" smtClean="0"/>
              <a:t>финансово-кредитные отношения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61019" y="2708920"/>
            <a:ext cx="3281668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/>
              <a:t>1- предоставление</a:t>
            </a:r>
          </a:p>
          <a:p>
            <a:r>
              <a:rPr lang="ru-RU" sz="2800" b="1" dirty="0" smtClean="0"/>
              <a:t> кредитов и займов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004048" y="2708920"/>
            <a:ext cx="3792577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/>
              <a:t>2- экспорт капитала</a:t>
            </a:r>
          </a:p>
          <a:p>
            <a:r>
              <a:rPr lang="ru-RU" sz="2800" b="1" dirty="0" smtClean="0"/>
              <a:t> (прямые инвестиции </a:t>
            </a:r>
          </a:p>
          <a:p>
            <a:r>
              <a:rPr lang="ru-RU" sz="2800" b="1" dirty="0" smtClean="0"/>
              <a:t>в создание объектов)</a:t>
            </a:r>
            <a:endParaRPr lang="ru-RU" sz="2800" b="1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881736" y="1532974"/>
            <a:ext cx="2354560" cy="1103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>
            <a:endCxn id="3" idx="0"/>
          </p:cNvCxnSpPr>
          <p:nvPr/>
        </p:nvCxnSpPr>
        <p:spPr>
          <a:xfrm flipH="1">
            <a:off x="2101853" y="1656095"/>
            <a:ext cx="1822075" cy="1052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3940" y="4278740"/>
            <a:ext cx="3237148" cy="2427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2387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23953"/>
            <a:ext cx="8104591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4000" b="1" dirty="0" smtClean="0"/>
              <a:t>Международное </a:t>
            </a:r>
          </a:p>
          <a:p>
            <a:pPr algn="ctr"/>
            <a:r>
              <a:rPr lang="ru-RU" sz="4000" b="1" dirty="0" smtClean="0"/>
              <a:t>производственное сотрудничество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1968515"/>
            <a:ext cx="3181577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/>
              <a:t>1- международные</a:t>
            </a:r>
          </a:p>
          <a:p>
            <a:r>
              <a:rPr lang="ru-RU" sz="2800" b="1" dirty="0" smtClean="0"/>
              <a:t> специализация </a:t>
            </a:r>
          </a:p>
          <a:p>
            <a:r>
              <a:rPr lang="ru-RU" sz="2800" b="1" dirty="0" smtClean="0"/>
              <a:t>и кооперирование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411760" y="3625325"/>
            <a:ext cx="3196131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/>
              <a:t>2- совместное </a:t>
            </a:r>
          </a:p>
          <a:p>
            <a:r>
              <a:rPr lang="ru-RU" sz="3200" b="1" dirty="0" smtClean="0"/>
              <a:t>производство </a:t>
            </a:r>
          </a:p>
          <a:p>
            <a:r>
              <a:rPr lang="ru-RU" sz="3200" b="1" dirty="0" smtClean="0"/>
              <a:t>продукции (СП)</a:t>
            </a:r>
            <a:endParaRPr lang="ru-RU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868144" y="5085184"/>
            <a:ext cx="3092898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/>
              <a:t>3- содействие</a:t>
            </a:r>
          </a:p>
          <a:p>
            <a:r>
              <a:rPr lang="ru-RU" sz="3200" b="1" dirty="0" smtClean="0"/>
              <a:t> в капитальном</a:t>
            </a:r>
          </a:p>
          <a:p>
            <a:r>
              <a:rPr lang="ru-RU" sz="3200" b="1" dirty="0" smtClean="0"/>
              <a:t> строительстве</a:t>
            </a:r>
            <a:endParaRPr lang="ru-RU" sz="3200" b="1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3563888" y="1340768"/>
            <a:ext cx="1080120" cy="13202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4519839" y="1677879"/>
            <a:ext cx="628225" cy="16756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940152" y="1772816"/>
            <a:ext cx="1080120" cy="26373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8076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88640"/>
            <a:ext cx="8668014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000" b="1" dirty="0" smtClean="0"/>
              <a:t>Научно-техническое сотрудничество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412776"/>
            <a:ext cx="619272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1- международный обмен </a:t>
            </a:r>
          </a:p>
          <a:p>
            <a:r>
              <a:rPr lang="ru-RU" sz="3200" b="1" dirty="0" smtClean="0"/>
              <a:t>научно-техническими знаниями</a:t>
            </a:r>
          </a:p>
          <a:p>
            <a:r>
              <a:rPr lang="ru-RU" sz="3200" b="1" dirty="0" smtClean="0"/>
              <a:t> (патентами, лицензиями)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59832" y="3789040"/>
            <a:ext cx="536646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2- совместные научные</a:t>
            </a:r>
          </a:p>
          <a:p>
            <a:r>
              <a:rPr lang="ru-RU" sz="3200" b="1" dirty="0" smtClean="0"/>
              <a:t> разработки, проекты  </a:t>
            </a:r>
          </a:p>
          <a:p>
            <a:r>
              <a:rPr lang="ru-RU" sz="3200" b="1" dirty="0" smtClean="0"/>
              <a:t>( МКС, «</a:t>
            </a:r>
            <a:r>
              <a:rPr lang="ru-RU" sz="3200" b="1" dirty="0" err="1" smtClean="0"/>
              <a:t>Интеркосмос</a:t>
            </a:r>
            <a:r>
              <a:rPr lang="ru-RU" sz="3200" b="1" dirty="0" smtClean="0"/>
              <a:t>», </a:t>
            </a:r>
          </a:p>
          <a:p>
            <a:r>
              <a:rPr lang="ru-RU" sz="3200" b="1" dirty="0" smtClean="0"/>
              <a:t>охрана окружающей среды)</a:t>
            </a:r>
            <a:endParaRPr lang="ru-RU" sz="3200" b="1" dirty="0"/>
          </a:p>
        </p:txBody>
      </p:sp>
      <p:cxnSp>
        <p:nvCxnSpPr>
          <p:cNvPr id="6" name="Прямая соединительная линия 5"/>
          <p:cNvCxnSpPr>
            <a:stCxn id="2" idx="2"/>
            <a:endCxn id="3" idx="0"/>
          </p:cNvCxnSpPr>
          <p:nvPr/>
        </p:nvCxnSpPr>
        <p:spPr>
          <a:xfrm flipH="1">
            <a:off x="3347881" y="896526"/>
            <a:ext cx="1237646" cy="5162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5743066" y="836712"/>
            <a:ext cx="1133190" cy="26642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02398"/>
            <a:ext cx="2732564" cy="2732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8587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88640"/>
            <a:ext cx="586551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4000" b="1" dirty="0" smtClean="0"/>
              <a:t>Международный туризм</a:t>
            </a:r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11970" y="1196752"/>
            <a:ext cx="6984776" cy="48013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 smtClean="0"/>
              <a:t>По целям</a:t>
            </a:r>
            <a:r>
              <a:rPr lang="ru-RU" sz="3200" b="1" i="1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ru-RU" sz="3200" b="1" i="1" dirty="0" smtClean="0"/>
              <a:t>Оздоровительный (рекреационный)</a:t>
            </a:r>
          </a:p>
          <a:p>
            <a:r>
              <a:rPr lang="ru-RU" sz="3200" b="1" i="1" dirty="0" smtClean="0"/>
              <a:t>- Познавательный</a:t>
            </a:r>
          </a:p>
          <a:p>
            <a:pPr marL="285750" indent="-285750">
              <a:buFontTx/>
              <a:buChar char="-"/>
            </a:pPr>
            <a:r>
              <a:rPr lang="ru-RU" sz="3200" b="1" i="1" dirty="0" smtClean="0"/>
              <a:t>Деловой</a:t>
            </a:r>
          </a:p>
          <a:p>
            <a:pPr marL="285750" indent="-285750">
              <a:buFontTx/>
              <a:buChar char="-"/>
            </a:pPr>
            <a:r>
              <a:rPr lang="ru-RU" sz="3200" b="1" i="1" dirty="0" smtClean="0"/>
              <a:t>Научный</a:t>
            </a:r>
          </a:p>
          <a:p>
            <a:pPr marL="285750" indent="-285750">
              <a:buFontTx/>
              <a:buChar char="-"/>
            </a:pPr>
            <a:r>
              <a:rPr lang="ru-RU" sz="3200" b="1" i="1" dirty="0" smtClean="0"/>
              <a:t>Экологический</a:t>
            </a:r>
          </a:p>
          <a:p>
            <a:pPr marL="285750" indent="-285750">
              <a:buFontTx/>
              <a:buChar char="-"/>
            </a:pPr>
            <a:r>
              <a:rPr lang="ru-RU" sz="3200" b="1" i="1" dirty="0" smtClean="0"/>
              <a:t>Экстремальный</a:t>
            </a:r>
          </a:p>
          <a:p>
            <a:pPr marL="285750" indent="-285750">
              <a:buFontTx/>
              <a:buChar char="-"/>
            </a:pPr>
            <a:r>
              <a:rPr lang="ru-RU" sz="3200" b="1" i="1" dirty="0" smtClean="0"/>
              <a:t>Экзотический</a:t>
            </a:r>
          </a:p>
          <a:p>
            <a:pPr marL="285750" indent="-285750">
              <a:buFontTx/>
              <a:buChar char="-"/>
            </a:pPr>
            <a:r>
              <a:rPr lang="ru-RU" sz="3200" b="1" i="1" dirty="0" smtClean="0"/>
              <a:t>Космический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02035" y="3597409"/>
            <a:ext cx="5122749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/>
              <a:t>По способу передвижения:</a:t>
            </a:r>
          </a:p>
          <a:p>
            <a:r>
              <a:rPr lang="ru-RU" sz="3200" b="1" dirty="0" smtClean="0"/>
              <a:t>- Автомобильный</a:t>
            </a:r>
          </a:p>
          <a:p>
            <a:pPr marL="457200" indent="-457200">
              <a:buFontTx/>
              <a:buChar char="-"/>
            </a:pPr>
            <a:r>
              <a:rPr lang="ru-RU" sz="3200" b="1" dirty="0" err="1" smtClean="0"/>
              <a:t>Ж.д</a:t>
            </a:r>
            <a:r>
              <a:rPr lang="ru-RU" sz="3200" b="1" dirty="0" smtClean="0"/>
              <a:t>.</a:t>
            </a:r>
          </a:p>
          <a:p>
            <a:pPr marL="457200" indent="-457200">
              <a:buFontTx/>
              <a:buChar char="-"/>
            </a:pPr>
            <a:r>
              <a:rPr lang="ru-RU" sz="3200" b="1" dirty="0" smtClean="0"/>
              <a:t>Авиа</a:t>
            </a:r>
          </a:p>
          <a:p>
            <a:pPr marL="457200" indent="-457200">
              <a:buFontTx/>
              <a:buChar char="-"/>
            </a:pPr>
            <a:r>
              <a:rPr lang="ru-RU" sz="3200" b="1" dirty="0" smtClean="0"/>
              <a:t>Речной</a:t>
            </a:r>
          </a:p>
          <a:p>
            <a:pPr marL="457200" indent="-457200">
              <a:buFontTx/>
              <a:buChar char="-"/>
            </a:pPr>
            <a:r>
              <a:rPr lang="ru-RU" sz="3200" b="1" dirty="0" smtClean="0"/>
              <a:t>Морской круизный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8180693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</TotalTime>
  <Words>194</Words>
  <Application>Microsoft Office PowerPoint</Application>
  <PresentationFormat>Экран (4:3)</PresentationFormat>
  <Paragraphs>78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</dc:creator>
  <cp:lastModifiedBy>Сергей</cp:lastModifiedBy>
  <cp:revision>10</cp:revision>
  <dcterms:created xsi:type="dcterms:W3CDTF">2012-01-16T18:22:22Z</dcterms:created>
  <dcterms:modified xsi:type="dcterms:W3CDTF">2013-07-31T19:22:14Z</dcterms:modified>
</cp:coreProperties>
</file>