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7" r:id="rId2"/>
    <p:sldId id="284" r:id="rId3"/>
    <p:sldId id="305" r:id="rId4"/>
    <p:sldId id="309" r:id="rId5"/>
    <p:sldId id="307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192C"/>
    <a:srgbClr val="000000"/>
    <a:srgbClr val="99CC00"/>
    <a:srgbClr val="1966B3"/>
    <a:srgbClr val="DDDDDD"/>
    <a:srgbClr val="C1D1D3"/>
    <a:srgbClr val="5AABCC"/>
    <a:srgbClr val="BD9E6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374" autoAdjust="0"/>
    <p:restoredTop sz="94660" autoAdjust="0"/>
  </p:normalViewPr>
  <p:slideViewPr>
    <p:cSldViewPr>
      <p:cViewPr>
        <p:scale>
          <a:sx n="66" d="100"/>
          <a:sy n="66" d="100"/>
        </p:scale>
        <p:origin x="-522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587F29A-2D7E-452C-9215-26A646E38EF0}" type="datetimeFigureOut">
              <a:rPr lang="ru-RU"/>
              <a:pPr>
                <a:defRPr/>
              </a:pPr>
              <a:t>27.06.2013</a:t>
            </a:fld>
            <a:endParaRPr lang="ru-RU"/>
          </a:p>
        </p:txBody>
      </p:sp>
      <p:sp>
        <p:nvSpPr>
          <p:cNvPr id="15364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D51A9B1-8865-47BC-8781-883B95977C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8"/>
          <p:cNvSpPr>
            <a:spLocks noChangeArrowheads="1"/>
          </p:cNvSpPr>
          <p:nvPr/>
        </p:nvSpPr>
        <p:spPr bwMode="gray">
          <a:xfrm rot="5400000">
            <a:off x="7904162" y="1163638"/>
            <a:ext cx="2098675" cy="381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5451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gray">
          <a:xfrm>
            <a:off x="3886200" y="5715000"/>
            <a:ext cx="1612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smtClean="0">
                <a:latin typeface="Verdana" pitchFamily="34" charset="0"/>
              </a:rPr>
              <a:t>LOGO</a:t>
            </a:r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 rot="421294">
            <a:off x="971550" y="692150"/>
            <a:ext cx="1871663" cy="1944688"/>
            <a:chOff x="521" y="482"/>
            <a:chExt cx="1134" cy="1142"/>
          </a:xfrm>
        </p:grpSpPr>
        <p:sp>
          <p:nvSpPr>
            <p:cNvPr id="7" name="Oval 32"/>
            <p:cNvSpPr>
              <a:spLocks noChangeArrowheads="1"/>
            </p:cNvSpPr>
            <p:nvPr userDrawn="1"/>
          </p:nvSpPr>
          <p:spPr bwMode="gray">
            <a:xfrm rot="-128649">
              <a:off x="851" y="811"/>
              <a:ext cx="479" cy="49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" name="Group 33"/>
            <p:cNvGrpSpPr>
              <a:grpSpLocks/>
            </p:cNvGrpSpPr>
            <p:nvPr userDrawn="1"/>
          </p:nvGrpSpPr>
          <p:grpSpPr bwMode="auto">
            <a:xfrm rot="56277">
              <a:off x="1254" y="1217"/>
              <a:ext cx="256" cy="215"/>
              <a:chOff x="3444" y="872"/>
              <a:chExt cx="396" cy="339"/>
            </a:xfrm>
          </p:grpSpPr>
          <p:sp>
            <p:nvSpPr>
              <p:cNvPr id="37" name="Oval 34"/>
              <p:cNvSpPr>
                <a:spLocks noChangeArrowheads="1"/>
              </p:cNvSpPr>
              <p:nvPr/>
            </p:nvSpPr>
            <p:spPr bwMode="gray">
              <a:xfrm>
                <a:off x="3628" y="1020"/>
                <a:ext cx="108" cy="12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35"/>
              <p:cNvSpPr>
                <a:spLocks noChangeArrowheads="1"/>
              </p:cNvSpPr>
              <p:nvPr/>
            </p:nvSpPr>
            <p:spPr bwMode="gray">
              <a:xfrm>
                <a:off x="3750" y="1120"/>
                <a:ext cx="90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Oval 36"/>
              <p:cNvSpPr>
                <a:spLocks noChangeArrowheads="1"/>
              </p:cNvSpPr>
              <p:nvPr/>
            </p:nvSpPr>
            <p:spPr bwMode="gray">
              <a:xfrm>
                <a:off x="3444" y="872"/>
                <a:ext cx="181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37"/>
            <p:cNvGrpSpPr>
              <a:grpSpLocks/>
            </p:cNvGrpSpPr>
            <p:nvPr userDrawn="1"/>
          </p:nvGrpSpPr>
          <p:grpSpPr bwMode="auto">
            <a:xfrm rot="-2383151">
              <a:off x="1359" y="953"/>
              <a:ext cx="266" cy="217"/>
              <a:chOff x="3445" y="867"/>
              <a:chExt cx="408" cy="340"/>
            </a:xfrm>
          </p:grpSpPr>
          <p:sp>
            <p:nvSpPr>
              <p:cNvPr id="34" name="Oval 38"/>
              <p:cNvSpPr>
                <a:spLocks noChangeArrowheads="1"/>
              </p:cNvSpPr>
              <p:nvPr/>
            </p:nvSpPr>
            <p:spPr bwMode="gray">
              <a:xfrm>
                <a:off x="3638" y="1016"/>
                <a:ext cx="109" cy="127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39"/>
              <p:cNvSpPr>
                <a:spLocks noChangeArrowheads="1"/>
              </p:cNvSpPr>
              <p:nvPr/>
            </p:nvSpPr>
            <p:spPr bwMode="gray">
              <a:xfrm>
                <a:off x="3762" y="1116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40"/>
              <p:cNvSpPr>
                <a:spLocks noChangeArrowheads="1"/>
              </p:cNvSpPr>
              <p:nvPr/>
            </p:nvSpPr>
            <p:spPr bwMode="gray">
              <a:xfrm>
                <a:off x="3445" y="867"/>
                <a:ext cx="187" cy="18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" name="Group 41"/>
            <p:cNvGrpSpPr>
              <a:grpSpLocks/>
            </p:cNvGrpSpPr>
            <p:nvPr userDrawn="1"/>
          </p:nvGrpSpPr>
          <p:grpSpPr bwMode="auto">
            <a:xfrm rot="-4925197">
              <a:off x="1290" y="607"/>
              <a:ext cx="260" cy="226"/>
              <a:chOff x="3453" y="870"/>
              <a:chExt cx="403" cy="340"/>
            </a:xfrm>
          </p:grpSpPr>
          <p:sp>
            <p:nvSpPr>
              <p:cNvPr id="31" name="Oval 42"/>
              <p:cNvSpPr>
                <a:spLocks noChangeArrowheads="1"/>
              </p:cNvSpPr>
              <p:nvPr/>
            </p:nvSpPr>
            <p:spPr bwMode="gray">
              <a:xfrm>
                <a:off x="3636" y="1019"/>
                <a:ext cx="110" cy="12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Oval 43"/>
              <p:cNvSpPr>
                <a:spLocks noChangeArrowheads="1"/>
              </p:cNvSpPr>
              <p:nvPr/>
            </p:nvSpPr>
            <p:spPr bwMode="gray">
              <a:xfrm>
                <a:off x="3763" y="1117"/>
                <a:ext cx="93" cy="93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4"/>
              <p:cNvSpPr>
                <a:spLocks noChangeArrowheads="1"/>
              </p:cNvSpPr>
              <p:nvPr/>
            </p:nvSpPr>
            <p:spPr bwMode="gray">
              <a:xfrm>
                <a:off x="3453" y="870"/>
                <a:ext cx="184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1" name="Group 45"/>
            <p:cNvGrpSpPr>
              <a:grpSpLocks/>
            </p:cNvGrpSpPr>
            <p:nvPr userDrawn="1"/>
          </p:nvGrpSpPr>
          <p:grpSpPr bwMode="auto">
            <a:xfrm rot="3149186">
              <a:off x="991" y="1404"/>
              <a:ext cx="262" cy="223"/>
              <a:chOff x="3441" y="885"/>
              <a:chExt cx="405" cy="336"/>
            </a:xfrm>
          </p:grpSpPr>
          <p:sp>
            <p:nvSpPr>
              <p:cNvPr id="28" name="Oval 46"/>
              <p:cNvSpPr>
                <a:spLocks noChangeArrowheads="1"/>
              </p:cNvSpPr>
              <p:nvPr/>
            </p:nvSpPr>
            <p:spPr bwMode="gray">
              <a:xfrm>
                <a:off x="3628" y="1030"/>
                <a:ext cx="110" cy="123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Oval 47"/>
              <p:cNvSpPr>
                <a:spLocks noChangeArrowheads="1"/>
              </p:cNvSpPr>
              <p:nvPr/>
            </p:nvSpPr>
            <p:spPr bwMode="gray">
              <a:xfrm>
                <a:off x="3755" y="1128"/>
                <a:ext cx="91" cy="93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Oval 48"/>
              <p:cNvSpPr>
                <a:spLocks noChangeArrowheads="1"/>
              </p:cNvSpPr>
              <p:nvPr/>
            </p:nvSpPr>
            <p:spPr bwMode="gray">
              <a:xfrm>
                <a:off x="3441" y="885"/>
                <a:ext cx="183" cy="18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2" name="Group 49"/>
            <p:cNvGrpSpPr>
              <a:grpSpLocks/>
            </p:cNvGrpSpPr>
            <p:nvPr userDrawn="1"/>
          </p:nvGrpSpPr>
          <p:grpSpPr bwMode="auto">
            <a:xfrm rot="-7676986">
              <a:off x="954" y="478"/>
              <a:ext cx="260" cy="229"/>
              <a:chOff x="3462" y="873"/>
              <a:chExt cx="404" cy="344"/>
            </a:xfrm>
          </p:grpSpPr>
          <p:sp>
            <p:nvSpPr>
              <p:cNvPr id="25" name="Oval 50"/>
              <p:cNvSpPr>
                <a:spLocks noChangeArrowheads="1"/>
              </p:cNvSpPr>
              <p:nvPr/>
            </p:nvSpPr>
            <p:spPr bwMode="gray">
              <a:xfrm>
                <a:off x="3655" y="1023"/>
                <a:ext cx="109" cy="12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Oval 51"/>
              <p:cNvSpPr>
                <a:spLocks noChangeArrowheads="1"/>
              </p:cNvSpPr>
              <p:nvPr/>
            </p:nvSpPr>
            <p:spPr bwMode="gray">
              <a:xfrm>
                <a:off x="3773" y="1124"/>
                <a:ext cx="93" cy="93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Oval 52"/>
              <p:cNvSpPr>
                <a:spLocks noChangeArrowheads="1"/>
              </p:cNvSpPr>
              <p:nvPr/>
            </p:nvSpPr>
            <p:spPr bwMode="gray">
              <a:xfrm>
                <a:off x="3462" y="873"/>
                <a:ext cx="183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3" name="Group 53"/>
            <p:cNvGrpSpPr>
              <a:grpSpLocks/>
            </p:cNvGrpSpPr>
            <p:nvPr userDrawn="1"/>
          </p:nvGrpSpPr>
          <p:grpSpPr bwMode="auto">
            <a:xfrm rot="-10348150">
              <a:off x="633" y="646"/>
              <a:ext cx="260" cy="219"/>
              <a:chOff x="3460" y="880"/>
              <a:chExt cx="394" cy="341"/>
            </a:xfrm>
          </p:grpSpPr>
          <p:sp>
            <p:nvSpPr>
              <p:cNvPr id="22" name="Oval 54"/>
              <p:cNvSpPr>
                <a:spLocks noChangeArrowheads="1"/>
              </p:cNvSpPr>
              <p:nvPr/>
            </p:nvSpPr>
            <p:spPr bwMode="gray">
              <a:xfrm>
                <a:off x="3640" y="1037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Oval 55"/>
              <p:cNvSpPr>
                <a:spLocks noChangeArrowheads="1"/>
              </p:cNvSpPr>
              <p:nvPr/>
            </p:nvSpPr>
            <p:spPr bwMode="gray">
              <a:xfrm>
                <a:off x="3764" y="1131"/>
                <a:ext cx="90" cy="90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Oval 56"/>
              <p:cNvSpPr>
                <a:spLocks noChangeArrowheads="1"/>
              </p:cNvSpPr>
              <p:nvPr/>
            </p:nvSpPr>
            <p:spPr bwMode="gray">
              <a:xfrm>
                <a:off x="3460" y="880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4" name="Group 57"/>
            <p:cNvGrpSpPr>
              <a:grpSpLocks/>
            </p:cNvGrpSpPr>
            <p:nvPr userDrawn="1"/>
          </p:nvGrpSpPr>
          <p:grpSpPr bwMode="auto">
            <a:xfrm rot="8606759">
              <a:off x="521" y="967"/>
              <a:ext cx="267" cy="214"/>
              <a:chOff x="3453" y="898"/>
              <a:chExt cx="406" cy="339"/>
            </a:xfrm>
          </p:grpSpPr>
          <p:sp>
            <p:nvSpPr>
              <p:cNvPr id="19" name="Oval 58"/>
              <p:cNvSpPr>
                <a:spLocks noChangeArrowheads="1"/>
              </p:cNvSpPr>
              <p:nvPr/>
            </p:nvSpPr>
            <p:spPr bwMode="gray">
              <a:xfrm>
                <a:off x="3637" y="1039"/>
                <a:ext cx="111" cy="12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Oval 59"/>
              <p:cNvSpPr>
                <a:spLocks noChangeArrowheads="1"/>
              </p:cNvSpPr>
              <p:nvPr/>
            </p:nvSpPr>
            <p:spPr bwMode="gray">
              <a:xfrm>
                <a:off x="3767" y="1146"/>
                <a:ext cx="92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Oval 60"/>
              <p:cNvSpPr>
                <a:spLocks noChangeArrowheads="1"/>
              </p:cNvSpPr>
              <p:nvPr/>
            </p:nvSpPr>
            <p:spPr bwMode="gray">
              <a:xfrm>
                <a:off x="3453" y="898"/>
                <a:ext cx="187" cy="177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5" name="Group 61"/>
            <p:cNvGrpSpPr>
              <a:grpSpLocks/>
            </p:cNvGrpSpPr>
            <p:nvPr userDrawn="1"/>
          </p:nvGrpSpPr>
          <p:grpSpPr bwMode="auto">
            <a:xfrm rot="6279754">
              <a:off x="638" y="1277"/>
              <a:ext cx="260" cy="231"/>
              <a:chOff x="3448" y="886"/>
              <a:chExt cx="403" cy="348"/>
            </a:xfrm>
          </p:grpSpPr>
          <p:sp>
            <p:nvSpPr>
              <p:cNvPr id="16" name="Oval 62"/>
              <p:cNvSpPr>
                <a:spLocks noChangeArrowheads="1"/>
              </p:cNvSpPr>
              <p:nvPr/>
            </p:nvSpPr>
            <p:spPr bwMode="gray">
              <a:xfrm>
                <a:off x="3637" y="1031"/>
                <a:ext cx="110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Oval 63"/>
              <p:cNvSpPr>
                <a:spLocks noChangeArrowheads="1"/>
              </p:cNvSpPr>
              <p:nvPr/>
            </p:nvSpPr>
            <p:spPr bwMode="gray">
              <a:xfrm>
                <a:off x="3759" y="1143"/>
                <a:ext cx="92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Oval 64"/>
              <p:cNvSpPr>
                <a:spLocks noChangeArrowheads="1"/>
              </p:cNvSpPr>
              <p:nvPr/>
            </p:nvSpPr>
            <p:spPr bwMode="gray">
              <a:xfrm>
                <a:off x="3448" y="886"/>
                <a:ext cx="185" cy="183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40" name="Rectangle 65"/>
          <p:cNvSpPr>
            <a:spLocks noChangeArrowheads="1"/>
          </p:cNvSpPr>
          <p:nvPr/>
        </p:nvSpPr>
        <p:spPr bwMode="gray">
          <a:xfrm>
            <a:off x="457200" y="0"/>
            <a:ext cx="7620000" cy="3048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2431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" name="Rectangle 66"/>
          <p:cNvSpPr>
            <a:spLocks noChangeArrowheads="1"/>
          </p:cNvSpPr>
          <p:nvPr/>
        </p:nvSpPr>
        <p:spPr bwMode="gray">
          <a:xfrm>
            <a:off x="6664325" y="-7938"/>
            <a:ext cx="2098675" cy="3127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2" name="Rectangle 68"/>
          <p:cNvSpPr>
            <a:spLocks noChangeArrowheads="1"/>
          </p:cNvSpPr>
          <p:nvPr/>
        </p:nvSpPr>
        <p:spPr bwMode="gray">
          <a:xfrm rot="10800000">
            <a:off x="2549525" y="6553200"/>
            <a:ext cx="6230938" cy="3175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3" name="Rectangle 69"/>
          <p:cNvSpPr>
            <a:spLocks noChangeArrowheads="1"/>
          </p:cNvSpPr>
          <p:nvPr/>
        </p:nvSpPr>
        <p:spPr bwMode="gray">
          <a:xfrm>
            <a:off x="8763000" y="-7938"/>
            <a:ext cx="381000" cy="31432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2431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" name="Rectangle 70"/>
          <p:cNvSpPr>
            <a:spLocks noChangeArrowheads="1"/>
          </p:cNvSpPr>
          <p:nvPr/>
        </p:nvSpPr>
        <p:spPr bwMode="gray">
          <a:xfrm>
            <a:off x="457200" y="6554788"/>
            <a:ext cx="2098675" cy="3175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36471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5" name="Rectangle 71"/>
          <p:cNvSpPr>
            <a:spLocks noChangeArrowheads="1"/>
          </p:cNvSpPr>
          <p:nvPr/>
        </p:nvSpPr>
        <p:spPr bwMode="gray">
          <a:xfrm>
            <a:off x="0" y="6553200"/>
            <a:ext cx="457200" cy="3190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6" name="Rectangle 72"/>
          <p:cNvSpPr>
            <a:spLocks noChangeArrowheads="1"/>
          </p:cNvSpPr>
          <p:nvPr/>
        </p:nvSpPr>
        <p:spPr bwMode="gray">
          <a:xfrm>
            <a:off x="0" y="0"/>
            <a:ext cx="457200" cy="304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7" name="Rectangle 73"/>
          <p:cNvSpPr>
            <a:spLocks noChangeArrowheads="1"/>
          </p:cNvSpPr>
          <p:nvPr/>
        </p:nvSpPr>
        <p:spPr bwMode="gray">
          <a:xfrm rot="5400000">
            <a:off x="-2213769" y="2510631"/>
            <a:ext cx="4876800" cy="4651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8" name="Rectangle 74"/>
          <p:cNvSpPr>
            <a:spLocks noChangeArrowheads="1"/>
          </p:cNvSpPr>
          <p:nvPr/>
        </p:nvSpPr>
        <p:spPr bwMode="gray">
          <a:xfrm rot="5400000">
            <a:off x="-575469" y="5520531"/>
            <a:ext cx="1600200" cy="4651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5764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9" name="Rectangle 75"/>
          <p:cNvSpPr>
            <a:spLocks noChangeArrowheads="1"/>
          </p:cNvSpPr>
          <p:nvPr/>
        </p:nvSpPr>
        <p:spPr bwMode="ltGray">
          <a:xfrm>
            <a:off x="8769350" y="6538913"/>
            <a:ext cx="374650" cy="3270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882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0" name="Rectangle 76"/>
          <p:cNvSpPr>
            <a:spLocks noChangeArrowheads="1"/>
          </p:cNvSpPr>
          <p:nvPr/>
        </p:nvSpPr>
        <p:spPr bwMode="gray">
          <a:xfrm rot="5400000">
            <a:off x="6557962" y="3967163"/>
            <a:ext cx="4791075" cy="381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5764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1" name="Rectangle 77"/>
          <p:cNvSpPr>
            <a:spLocks noChangeArrowheads="1"/>
          </p:cNvSpPr>
          <p:nvPr/>
        </p:nvSpPr>
        <p:spPr bwMode="gray">
          <a:xfrm>
            <a:off x="8763000" y="1752600"/>
            <a:ext cx="381000" cy="1524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2549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2" name="Line 80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3" name="Line 81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4" name="Line 82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5" name="Line 83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6" name="Line 84"/>
          <p:cNvSpPr>
            <a:spLocks noChangeShapeType="1"/>
          </p:cNvSpPr>
          <p:nvPr/>
        </p:nvSpPr>
        <p:spPr bwMode="auto">
          <a:xfrm flipH="1">
            <a:off x="0" y="4953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7" name="Line 85"/>
          <p:cNvSpPr>
            <a:spLocks noChangeShapeType="1"/>
          </p:cNvSpPr>
          <p:nvPr/>
        </p:nvSpPr>
        <p:spPr bwMode="auto">
          <a:xfrm>
            <a:off x="8763000" y="1752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8" name="Line 86"/>
          <p:cNvSpPr>
            <a:spLocks noChangeShapeType="1"/>
          </p:cNvSpPr>
          <p:nvPr/>
        </p:nvSpPr>
        <p:spPr bwMode="auto">
          <a:xfrm>
            <a:off x="8763000" y="1905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9" name="Line 87"/>
          <p:cNvSpPr>
            <a:spLocks noChangeShapeType="1"/>
          </p:cNvSpPr>
          <p:nvPr/>
        </p:nvSpPr>
        <p:spPr bwMode="auto">
          <a:xfrm>
            <a:off x="2543175" y="6553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0" name="Line 88"/>
          <p:cNvSpPr>
            <a:spLocks noChangeShapeType="1"/>
          </p:cNvSpPr>
          <p:nvPr/>
        </p:nvSpPr>
        <p:spPr bwMode="auto">
          <a:xfrm flipV="1">
            <a:off x="6672263" y="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057400"/>
            <a:ext cx="5791200" cy="16986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990975"/>
            <a:ext cx="5791200" cy="457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E2F5C-AD71-4AA4-B8EC-910A615F6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2238"/>
            <a:ext cx="2005012" cy="6027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22238"/>
            <a:ext cx="5865813" cy="6027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154C8-670F-4089-9ACE-56972BB7F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22238"/>
            <a:ext cx="6705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228725"/>
            <a:ext cx="3935413" cy="4921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97413" y="1228725"/>
            <a:ext cx="3935412" cy="4921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8FE39-7F99-4377-A894-910FB7F71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3A551-A784-4A2A-ACC1-824B30EE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59CD9-D46E-405E-BCB8-6929D02684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E8A3D-4E1A-4EB7-9B67-F0CCBB1AF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228725"/>
            <a:ext cx="3935413" cy="492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97413" y="1228725"/>
            <a:ext cx="3935412" cy="492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3E4B8-699E-4A21-9AEB-B4B07DB13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AD227-D3EA-4392-831D-81E2C488E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D311D-2F65-4E92-BFD2-8C112F735D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1AA12-8E32-408E-BD47-2F8D1AB23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4A7CA-DD27-4A11-9A59-68184DB3A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16027-7610-4317-B72C-DDDD67373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Rectangle 69"/>
          <p:cNvSpPr>
            <a:spLocks noChangeArrowheads="1"/>
          </p:cNvSpPr>
          <p:nvPr/>
        </p:nvSpPr>
        <p:spPr bwMode="gray">
          <a:xfrm>
            <a:off x="457200" y="0"/>
            <a:ext cx="8477250" cy="76835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228725"/>
            <a:ext cx="8023225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791200" y="6248400"/>
            <a:ext cx="28956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429000" y="6338888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C8325CA-6273-4201-BA4E-350F3CAE2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28"/>
          <p:cNvSpPr>
            <a:spLocks noChangeArrowheads="1"/>
          </p:cNvSpPr>
          <p:nvPr/>
        </p:nvSpPr>
        <p:spPr bwMode="gray">
          <a:xfrm>
            <a:off x="0" y="0"/>
            <a:ext cx="457200" cy="7683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31" name="Rectangle 30"/>
          <p:cNvSpPr>
            <a:spLocks noChangeArrowheads="1"/>
          </p:cNvSpPr>
          <p:nvPr/>
        </p:nvSpPr>
        <p:spPr bwMode="gray">
          <a:xfrm>
            <a:off x="0" y="762000"/>
            <a:ext cx="457200" cy="152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0" y="914400"/>
            <a:ext cx="457200" cy="4191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42353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73" name="Rectangle 49"/>
          <p:cNvSpPr>
            <a:spLocks noChangeArrowheads="1"/>
          </p:cNvSpPr>
          <p:nvPr/>
        </p:nvSpPr>
        <p:spPr bwMode="gray">
          <a:xfrm>
            <a:off x="0" y="5105400"/>
            <a:ext cx="457200" cy="15446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42353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34" name="Rectangle 55"/>
          <p:cNvSpPr>
            <a:spLocks noChangeArrowheads="1"/>
          </p:cNvSpPr>
          <p:nvPr/>
        </p:nvSpPr>
        <p:spPr bwMode="gray">
          <a:xfrm>
            <a:off x="0" y="6656388"/>
            <a:ext cx="457200" cy="2095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gray">
          <a:xfrm>
            <a:off x="457200" y="6650038"/>
            <a:ext cx="1304925" cy="2159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84" name="Rectangle 60"/>
          <p:cNvSpPr>
            <a:spLocks noChangeArrowheads="1"/>
          </p:cNvSpPr>
          <p:nvPr/>
        </p:nvSpPr>
        <p:spPr bwMode="gray">
          <a:xfrm>
            <a:off x="1752600" y="6650038"/>
            <a:ext cx="7391400" cy="21590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54510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gray">
          <a:xfrm>
            <a:off x="8777288" y="6656388"/>
            <a:ext cx="366712" cy="2095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4706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8" name="Rectangle 63"/>
          <p:cNvSpPr>
            <a:spLocks noChangeArrowheads="1"/>
          </p:cNvSpPr>
          <p:nvPr/>
        </p:nvSpPr>
        <p:spPr bwMode="gray">
          <a:xfrm>
            <a:off x="8769350" y="6019800"/>
            <a:ext cx="374650" cy="6429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gray">
          <a:xfrm>
            <a:off x="8763000" y="914400"/>
            <a:ext cx="381000" cy="51054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1373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0" name="Rectangle 66"/>
          <p:cNvSpPr>
            <a:spLocks noChangeArrowheads="1"/>
          </p:cNvSpPr>
          <p:nvPr/>
        </p:nvSpPr>
        <p:spPr bwMode="gray">
          <a:xfrm>
            <a:off x="8763000" y="762000"/>
            <a:ext cx="381000" cy="1524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91" name="Rectangle 67"/>
          <p:cNvSpPr>
            <a:spLocks noChangeArrowheads="1"/>
          </p:cNvSpPr>
          <p:nvPr/>
        </p:nvSpPr>
        <p:spPr bwMode="gray">
          <a:xfrm>
            <a:off x="8770938" y="0"/>
            <a:ext cx="373062" cy="762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92" name="Rectangle 68"/>
          <p:cNvSpPr>
            <a:spLocks noChangeArrowheads="1"/>
          </p:cNvSpPr>
          <p:nvPr/>
        </p:nvSpPr>
        <p:spPr bwMode="gray">
          <a:xfrm>
            <a:off x="457200" y="762000"/>
            <a:ext cx="8315325" cy="1524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4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90600" y="122238"/>
            <a:ext cx="6705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44" name="Group 104"/>
          <p:cNvGrpSpPr>
            <a:grpSpLocks/>
          </p:cNvGrpSpPr>
          <p:nvPr/>
        </p:nvGrpSpPr>
        <p:grpSpPr bwMode="auto">
          <a:xfrm>
            <a:off x="8002588" y="69850"/>
            <a:ext cx="657225" cy="636588"/>
            <a:chOff x="5041" y="44"/>
            <a:chExt cx="414" cy="401"/>
          </a:xfrm>
        </p:grpSpPr>
        <p:sp>
          <p:nvSpPr>
            <p:cNvPr id="1129" name="Oval 105"/>
            <p:cNvSpPr>
              <a:spLocks noChangeArrowheads="1"/>
            </p:cNvSpPr>
            <p:nvPr userDrawn="1"/>
          </p:nvSpPr>
          <p:spPr bwMode="gray">
            <a:xfrm rot="149948">
              <a:off x="5161" y="161"/>
              <a:ext cx="175" cy="170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55" name="Group 106"/>
            <p:cNvGrpSpPr>
              <a:grpSpLocks/>
            </p:cNvGrpSpPr>
            <p:nvPr userDrawn="1"/>
          </p:nvGrpSpPr>
          <p:grpSpPr bwMode="auto">
            <a:xfrm rot="334874">
              <a:off x="5321" y="313"/>
              <a:ext cx="98" cy="75"/>
              <a:chOff x="3452" y="878"/>
              <a:chExt cx="402" cy="342"/>
            </a:xfrm>
          </p:grpSpPr>
          <p:sp>
            <p:nvSpPr>
              <p:cNvPr id="1131" name="Oval 107"/>
              <p:cNvSpPr>
                <a:spLocks noChangeArrowheads="1"/>
              </p:cNvSpPr>
              <p:nvPr userDrawn="1"/>
            </p:nvSpPr>
            <p:spPr bwMode="gray">
              <a:xfrm>
                <a:off x="3640" y="1024"/>
                <a:ext cx="111" cy="128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2" name="Oval 108"/>
              <p:cNvSpPr>
                <a:spLocks noChangeArrowheads="1"/>
              </p:cNvSpPr>
              <p:nvPr userDrawn="1"/>
            </p:nvSpPr>
            <p:spPr bwMode="gray">
              <a:xfrm>
                <a:off x="3762" y="1122"/>
                <a:ext cx="90" cy="87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3" name="Oval 109"/>
              <p:cNvSpPr>
                <a:spLocks noChangeArrowheads="1"/>
              </p:cNvSpPr>
              <p:nvPr userDrawn="1"/>
            </p:nvSpPr>
            <p:spPr bwMode="gray">
              <a:xfrm>
                <a:off x="3427" y="874"/>
                <a:ext cx="180" cy="178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3" name="Group 110"/>
            <p:cNvGrpSpPr>
              <a:grpSpLocks/>
            </p:cNvGrpSpPr>
            <p:nvPr userDrawn="1"/>
          </p:nvGrpSpPr>
          <p:grpSpPr bwMode="auto">
            <a:xfrm rot="-2104554">
              <a:off x="5358" y="218"/>
              <a:ext cx="97" cy="75"/>
              <a:chOff x="3452" y="878"/>
              <a:chExt cx="402" cy="342"/>
            </a:xfrm>
          </p:grpSpPr>
          <p:sp>
            <p:nvSpPr>
              <p:cNvPr id="1135" name="Oval 111"/>
              <p:cNvSpPr>
                <a:spLocks noChangeArrowheads="1"/>
              </p:cNvSpPr>
              <p:nvPr userDrawn="1"/>
            </p:nvSpPr>
            <p:spPr bwMode="gray">
              <a:xfrm>
                <a:off x="3630" y="997"/>
                <a:ext cx="112" cy="128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6" name="Oval 112"/>
              <p:cNvSpPr>
                <a:spLocks noChangeArrowheads="1"/>
              </p:cNvSpPr>
              <p:nvPr userDrawn="1"/>
            </p:nvSpPr>
            <p:spPr bwMode="gray">
              <a:xfrm>
                <a:off x="3761" y="1124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7" name="Oval 113"/>
              <p:cNvSpPr>
                <a:spLocks noChangeArrowheads="1"/>
              </p:cNvSpPr>
              <p:nvPr userDrawn="1"/>
            </p:nvSpPr>
            <p:spPr bwMode="gray">
              <a:xfrm>
                <a:off x="3446" y="857"/>
                <a:ext cx="174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57" name="Group 114"/>
            <p:cNvGrpSpPr>
              <a:grpSpLocks/>
            </p:cNvGrpSpPr>
            <p:nvPr userDrawn="1"/>
          </p:nvGrpSpPr>
          <p:grpSpPr bwMode="auto">
            <a:xfrm rot="-4646600">
              <a:off x="5335" y="107"/>
              <a:ext cx="88" cy="82"/>
              <a:chOff x="3452" y="878"/>
              <a:chExt cx="402" cy="342"/>
            </a:xfrm>
          </p:grpSpPr>
          <p:sp>
            <p:nvSpPr>
              <p:cNvPr id="1139" name="Oval 115"/>
              <p:cNvSpPr>
                <a:spLocks noChangeArrowheads="1"/>
              </p:cNvSpPr>
              <p:nvPr userDrawn="1"/>
            </p:nvSpPr>
            <p:spPr bwMode="gray">
              <a:xfrm>
                <a:off x="3656" y="1009"/>
                <a:ext cx="110" cy="129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40" name="Oval 116"/>
              <p:cNvSpPr>
                <a:spLocks noChangeArrowheads="1"/>
              </p:cNvSpPr>
              <p:nvPr userDrawn="1"/>
            </p:nvSpPr>
            <p:spPr bwMode="gray">
              <a:xfrm>
                <a:off x="3768" y="1107"/>
                <a:ext cx="91" cy="9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41" name="Oval 117"/>
              <p:cNvSpPr>
                <a:spLocks noChangeArrowheads="1"/>
              </p:cNvSpPr>
              <p:nvPr userDrawn="1"/>
            </p:nvSpPr>
            <p:spPr bwMode="gray">
              <a:xfrm>
                <a:off x="3453" y="877"/>
                <a:ext cx="183" cy="18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58" name="Group 118"/>
            <p:cNvGrpSpPr>
              <a:grpSpLocks/>
            </p:cNvGrpSpPr>
            <p:nvPr userDrawn="1"/>
          </p:nvGrpSpPr>
          <p:grpSpPr bwMode="auto">
            <a:xfrm rot="2913403">
              <a:off x="5210" y="359"/>
              <a:ext cx="88" cy="83"/>
              <a:chOff x="3452" y="878"/>
              <a:chExt cx="402" cy="342"/>
            </a:xfrm>
          </p:grpSpPr>
          <p:sp>
            <p:nvSpPr>
              <p:cNvPr id="1143" name="Oval 119"/>
              <p:cNvSpPr>
                <a:spLocks noChangeArrowheads="1"/>
              </p:cNvSpPr>
              <p:nvPr userDrawn="1"/>
            </p:nvSpPr>
            <p:spPr bwMode="gray">
              <a:xfrm>
                <a:off x="3621" y="1033"/>
                <a:ext cx="110" cy="128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44" name="Oval 120"/>
              <p:cNvSpPr>
                <a:spLocks noChangeArrowheads="1"/>
              </p:cNvSpPr>
              <p:nvPr userDrawn="1"/>
            </p:nvSpPr>
            <p:spPr bwMode="gray">
              <a:xfrm>
                <a:off x="3763" y="112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45" name="Oval 121"/>
              <p:cNvSpPr>
                <a:spLocks noChangeArrowheads="1"/>
              </p:cNvSpPr>
              <p:nvPr userDrawn="1"/>
            </p:nvSpPr>
            <p:spPr bwMode="gray">
              <a:xfrm>
                <a:off x="3434" y="889"/>
                <a:ext cx="183" cy="177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59" name="Group 122"/>
            <p:cNvGrpSpPr>
              <a:grpSpLocks/>
            </p:cNvGrpSpPr>
            <p:nvPr userDrawn="1"/>
          </p:nvGrpSpPr>
          <p:grpSpPr bwMode="auto">
            <a:xfrm rot="-7888389">
              <a:off x="5212" y="46"/>
              <a:ext cx="88" cy="83"/>
              <a:chOff x="3452" y="878"/>
              <a:chExt cx="402" cy="342"/>
            </a:xfrm>
          </p:grpSpPr>
          <p:sp>
            <p:nvSpPr>
              <p:cNvPr id="1147" name="Oval 123"/>
              <p:cNvSpPr>
                <a:spLocks noChangeArrowheads="1"/>
              </p:cNvSpPr>
              <p:nvPr userDrawn="1"/>
            </p:nvSpPr>
            <p:spPr bwMode="gray">
              <a:xfrm>
                <a:off x="3641" y="1021"/>
                <a:ext cx="110" cy="12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48" name="Oval 124"/>
              <p:cNvSpPr>
                <a:spLocks noChangeArrowheads="1"/>
              </p:cNvSpPr>
              <p:nvPr userDrawn="1"/>
            </p:nvSpPr>
            <p:spPr bwMode="gray">
              <a:xfrm>
                <a:off x="3769" y="1116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49" name="Oval 125"/>
              <p:cNvSpPr>
                <a:spLocks noChangeArrowheads="1"/>
              </p:cNvSpPr>
              <p:nvPr userDrawn="1"/>
            </p:nvSpPr>
            <p:spPr bwMode="gray">
              <a:xfrm>
                <a:off x="3471" y="863"/>
                <a:ext cx="183" cy="177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60" name="Group 126"/>
            <p:cNvGrpSpPr>
              <a:grpSpLocks/>
            </p:cNvGrpSpPr>
            <p:nvPr userDrawn="1"/>
          </p:nvGrpSpPr>
          <p:grpSpPr bwMode="auto">
            <a:xfrm rot="-10069553">
              <a:off x="5089" y="95"/>
              <a:ext cx="97" cy="76"/>
              <a:chOff x="3452" y="878"/>
              <a:chExt cx="402" cy="342"/>
            </a:xfrm>
          </p:grpSpPr>
          <p:sp>
            <p:nvSpPr>
              <p:cNvPr id="1151" name="Oval 127"/>
              <p:cNvSpPr>
                <a:spLocks noChangeArrowheads="1"/>
              </p:cNvSpPr>
              <p:nvPr userDrawn="1"/>
            </p:nvSpPr>
            <p:spPr bwMode="gray">
              <a:xfrm>
                <a:off x="3639" y="1027"/>
                <a:ext cx="112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2" name="Oval 128"/>
              <p:cNvSpPr>
                <a:spLocks noChangeArrowheads="1"/>
              </p:cNvSpPr>
              <p:nvPr userDrawn="1"/>
            </p:nvSpPr>
            <p:spPr bwMode="gray">
              <a:xfrm>
                <a:off x="3748" y="1146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3" name="Oval 129"/>
              <p:cNvSpPr>
                <a:spLocks noChangeArrowheads="1"/>
              </p:cNvSpPr>
              <p:nvPr userDrawn="1"/>
            </p:nvSpPr>
            <p:spPr bwMode="gray">
              <a:xfrm>
                <a:off x="3451" y="879"/>
                <a:ext cx="182" cy="180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61" name="Group 130"/>
            <p:cNvGrpSpPr>
              <a:grpSpLocks/>
            </p:cNvGrpSpPr>
            <p:nvPr userDrawn="1"/>
          </p:nvGrpSpPr>
          <p:grpSpPr bwMode="auto">
            <a:xfrm rot="8885358">
              <a:off x="5041" y="204"/>
              <a:ext cx="97" cy="75"/>
              <a:chOff x="3452" y="878"/>
              <a:chExt cx="402" cy="342"/>
            </a:xfrm>
          </p:grpSpPr>
          <p:sp>
            <p:nvSpPr>
              <p:cNvPr id="1155" name="Oval 131"/>
              <p:cNvSpPr>
                <a:spLocks noChangeArrowheads="1"/>
              </p:cNvSpPr>
              <p:nvPr userDrawn="1"/>
            </p:nvSpPr>
            <p:spPr bwMode="gray">
              <a:xfrm>
                <a:off x="3640" y="1022"/>
                <a:ext cx="112" cy="128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6" name="Oval 132"/>
              <p:cNvSpPr>
                <a:spLocks noChangeArrowheads="1"/>
              </p:cNvSpPr>
              <p:nvPr userDrawn="1"/>
            </p:nvSpPr>
            <p:spPr bwMode="gray">
              <a:xfrm>
                <a:off x="3744" y="1131"/>
                <a:ext cx="91" cy="87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7" name="Oval 133"/>
              <p:cNvSpPr>
                <a:spLocks noChangeArrowheads="1"/>
              </p:cNvSpPr>
              <p:nvPr userDrawn="1"/>
            </p:nvSpPr>
            <p:spPr bwMode="gray">
              <a:xfrm>
                <a:off x="3451" y="874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62" name="Group 134"/>
            <p:cNvGrpSpPr>
              <a:grpSpLocks/>
            </p:cNvGrpSpPr>
            <p:nvPr userDrawn="1"/>
          </p:nvGrpSpPr>
          <p:grpSpPr bwMode="auto">
            <a:xfrm rot="6558351">
              <a:off x="5085" y="304"/>
              <a:ext cx="88" cy="82"/>
              <a:chOff x="3452" y="878"/>
              <a:chExt cx="402" cy="342"/>
            </a:xfrm>
          </p:grpSpPr>
          <p:sp>
            <p:nvSpPr>
              <p:cNvPr id="1159" name="Oval 135"/>
              <p:cNvSpPr>
                <a:spLocks noChangeArrowheads="1"/>
              </p:cNvSpPr>
              <p:nvPr userDrawn="1"/>
            </p:nvSpPr>
            <p:spPr bwMode="gray">
              <a:xfrm>
                <a:off x="3639" y="1066"/>
                <a:ext cx="110" cy="129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60" name="Oval 136"/>
              <p:cNvSpPr>
                <a:spLocks noChangeArrowheads="1"/>
              </p:cNvSpPr>
              <p:nvPr userDrawn="1"/>
            </p:nvSpPr>
            <p:spPr bwMode="gray">
              <a:xfrm>
                <a:off x="3763" y="1130"/>
                <a:ext cx="91" cy="9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61" name="Oval 137"/>
              <p:cNvSpPr>
                <a:spLocks noChangeArrowheads="1"/>
              </p:cNvSpPr>
              <p:nvPr userDrawn="1"/>
            </p:nvSpPr>
            <p:spPr bwMode="gray">
              <a:xfrm>
                <a:off x="3444" y="901"/>
                <a:ext cx="187" cy="18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162" name="Rectangle 138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3246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46" name="Line 151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47" name="Line 152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48" name="Line 153"/>
          <p:cNvSpPr>
            <a:spLocks noChangeShapeType="1"/>
          </p:cNvSpPr>
          <p:nvPr/>
        </p:nvSpPr>
        <p:spPr bwMode="auto">
          <a:xfrm>
            <a:off x="0" y="66484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49" name="Line 154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50" name="Line 15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51" name="Line 157"/>
          <p:cNvSpPr>
            <a:spLocks noChangeShapeType="1"/>
          </p:cNvSpPr>
          <p:nvPr/>
        </p:nvSpPr>
        <p:spPr bwMode="auto">
          <a:xfrm flipH="1">
            <a:off x="0" y="5105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52" name="Line 158"/>
          <p:cNvSpPr>
            <a:spLocks noChangeShapeType="1"/>
          </p:cNvSpPr>
          <p:nvPr/>
        </p:nvSpPr>
        <p:spPr bwMode="auto">
          <a:xfrm>
            <a:off x="1752600" y="6648450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53" name="Line 159"/>
          <p:cNvSpPr>
            <a:spLocks noChangeShapeType="1"/>
          </p:cNvSpPr>
          <p:nvPr/>
        </p:nvSpPr>
        <p:spPr bwMode="auto">
          <a:xfrm>
            <a:off x="8763000" y="6019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23863"/>
            <a:ext cx="9144000" cy="1493837"/>
          </a:xfrm>
        </p:spPr>
        <p:txBody>
          <a:bodyPr/>
          <a:lstStyle/>
          <a:p>
            <a:pPr>
              <a:defRPr/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Государственное 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бюджетное общеобразовательное 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учреждение </a:t>
            </a:r>
            <a:b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средняя 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общеобразовательная школа № 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181</a:t>
            </a:r>
            <a:b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Центрального района Санкт-Петербурга</a:t>
            </a: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2349500"/>
            <a:ext cx="7040562" cy="1944688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600" i="1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ru-RU" sz="3600" i="1" smtClean="0">
                <a:solidFill>
                  <a:srgbClr val="000099"/>
                </a:solidFill>
              </a:rPr>
              <a:t>Реализация экологического проекта на уроках географии</a:t>
            </a:r>
          </a:p>
          <a:p>
            <a:pPr>
              <a:lnSpc>
                <a:spcPct val="80000"/>
              </a:lnSpc>
            </a:pPr>
            <a:r>
              <a:rPr lang="ru-RU" sz="3600" i="1" smtClean="0">
                <a:solidFill>
                  <a:srgbClr val="000099"/>
                </a:solidFill>
              </a:rPr>
              <a:t>и во внеурочной деятельности</a:t>
            </a:r>
            <a:endParaRPr lang="en-US" sz="3600" i="1" smtClean="0">
              <a:solidFill>
                <a:srgbClr val="000099"/>
              </a:solidFill>
            </a:endParaRPr>
          </a:p>
        </p:txBody>
      </p:sp>
      <p:pic>
        <p:nvPicPr>
          <p:cNvPr id="16387" name="Picture 2" descr="D:\НАША ПАПКА\НАСТЯ\КОНКУРС ДЭЦ _распечатка\Эмблема школ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8213" y="1484313"/>
            <a:ext cx="10128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3"/>
          <p:cNvSpPr txBox="1">
            <a:spLocks noChangeArrowheads="1"/>
          </p:cNvSpPr>
          <p:nvPr/>
        </p:nvSpPr>
        <p:spPr bwMode="gray">
          <a:xfrm>
            <a:off x="900113" y="5300663"/>
            <a:ext cx="7040562" cy="1274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000" b="1" i="1">
                <a:solidFill>
                  <a:srgbClr val="000099"/>
                </a:solidFill>
                <a:latin typeface="Verdana" pitchFamily="34" charset="0"/>
              </a:rPr>
              <a:t>Фадеева В.К.,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000" b="1" i="1">
                <a:solidFill>
                  <a:srgbClr val="000099"/>
                </a:solidFill>
                <a:latin typeface="Verdana" pitchFamily="34" charset="0"/>
              </a:rPr>
              <a:t>учитель высшей категории</a:t>
            </a:r>
            <a:endParaRPr lang="en-US" sz="2000" b="1" i="1">
              <a:solidFill>
                <a:srgbClr val="000099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18"/>
          <p:cNvGrpSpPr>
            <a:grpSpLocks/>
          </p:cNvGrpSpPr>
          <p:nvPr/>
        </p:nvGrpSpPr>
        <p:grpSpPr bwMode="auto">
          <a:xfrm>
            <a:off x="0" y="1412875"/>
            <a:ext cx="8020050" cy="4310063"/>
            <a:chOff x="-23" y="1296"/>
            <a:chExt cx="5192" cy="2715"/>
          </a:xfrm>
        </p:grpSpPr>
        <p:sp>
          <p:nvSpPr>
            <p:cNvPr id="96275" name="Freeform 19"/>
            <p:cNvSpPr>
              <a:spLocks/>
            </p:cNvSpPr>
            <p:nvPr/>
          </p:nvSpPr>
          <p:spPr bwMode="gray">
            <a:xfrm rot="-794496">
              <a:off x="2990" y="1859"/>
              <a:ext cx="726" cy="2089"/>
            </a:xfrm>
            <a:custGeom>
              <a:avLst/>
              <a:gdLst>
                <a:gd name="T0" fmla="*/ 0 w 646"/>
                <a:gd name="T1" fmla="*/ 0 h 1861"/>
                <a:gd name="T2" fmla="*/ 48 w 646"/>
                <a:gd name="T3" fmla="*/ 14 h 1861"/>
                <a:gd name="T4" fmla="*/ 98 w 646"/>
                <a:gd name="T5" fmla="*/ 32 h 1861"/>
                <a:gd name="T6" fmla="*/ 147 w 646"/>
                <a:gd name="T7" fmla="*/ 54 h 1861"/>
                <a:gd name="T8" fmla="*/ 195 w 646"/>
                <a:gd name="T9" fmla="*/ 81 h 1861"/>
                <a:gd name="T10" fmla="*/ 242 w 646"/>
                <a:gd name="T11" fmla="*/ 111 h 1861"/>
                <a:gd name="T12" fmla="*/ 288 w 646"/>
                <a:gd name="T13" fmla="*/ 147 h 1861"/>
                <a:gd name="T14" fmla="*/ 333 w 646"/>
                <a:gd name="T15" fmla="*/ 185 h 1861"/>
                <a:gd name="T16" fmla="*/ 377 w 646"/>
                <a:gd name="T17" fmla="*/ 228 h 1861"/>
                <a:gd name="T18" fmla="*/ 418 w 646"/>
                <a:gd name="T19" fmla="*/ 275 h 1861"/>
                <a:gd name="T20" fmla="*/ 457 w 646"/>
                <a:gd name="T21" fmla="*/ 325 h 1861"/>
                <a:gd name="T22" fmla="*/ 493 w 646"/>
                <a:gd name="T23" fmla="*/ 379 h 1861"/>
                <a:gd name="T24" fmla="*/ 526 w 646"/>
                <a:gd name="T25" fmla="*/ 437 h 1861"/>
                <a:gd name="T26" fmla="*/ 555 w 646"/>
                <a:gd name="T27" fmla="*/ 497 h 1861"/>
                <a:gd name="T28" fmla="*/ 582 w 646"/>
                <a:gd name="T29" fmla="*/ 562 h 1861"/>
                <a:gd name="T30" fmla="*/ 604 w 646"/>
                <a:gd name="T31" fmla="*/ 630 h 1861"/>
                <a:gd name="T32" fmla="*/ 621 w 646"/>
                <a:gd name="T33" fmla="*/ 700 h 1861"/>
                <a:gd name="T34" fmla="*/ 634 w 646"/>
                <a:gd name="T35" fmla="*/ 774 h 1861"/>
                <a:gd name="T36" fmla="*/ 642 w 646"/>
                <a:gd name="T37" fmla="*/ 851 h 1861"/>
                <a:gd name="T38" fmla="*/ 646 w 646"/>
                <a:gd name="T39" fmla="*/ 930 h 1861"/>
                <a:gd name="T40" fmla="*/ 643 w 646"/>
                <a:gd name="T41" fmla="*/ 1011 h 1861"/>
                <a:gd name="T42" fmla="*/ 636 w 646"/>
                <a:gd name="T43" fmla="*/ 1086 h 1861"/>
                <a:gd name="T44" fmla="*/ 623 w 646"/>
                <a:gd name="T45" fmla="*/ 1160 h 1861"/>
                <a:gd name="T46" fmla="*/ 607 w 646"/>
                <a:gd name="T47" fmla="*/ 1230 h 1861"/>
                <a:gd name="T48" fmla="*/ 585 w 646"/>
                <a:gd name="T49" fmla="*/ 1297 h 1861"/>
                <a:gd name="T50" fmla="*/ 561 w 646"/>
                <a:gd name="T51" fmla="*/ 1361 h 1861"/>
                <a:gd name="T52" fmla="*/ 533 w 646"/>
                <a:gd name="T53" fmla="*/ 1421 h 1861"/>
                <a:gd name="T54" fmla="*/ 500 w 646"/>
                <a:gd name="T55" fmla="*/ 1478 h 1861"/>
                <a:gd name="T56" fmla="*/ 466 w 646"/>
                <a:gd name="T57" fmla="*/ 1532 h 1861"/>
                <a:gd name="T58" fmla="*/ 428 w 646"/>
                <a:gd name="T59" fmla="*/ 1582 h 1861"/>
                <a:gd name="T60" fmla="*/ 388 w 646"/>
                <a:gd name="T61" fmla="*/ 1627 h 1861"/>
                <a:gd name="T62" fmla="*/ 345 w 646"/>
                <a:gd name="T63" fmla="*/ 1670 h 1861"/>
                <a:gd name="T64" fmla="*/ 301 w 646"/>
                <a:gd name="T65" fmla="*/ 1709 h 1861"/>
                <a:gd name="T66" fmla="*/ 254 w 646"/>
                <a:gd name="T67" fmla="*/ 1744 h 1861"/>
                <a:gd name="T68" fmla="*/ 205 w 646"/>
                <a:gd name="T69" fmla="*/ 1776 h 1861"/>
                <a:gd name="T70" fmla="*/ 156 w 646"/>
                <a:gd name="T71" fmla="*/ 1803 h 1861"/>
                <a:gd name="T72" fmla="*/ 104 w 646"/>
                <a:gd name="T73" fmla="*/ 1826 h 1861"/>
                <a:gd name="T74" fmla="*/ 53 w 646"/>
                <a:gd name="T75" fmla="*/ 1846 h 1861"/>
                <a:gd name="T76" fmla="*/ 0 w 646"/>
                <a:gd name="T77" fmla="*/ 1861 h 1861"/>
                <a:gd name="T78" fmla="*/ 0 w 646"/>
                <a:gd name="T79" fmla="*/ 0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003399">
                    <a:gamma/>
                    <a:tint val="0"/>
                    <a:invGamma/>
                  </a:srgbClr>
                </a:gs>
                <a:gs pos="100000">
                  <a:srgbClr val="003399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 b="1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96276" name="Freeform 20"/>
            <p:cNvSpPr>
              <a:spLocks/>
            </p:cNvSpPr>
            <p:nvPr/>
          </p:nvSpPr>
          <p:spPr bwMode="gray">
            <a:xfrm rot="5461794">
              <a:off x="1860" y="1577"/>
              <a:ext cx="725" cy="2086"/>
            </a:xfrm>
            <a:custGeom>
              <a:avLst/>
              <a:gdLst>
                <a:gd name="T0" fmla="*/ 0 w 646"/>
                <a:gd name="T1" fmla="*/ 0 h 1861"/>
                <a:gd name="T2" fmla="*/ 48 w 646"/>
                <a:gd name="T3" fmla="*/ 14 h 1861"/>
                <a:gd name="T4" fmla="*/ 98 w 646"/>
                <a:gd name="T5" fmla="*/ 32 h 1861"/>
                <a:gd name="T6" fmla="*/ 147 w 646"/>
                <a:gd name="T7" fmla="*/ 54 h 1861"/>
                <a:gd name="T8" fmla="*/ 195 w 646"/>
                <a:gd name="T9" fmla="*/ 81 h 1861"/>
                <a:gd name="T10" fmla="*/ 242 w 646"/>
                <a:gd name="T11" fmla="*/ 111 h 1861"/>
                <a:gd name="T12" fmla="*/ 288 w 646"/>
                <a:gd name="T13" fmla="*/ 147 h 1861"/>
                <a:gd name="T14" fmla="*/ 333 w 646"/>
                <a:gd name="T15" fmla="*/ 185 h 1861"/>
                <a:gd name="T16" fmla="*/ 377 w 646"/>
                <a:gd name="T17" fmla="*/ 228 h 1861"/>
                <a:gd name="T18" fmla="*/ 418 w 646"/>
                <a:gd name="T19" fmla="*/ 275 h 1861"/>
                <a:gd name="T20" fmla="*/ 457 w 646"/>
                <a:gd name="T21" fmla="*/ 325 h 1861"/>
                <a:gd name="T22" fmla="*/ 493 w 646"/>
                <a:gd name="T23" fmla="*/ 379 h 1861"/>
                <a:gd name="T24" fmla="*/ 526 w 646"/>
                <a:gd name="T25" fmla="*/ 437 h 1861"/>
                <a:gd name="T26" fmla="*/ 555 w 646"/>
                <a:gd name="T27" fmla="*/ 497 h 1861"/>
                <a:gd name="T28" fmla="*/ 582 w 646"/>
                <a:gd name="T29" fmla="*/ 562 h 1861"/>
                <a:gd name="T30" fmla="*/ 604 w 646"/>
                <a:gd name="T31" fmla="*/ 630 h 1861"/>
                <a:gd name="T32" fmla="*/ 621 w 646"/>
                <a:gd name="T33" fmla="*/ 700 h 1861"/>
                <a:gd name="T34" fmla="*/ 634 w 646"/>
                <a:gd name="T35" fmla="*/ 774 h 1861"/>
                <a:gd name="T36" fmla="*/ 642 w 646"/>
                <a:gd name="T37" fmla="*/ 851 h 1861"/>
                <a:gd name="T38" fmla="*/ 646 w 646"/>
                <a:gd name="T39" fmla="*/ 930 h 1861"/>
                <a:gd name="T40" fmla="*/ 643 w 646"/>
                <a:gd name="T41" fmla="*/ 1011 h 1861"/>
                <a:gd name="T42" fmla="*/ 636 w 646"/>
                <a:gd name="T43" fmla="*/ 1086 h 1861"/>
                <a:gd name="T44" fmla="*/ 623 w 646"/>
                <a:gd name="T45" fmla="*/ 1160 h 1861"/>
                <a:gd name="T46" fmla="*/ 607 w 646"/>
                <a:gd name="T47" fmla="*/ 1230 h 1861"/>
                <a:gd name="T48" fmla="*/ 585 w 646"/>
                <a:gd name="T49" fmla="*/ 1297 h 1861"/>
                <a:gd name="T50" fmla="*/ 561 w 646"/>
                <a:gd name="T51" fmla="*/ 1361 h 1861"/>
                <a:gd name="T52" fmla="*/ 533 w 646"/>
                <a:gd name="T53" fmla="*/ 1421 h 1861"/>
                <a:gd name="T54" fmla="*/ 500 w 646"/>
                <a:gd name="T55" fmla="*/ 1478 h 1861"/>
                <a:gd name="T56" fmla="*/ 466 w 646"/>
                <a:gd name="T57" fmla="*/ 1532 h 1861"/>
                <a:gd name="T58" fmla="*/ 428 w 646"/>
                <a:gd name="T59" fmla="*/ 1582 h 1861"/>
                <a:gd name="T60" fmla="*/ 388 w 646"/>
                <a:gd name="T61" fmla="*/ 1627 h 1861"/>
                <a:gd name="T62" fmla="*/ 345 w 646"/>
                <a:gd name="T63" fmla="*/ 1670 h 1861"/>
                <a:gd name="T64" fmla="*/ 301 w 646"/>
                <a:gd name="T65" fmla="*/ 1709 h 1861"/>
                <a:gd name="T66" fmla="*/ 254 w 646"/>
                <a:gd name="T67" fmla="*/ 1744 h 1861"/>
                <a:gd name="T68" fmla="*/ 205 w 646"/>
                <a:gd name="T69" fmla="*/ 1776 h 1861"/>
                <a:gd name="T70" fmla="*/ 156 w 646"/>
                <a:gd name="T71" fmla="*/ 1803 h 1861"/>
                <a:gd name="T72" fmla="*/ 104 w 646"/>
                <a:gd name="T73" fmla="*/ 1826 h 1861"/>
                <a:gd name="T74" fmla="*/ 53 w 646"/>
                <a:gd name="T75" fmla="*/ 1846 h 1861"/>
                <a:gd name="T76" fmla="*/ 0 w 646"/>
                <a:gd name="T77" fmla="*/ 1861 h 1861"/>
                <a:gd name="T78" fmla="*/ 0 w 646"/>
                <a:gd name="T79" fmla="*/ 0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669900">
                    <a:gamma/>
                    <a:tint val="0"/>
                    <a:invGamma/>
                  </a:srgbClr>
                </a:gs>
                <a:gs pos="100000">
                  <a:srgbClr val="669900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 b="1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96277" name="Freeform 21"/>
            <p:cNvSpPr>
              <a:spLocks/>
            </p:cNvSpPr>
            <p:nvPr/>
          </p:nvSpPr>
          <p:spPr bwMode="gray">
            <a:xfrm rot="-7471624">
              <a:off x="3024" y="611"/>
              <a:ext cx="725" cy="2090"/>
            </a:xfrm>
            <a:custGeom>
              <a:avLst/>
              <a:gdLst>
                <a:gd name="T0" fmla="*/ 0 w 646"/>
                <a:gd name="T1" fmla="*/ 0 h 1861"/>
                <a:gd name="T2" fmla="*/ 48 w 646"/>
                <a:gd name="T3" fmla="*/ 14 h 1861"/>
                <a:gd name="T4" fmla="*/ 98 w 646"/>
                <a:gd name="T5" fmla="*/ 32 h 1861"/>
                <a:gd name="T6" fmla="*/ 147 w 646"/>
                <a:gd name="T7" fmla="*/ 54 h 1861"/>
                <a:gd name="T8" fmla="*/ 195 w 646"/>
                <a:gd name="T9" fmla="*/ 81 h 1861"/>
                <a:gd name="T10" fmla="*/ 242 w 646"/>
                <a:gd name="T11" fmla="*/ 111 h 1861"/>
                <a:gd name="T12" fmla="*/ 288 w 646"/>
                <a:gd name="T13" fmla="*/ 147 h 1861"/>
                <a:gd name="T14" fmla="*/ 333 w 646"/>
                <a:gd name="T15" fmla="*/ 185 h 1861"/>
                <a:gd name="T16" fmla="*/ 377 w 646"/>
                <a:gd name="T17" fmla="*/ 228 h 1861"/>
                <a:gd name="T18" fmla="*/ 418 w 646"/>
                <a:gd name="T19" fmla="*/ 275 h 1861"/>
                <a:gd name="T20" fmla="*/ 457 w 646"/>
                <a:gd name="T21" fmla="*/ 325 h 1861"/>
                <a:gd name="T22" fmla="*/ 493 w 646"/>
                <a:gd name="T23" fmla="*/ 379 h 1861"/>
                <a:gd name="T24" fmla="*/ 526 w 646"/>
                <a:gd name="T25" fmla="*/ 437 h 1861"/>
                <a:gd name="T26" fmla="*/ 555 w 646"/>
                <a:gd name="T27" fmla="*/ 497 h 1861"/>
                <a:gd name="T28" fmla="*/ 582 w 646"/>
                <a:gd name="T29" fmla="*/ 562 h 1861"/>
                <a:gd name="T30" fmla="*/ 604 w 646"/>
                <a:gd name="T31" fmla="*/ 630 h 1861"/>
                <a:gd name="T32" fmla="*/ 621 w 646"/>
                <a:gd name="T33" fmla="*/ 700 h 1861"/>
                <a:gd name="T34" fmla="*/ 634 w 646"/>
                <a:gd name="T35" fmla="*/ 774 h 1861"/>
                <a:gd name="T36" fmla="*/ 642 w 646"/>
                <a:gd name="T37" fmla="*/ 851 h 1861"/>
                <a:gd name="T38" fmla="*/ 646 w 646"/>
                <a:gd name="T39" fmla="*/ 930 h 1861"/>
                <a:gd name="T40" fmla="*/ 643 w 646"/>
                <a:gd name="T41" fmla="*/ 1011 h 1861"/>
                <a:gd name="T42" fmla="*/ 636 w 646"/>
                <a:gd name="T43" fmla="*/ 1086 h 1861"/>
                <a:gd name="T44" fmla="*/ 623 w 646"/>
                <a:gd name="T45" fmla="*/ 1160 h 1861"/>
                <a:gd name="T46" fmla="*/ 607 w 646"/>
                <a:gd name="T47" fmla="*/ 1230 h 1861"/>
                <a:gd name="T48" fmla="*/ 585 w 646"/>
                <a:gd name="T49" fmla="*/ 1297 h 1861"/>
                <a:gd name="T50" fmla="*/ 561 w 646"/>
                <a:gd name="T51" fmla="*/ 1361 h 1861"/>
                <a:gd name="T52" fmla="*/ 533 w 646"/>
                <a:gd name="T53" fmla="*/ 1421 h 1861"/>
                <a:gd name="T54" fmla="*/ 500 w 646"/>
                <a:gd name="T55" fmla="*/ 1478 h 1861"/>
                <a:gd name="T56" fmla="*/ 466 w 646"/>
                <a:gd name="T57" fmla="*/ 1532 h 1861"/>
                <a:gd name="T58" fmla="*/ 428 w 646"/>
                <a:gd name="T59" fmla="*/ 1582 h 1861"/>
                <a:gd name="T60" fmla="*/ 388 w 646"/>
                <a:gd name="T61" fmla="*/ 1627 h 1861"/>
                <a:gd name="T62" fmla="*/ 345 w 646"/>
                <a:gd name="T63" fmla="*/ 1670 h 1861"/>
                <a:gd name="T64" fmla="*/ 301 w 646"/>
                <a:gd name="T65" fmla="*/ 1709 h 1861"/>
                <a:gd name="T66" fmla="*/ 254 w 646"/>
                <a:gd name="T67" fmla="*/ 1744 h 1861"/>
                <a:gd name="T68" fmla="*/ 205 w 646"/>
                <a:gd name="T69" fmla="*/ 1776 h 1861"/>
                <a:gd name="T70" fmla="*/ 156 w 646"/>
                <a:gd name="T71" fmla="*/ 1803 h 1861"/>
                <a:gd name="T72" fmla="*/ 104 w 646"/>
                <a:gd name="T73" fmla="*/ 1826 h 1861"/>
                <a:gd name="T74" fmla="*/ 53 w 646"/>
                <a:gd name="T75" fmla="*/ 1846 h 1861"/>
                <a:gd name="T76" fmla="*/ 0 w 646"/>
                <a:gd name="T77" fmla="*/ 1861 h 1861"/>
                <a:gd name="T78" fmla="*/ 0 w 646"/>
                <a:gd name="T79" fmla="*/ 0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565868">
                    <a:gamma/>
                    <a:tint val="0"/>
                    <a:invGamma/>
                  </a:srgbClr>
                </a:gs>
                <a:gs pos="100000">
                  <a:srgbClr val="565868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 b="1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grpSp>
          <p:nvGrpSpPr>
            <p:cNvPr id="17418" name="Group 22"/>
            <p:cNvGrpSpPr>
              <a:grpSpLocks/>
            </p:cNvGrpSpPr>
            <p:nvPr/>
          </p:nvGrpSpPr>
          <p:grpSpPr bwMode="auto">
            <a:xfrm>
              <a:off x="1177" y="1440"/>
              <a:ext cx="3335" cy="2571"/>
              <a:chOff x="768" y="1104"/>
              <a:chExt cx="3984" cy="3072"/>
            </a:xfrm>
          </p:grpSpPr>
          <p:sp>
            <p:nvSpPr>
              <p:cNvPr id="96279" name="Freeform 23"/>
              <p:cNvSpPr>
                <a:spLocks/>
              </p:cNvSpPr>
              <p:nvPr/>
            </p:nvSpPr>
            <p:spPr bwMode="gray">
              <a:xfrm>
                <a:off x="2787" y="1680"/>
                <a:ext cx="868" cy="2496"/>
              </a:xfrm>
              <a:custGeom>
                <a:avLst/>
                <a:gdLst>
                  <a:gd name="T0" fmla="*/ 0 w 646"/>
                  <a:gd name="T1" fmla="*/ 0 h 1861"/>
                  <a:gd name="T2" fmla="*/ 48 w 646"/>
                  <a:gd name="T3" fmla="*/ 14 h 1861"/>
                  <a:gd name="T4" fmla="*/ 98 w 646"/>
                  <a:gd name="T5" fmla="*/ 32 h 1861"/>
                  <a:gd name="T6" fmla="*/ 147 w 646"/>
                  <a:gd name="T7" fmla="*/ 54 h 1861"/>
                  <a:gd name="T8" fmla="*/ 195 w 646"/>
                  <a:gd name="T9" fmla="*/ 81 h 1861"/>
                  <a:gd name="T10" fmla="*/ 242 w 646"/>
                  <a:gd name="T11" fmla="*/ 111 h 1861"/>
                  <a:gd name="T12" fmla="*/ 288 w 646"/>
                  <a:gd name="T13" fmla="*/ 147 h 1861"/>
                  <a:gd name="T14" fmla="*/ 333 w 646"/>
                  <a:gd name="T15" fmla="*/ 185 h 1861"/>
                  <a:gd name="T16" fmla="*/ 377 w 646"/>
                  <a:gd name="T17" fmla="*/ 228 h 1861"/>
                  <a:gd name="T18" fmla="*/ 418 w 646"/>
                  <a:gd name="T19" fmla="*/ 275 h 1861"/>
                  <a:gd name="T20" fmla="*/ 457 w 646"/>
                  <a:gd name="T21" fmla="*/ 325 h 1861"/>
                  <a:gd name="T22" fmla="*/ 493 w 646"/>
                  <a:gd name="T23" fmla="*/ 379 h 1861"/>
                  <a:gd name="T24" fmla="*/ 526 w 646"/>
                  <a:gd name="T25" fmla="*/ 437 h 1861"/>
                  <a:gd name="T26" fmla="*/ 555 w 646"/>
                  <a:gd name="T27" fmla="*/ 497 h 1861"/>
                  <a:gd name="T28" fmla="*/ 582 w 646"/>
                  <a:gd name="T29" fmla="*/ 562 h 1861"/>
                  <a:gd name="T30" fmla="*/ 604 w 646"/>
                  <a:gd name="T31" fmla="*/ 630 h 1861"/>
                  <a:gd name="T32" fmla="*/ 621 w 646"/>
                  <a:gd name="T33" fmla="*/ 700 h 1861"/>
                  <a:gd name="T34" fmla="*/ 634 w 646"/>
                  <a:gd name="T35" fmla="*/ 774 h 1861"/>
                  <a:gd name="T36" fmla="*/ 642 w 646"/>
                  <a:gd name="T37" fmla="*/ 851 h 1861"/>
                  <a:gd name="T38" fmla="*/ 646 w 646"/>
                  <a:gd name="T39" fmla="*/ 930 h 1861"/>
                  <a:gd name="T40" fmla="*/ 643 w 646"/>
                  <a:gd name="T41" fmla="*/ 1011 h 1861"/>
                  <a:gd name="T42" fmla="*/ 636 w 646"/>
                  <a:gd name="T43" fmla="*/ 1086 h 1861"/>
                  <a:gd name="T44" fmla="*/ 623 w 646"/>
                  <a:gd name="T45" fmla="*/ 1160 h 1861"/>
                  <a:gd name="T46" fmla="*/ 607 w 646"/>
                  <a:gd name="T47" fmla="*/ 1230 h 1861"/>
                  <a:gd name="T48" fmla="*/ 585 w 646"/>
                  <a:gd name="T49" fmla="*/ 1297 h 1861"/>
                  <a:gd name="T50" fmla="*/ 561 w 646"/>
                  <a:gd name="T51" fmla="*/ 1361 h 1861"/>
                  <a:gd name="T52" fmla="*/ 533 w 646"/>
                  <a:gd name="T53" fmla="*/ 1421 h 1861"/>
                  <a:gd name="T54" fmla="*/ 500 w 646"/>
                  <a:gd name="T55" fmla="*/ 1478 h 1861"/>
                  <a:gd name="T56" fmla="*/ 466 w 646"/>
                  <a:gd name="T57" fmla="*/ 1532 h 1861"/>
                  <a:gd name="T58" fmla="*/ 428 w 646"/>
                  <a:gd name="T59" fmla="*/ 1582 h 1861"/>
                  <a:gd name="T60" fmla="*/ 388 w 646"/>
                  <a:gd name="T61" fmla="*/ 1627 h 1861"/>
                  <a:gd name="T62" fmla="*/ 345 w 646"/>
                  <a:gd name="T63" fmla="*/ 1670 h 1861"/>
                  <a:gd name="T64" fmla="*/ 301 w 646"/>
                  <a:gd name="T65" fmla="*/ 1709 h 1861"/>
                  <a:gd name="T66" fmla="*/ 254 w 646"/>
                  <a:gd name="T67" fmla="*/ 1744 h 1861"/>
                  <a:gd name="T68" fmla="*/ 205 w 646"/>
                  <a:gd name="T69" fmla="*/ 1776 h 1861"/>
                  <a:gd name="T70" fmla="*/ 156 w 646"/>
                  <a:gd name="T71" fmla="*/ 1803 h 1861"/>
                  <a:gd name="T72" fmla="*/ 104 w 646"/>
                  <a:gd name="T73" fmla="*/ 1826 h 1861"/>
                  <a:gd name="T74" fmla="*/ 53 w 646"/>
                  <a:gd name="T75" fmla="*/ 1846 h 1861"/>
                  <a:gd name="T76" fmla="*/ 0 w 646"/>
                  <a:gd name="T77" fmla="*/ 1861 h 1861"/>
                  <a:gd name="T78" fmla="*/ 0 w 646"/>
                  <a:gd name="T79" fmla="*/ 0 h 1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 b="1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6280" name="Freeform 24"/>
              <p:cNvSpPr>
                <a:spLocks/>
              </p:cNvSpPr>
              <p:nvPr/>
            </p:nvSpPr>
            <p:spPr bwMode="gray">
              <a:xfrm rot="6256290">
                <a:off x="1583" y="1157"/>
                <a:ext cx="865" cy="2495"/>
              </a:xfrm>
              <a:custGeom>
                <a:avLst/>
                <a:gdLst>
                  <a:gd name="T0" fmla="*/ 0 w 646"/>
                  <a:gd name="T1" fmla="*/ 0 h 1861"/>
                  <a:gd name="T2" fmla="*/ 48 w 646"/>
                  <a:gd name="T3" fmla="*/ 14 h 1861"/>
                  <a:gd name="T4" fmla="*/ 98 w 646"/>
                  <a:gd name="T5" fmla="*/ 32 h 1861"/>
                  <a:gd name="T6" fmla="*/ 147 w 646"/>
                  <a:gd name="T7" fmla="*/ 54 h 1861"/>
                  <a:gd name="T8" fmla="*/ 195 w 646"/>
                  <a:gd name="T9" fmla="*/ 81 h 1861"/>
                  <a:gd name="T10" fmla="*/ 242 w 646"/>
                  <a:gd name="T11" fmla="*/ 111 h 1861"/>
                  <a:gd name="T12" fmla="*/ 288 w 646"/>
                  <a:gd name="T13" fmla="*/ 147 h 1861"/>
                  <a:gd name="T14" fmla="*/ 333 w 646"/>
                  <a:gd name="T15" fmla="*/ 185 h 1861"/>
                  <a:gd name="T16" fmla="*/ 377 w 646"/>
                  <a:gd name="T17" fmla="*/ 228 h 1861"/>
                  <a:gd name="T18" fmla="*/ 418 w 646"/>
                  <a:gd name="T19" fmla="*/ 275 h 1861"/>
                  <a:gd name="T20" fmla="*/ 457 w 646"/>
                  <a:gd name="T21" fmla="*/ 325 h 1861"/>
                  <a:gd name="T22" fmla="*/ 493 w 646"/>
                  <a:gd name="T23" fmla="*/ 379 h 1861"/>
                  <a:gd name="T24" fmla="*/ 526 w 646"/>
                  <a:gd name="T25" fmla="*/ 437 h 1861"/>
                  <a:gd name="T26" fmla="*/ 555 w 646"/>
                  <a:gd name="T27" fmla="*/ 497 h 1861"/>
                  <a:gd name="T28" fmla="*/ 582 w 646"/>
                  <a:gd name="T29" fmla="*/ 562 h 1861"/>
                  <a:gd name="T30" fmla="*/ 604 w 646"/>
                  <a:gd name="T31" fmla="*/ 630 h 1861"/>
                  <a:gd name="T32" fmla="*/ 621 w 646"/>
                  <a:gd name="T33" fmla="*/ 700 h 1861"/>
                  <a:gd name="T34" fmla="*/ 634 w 646"/>
                  <a:gd name="T35" fmla="*/ 774 h 1861"/>
                  <a:gd name="T36" fmla="*/ 642 w 646"/>
                  <a:gd name="T37" fmla="*/ 851 h 1861"/>
                  <a:gd name="T38" fmla="*/ 646 w 646"/>
                  <a:gd name="T39" fmla="*/ 930 h 1861"/>
                  <a:gd name="T40" fmla="*/ 643 w 646"/>
                  <a:gd name="T41" fmla="*/ 1011 h 1861"/>
                  <a:gd name="T42" fmla="*/ 636 w 646"/>
                  <a:gd name="T43" fmla="*/ 1086 h 1861"/>
                  <a:gd name="T44" fmla="*/ 623 w 646"/>
                  <a:gd name="T45" fmla="*/ 1160 h 1861"/>
                  <a:gd name="T46" fmla="*/ 607 w 646"/>
                  <a:gd name="T47" fmla="*/ 1230 h 1861"/>
                  <a:gd name="T48" fmla="*/ 585 w 646"/>
                  <a:gd name="T49" fmla="*/ 1297 h 1861"/>
                  <a:gd name="T50" fmla="*/ 561 w 646"/>
                  <a:gd name="T51" fmla="*/ 1361 h 1861"/>
                  <a:gd name="T52" fmla="*/ 533 w 646"/>
                  <a:gd name="T53" fmla="*/ 1421 h 1861"/>
                  <a:gd name="T54" fmla="*/ 500 w 646"/>
                  <a:gd name="T55" fmla="*/ 1478 h 1861"/>
                  <a:gd name="T56" fmla="*/ 466 w 646"/>
                  <a:gd name="T57" fmla="*/ 1532 h 1861"/>
                  <a:gd name="T58" fmla="*/ 428 w 646"/>
                  <a:gd name="T59" fmla="*/ 1582 h 1861"/>
                  <a:gd name="T60" fmla="*/ 388 w 646"/>
                  <a:gd name="T61" fmla="*/ 1627 h 1861"/>
                  <a:gd name="T62" fmla="*/ 345 w 646"/>
                  <a:gd name="T63" fmla="*/ 1670 h 1861"/>
                  <a:gd name="T64" fmla="*/ 301 w 646"/>
                  <a:gd name="T65" fmla="*/ 1709 h 1861"/>
                  <a:gd name="T66" fmla="*/ 254 w 646"/>
                  <a:gd name="T67" fmla="*/ 1744 h 1861"/>
                  <a:gd name="T68" fmla="*/ 205 w 646"/>
                  <a:gd name="T69" fmla="*/ 1776 h 1861"/>
                  <a:gd name="T70" fmla="*/ 156 w 646"/>
                  <a:gd name="T71" fmla="*/ 1803 h 1861"/>
                  <a:gd name="T72" fmla="*/ 104 w 646"/>
                  <a:gd name="T73" fmla="*/ 1826 h 1861"/>
                  <a:gd name="T74" fmla="*/ 53 w 646"/>
                  <a:gd name="T75" fmla="*/ 1846 h 1861"/>
                  <a:gd name="T76" fmla="*/ 0 w 646"/>
                  <a:gd name="T77" fmla="*/ 1861 h 1861"/>
                  <a:gd name="T78" fmla="*/ 0 w 646"/>
                  <a:gd name="T79" fmla="*/ 0 h 1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 b="1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6281" name="Freeform 25"/>
              <p:cNvSpPr>
                <a:spLocks/>
              </p:cNvSpPr>
              <p:nvPr/>
            </p:nvSpPr>
            <p:spPr bwMode="gray">
              <a:xfrm rot="-6677128">
                <a:off x="3071" y="293"/>
                <a:ext cx="865" cy="2492"/>
              </a:xfrm>
              <a:custGeom>
                <a:avLst/>
                <a:gdLst>
                  <a:gd name="T0" fmla="*/ 0 w 646"/>
                  <a:gd name="T1" fmla="*/ 0 h 1861"/>
                  <a:gd name="T2" fmla="*/ 48 w 646"/>
                  <a:gd name="T3" fmla="*/ 14 h 1861"/>
                  <a:gd name="T4" fmla="*/ 98 w 646"/>
                  <a:gd name="T5" fmla="*/ 32 h 1861"/>
                  <a:gd name="T6" fmla="*/ 147 w 646"/>
                  <a:gd name="T7" fmla="*/ 54 h 1861"/>
                  <a:gd name="T8" fmla="*/ 195 w 646"/>
                  <a:gd name="T9" fmla="*/ 81 h 1861"/>
                  <a:gd name="T10" fmla="*/ 242 w 646"/>
                  <a:gd name="T11" fmla="*/ 111 h 1861"/>
                  <a:gd name="T12" fmla="*/ 288 w 646"/>
                  <a:gd name="T13" fmla="*/ 147 h 1861"/>
                  <a:gd name="T14" fmla="*/ 333 w 646"/>
                  <a:gd name="T15" fmla="*/ 185 h 1861"/>
                  <a:gd name="T16" fmla="*/ 377 w 646"/>
                  <a:gd name="T17" fmla="*/ 228 h 1861"/>
                  <a:gd name="T18" fmla="*/ 418 w 646"/>
                  <a:gd name="T19" fmla="*/ 275 h 1861"/>
                  <a:gd name="T20" fmla="*/ 457 w 646"/>
                  <a:gd name="T21" fmla="*/ 325 h 1861"/>
                  <a:gd name="T22" fmla="*/ 493 w 646"/>
                  <a:gd name="T23" fmla="*/ 379 h 1861"/>
                  <a:gd name="T24" fmla="*/ 526 w 646"/>
                  <a:gd name="T25" fmla="*/ 437 h 1861"/>
                  <a:gd name="T26" fmla="*/ 555 w 646"/>
                  <a:gd name="T27" fmla="*/ 497 h 1861"/>
                  <a:gd name="T28" fmla="*/ 582 w 646"/>
                  <a:gd name="T29" fmla="*/ 562 h 1861"/>
                  <a:gd name="T30" fmla="*/ 604 w 646"/>
                  <a:gd name="T31" fmla="*/ 630 h 1861"/>
                  <a:gd name="T32" fmla="*/ 621 w 646"/>
                  <a:gd name="T33" fmla="*/ 700 h 1861"/>
                  <a:gd name="T34" fmla="*/ 634 w 646"/>
                  <a:gd name="T35" fmla="*/ 774 h 1861"/>
                  <a:gd name="T36" fmla="*/ 642 w 646"/>
                  <a:gd name="T37" fmla="*/ 851 h 1861"/>
                  <a:gd name="T38" fmla="*/ 646 w 646"/>
                  <a:gd name="T39" fmla="*/ 930 h 1861"/>
                  <a:gd name="T40" fmla="*/ 643 w 646"/>
                  <a:gd name="T41" fmla="*/ 1011 h 1861"/>
                  <a:gd name="T42" fmla="*/ 636 w 646"/>
                  <a:gd name="T43" fmla="*/ 1086 h 1861"/>
                  <a:gd name="T44" fmla="*/ 623 w 646"/>
                  <a:gd name="T45" fmla="*/ 1160 h 1861"/>
                  <a:gd name="T46" fmla="*/ 607 w 646"/>
                  <a:gd name="T47" fmla="*/ 1230 h 1861"/>
                  <a:gd name="T48" fmla="*/ 585 w 646"/>
                  <a:gd name="T49" fmla="*/ 1297 h 1861"/>
                  <a:gd name="T50" fmla="*/ 561 w 646"/>
                  <a:gd name="T51" fmla="*/ 1361 h 1861"/>
                  <a:gd name="T52" fmla="*/ 533 w 646"/>
                  <a:gd name="T53" fmla="*/ 1421 h 1861"/>
                  <a:gd name="T54" fmla="*/ 500 w 646"/>
                  <a:gd name="T55" fmla="*/ 1478 h 1861"/>
                  <a:gd name="T56" fmla="*/ 466 w 646"/>
                  <a:gd name="T57" fmla="*/ 1532 h 1861"/>
                  <a:gd name="T58" fmla="*/ 428 w 646"/>
                  <a:gd name="T59" fmla="*/ 1582 h 1861"/>
                  <a:gd name="T60" fmla="*/ 388 w 646"/>
                  <a:gd name="T61" fmla="*/ 1627 h 1861"/>
                  <a:gd name="T62" fmla="*/ 345 w 646"/>
                  <a:gd name="T63" fmla="*/ 1670 h 1861"/>
                  <a:gd name="T64" fmla="*/ 301 w 646"/>
                  <a:gd name="T65" fmla="*/ 1709 h 1861"/>
                  <a:gd name="T66" fmla="*/ 254 w 646"/>
                  <a:gd name="T67" fmla="*/ 1744 h 1861"/>
                  <a:gd name="T68" fmla="*/ 205 w 646"/>
                  <a:gd name="T69" fmla="*/ 1776 h 1861"/>
                  <a:gd name="T70" fmla="*/ 156 w 646"/>
                  <a:gd name="T71" fmla="*/ 1803 h 1861"/>
                  <a:gd name="T72" fmla="*/ 104 w 646"/>
                  <a:gd name="T73" fmla="*/ 1826 h 1861"/>
                  <a:gd name="T74" fmla="*/ 53 w 646"/>
                  <a:gd name="T75" fmla="*/ 1846 h 1861"/>
                  <a:gd name="T76" fmla="*/ 0 w 646"/>
                  <a:gd name="T77" fmla="*/ 1861 h 1861"/>
                  <a:gd name="T78" fmla="*/ 0 w 646"/>
                  <a:gd name="T79" fmla="*/ 0 h 1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 b="1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7419" name="Group 26"/>
            <p:cNvGrpSpPr>
              <a:grpSpLocks/>
            </p:cNvGrpSpPr>
            <p:nvPr/>
          </p:nvGrpSpPr>
          <p:grpSpPr bwMode="auto">
            <a:xfrm>
              <a:off x="2543" y="1899"/>
              <a:ext cx="844" cy="843"/>
              <a:chOff x="2016" y="1920"/>
              <a:chExt cx="1680" cy="1680"/>
            </a:xfrm>
          </p:grpSpPr>
          <p:sp>
            <p:nvSpPr>
              <p:cNvPr id="96283" name="Oval 27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14343"/>
                  </a:gs>
                  <a:gs pos="100000">
                    <a:srgbClr val="F14343">
                      <a:gamma/>
                      <a:shade val="60784"/>
                      <a:invGamma/>
                    </a:srgbClr>
                  </a:gs>
                </a:gsLst>
                <a:lin ang="5400000" scaled="1"/>
              </a:gradFill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6284" name="Freeform 28"/>
              <p:cNvSpPr>
                <a:spLocks/>
              </p:cNvSpPr>
              <p:nvPr/>
            </p:nvSpPr>
            <p:spPr bwMode="gray">
              <a:xfrm>
                <a:off x="2209" y="1948"/>
                <a:ext cx="1295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33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 b="1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96285" name="Text Box 29"/>
            <p:cNvSpPr txBox="1">
              <a:spLocks noChangeArrowheads="1"/>
            </p:cNvSpPr>
            <p:nvPr/>
          </p:nvSpPr>
          <p:spPr bwMode="gray">
            <a:xfrm>
              <a:off x="2905" y="2208"/>
              <a:ext cx="11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 sz="3200" b="1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6286" name="Text Box 30"/>
            <p:cNvSpPr txBox="1">
              <a:spLocks noChangeArrowheads="1"/>
            </p:cNvSpPr>
            <p:nvPr/>
          </p:nvSpPr>
          <p:spPr bwMode="auto">
            <a:xfrm>
              <a:off x="2352" y="2049"/>
              <a:ext cx="119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None/>
                <a:defRPr/>
              </a:pPr>
              <a:endParaRPr lang="ru-RU" b="1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r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None/>
                <a:defRPr/>
              </a:pPr>
              <a:endParaRPr lang="en-US" b="1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96287" name="Text Box 31"/>
            <p:cNvSpPr txBox="1">
              <a:spLocks noChangeArrowheads="1"/>
            </p:cNvSpPr>
            <p:nvPr/>
          </p:nvSpPr>
          <p:spPr bwMode="auto">
            <a:xfrm>
              <a:off x="3347" y="1514"/>
              <a:ext cx="1822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None/>
                <a:defRPr/>
              </a:pPr>
              <a:r>
                <a:rPr lang="ru-RU" b="1" i="1">
                  <a:solidFill>
                    <a:srgbClr val="0D2F55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Элективный курс 9 класс 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None/>
                <a:defRPr/>
              </a:pPr>
              <a:r>
                <a:rPr lang="ru-RU" b="1" i="1">
                  <a:solidFill>
                    <a:srgbClr val="0D2F55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«Санкт-Петербург и 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None/>
                <a:defRPr/>
              </a:pPr>
              <a:r>
                <a:rPr lang="ru-RU" b="1" i="1">
                  <a:solidFill>
                    <a:srgbClr val="0D2F55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Ленинградская область»</a:t>
              </a:r>
              <a:endParaRPr lang="en-US" b="1">
                <a:solidFill>
                  <a:srgbClr val="0D2F55"/>
                </a:solidFill>
                <a:latin typeface="Times New Roman" pitchFamily="18" charset="0"/>
              </a:endParaRPr>
            </a:p>
          </p:txBody>
        </p:sp>
        <p:sp>
          <p:nvSpPr>
            <p:cNvPr id="96288" name="Text Box 32"/>
            <p:cNvSpPr txBox="1">
              <a:spLocks noChangeArrowheads="1"/>
            </p:cNvSpPr>
            <p:nvPr/>
          </p:nvSpPr>
          <p:spPr bwMode="auto">
            <a:xfrm>
              <a:off x="-23" y="3148"/>
              <a:ext cx="3458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/>
            <a:p>
              <a:pPr algn="r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None/>
                <a:defRPr/>
              </a:pPr>
              <a:r>
                <a:rPr lang="ru-RU" b="1" i="1">
                  <a:solidFill>
                    <a:srgbClr val="0D2F55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Океанариум: «Флора и фауна Балтийского моря»</a:t>
              </a:r>
            </a:p>
            <a:p>
              <a:pPr algn="r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None/>
                <a:defRPr/>
              </a:pPr>
              <a:endParaRPr lang="en-US" b="1">
                <a:solidFill>
                  <a:srgbClr val="0D2F55"/>
                </a:solidFill>
              </a:endParaRPr>
            </a:p>
          </p:txBody>
        </p:sp>
      </p:grpSp>
      <p:sp>
        <p:nvSpPr>
          <p:cNvPr id="96289" name="Rectangle 33"/>
          <p:cNvSpPr>
            <a:spLocks noChangeArrowheads="1"/>
          </p:cNvSpPr>
          <p:nvPr/>
        </p:nvSpPr>
        <p:spPr bwMode="white">
          <a:xfrm>
            <a:off x="468313" y="0"/>
            <a:ext cx="7589837" cy="78105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3600"/>
              <a:t>Содержание экологического проекта</a:t>
            </a:r>
          </a:p>
        </p:txBody>
      </p:sp>
      <p:sp>
        <p:nvSpPr>
          <p:cNvPr id="96291" name="Rectangle 35"/>
          <p:cNvSpPr>
            <a:spLocks noChangeArrowheads="1"/>
          </p:cNvSpPr>
          <p:nvPr/>
        </p:nvSpPr>
        <p:spPr bwMode="auto">
          <a:xfrm>
            <a:off x="5508625" y="3429000"/>
            <a:ext cx="36353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i="1">
                <a:solidFill>
                  <a:srgbClr val="0D2F5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Интерактивные занятия в </a:t>
            </a:r>
          </a:p>
          <a:p>
            <a:pPr>
              <a:defRPr/>
            </a:pPr>
            <a:r>
              <a:rPr lang="ru-RU" sz="1600" b="1" i="1">
                <a:solidFill>
                  <a:srgbClr val="0D2F5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Экологическом центре «Водоканал» </a:t>
            </a:r>
          </a:p>
          <a:p>
            <a:pPr>
              <a:defRPr/>
            </a:pPr>
            <a:r>
              <a:rPr lang="ru-RU" sz="1600" b="1" i="1">
                <a:solidFill>
                  <a:srgbClr val="0D2F5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 защита проекта.</a:t>
            </a:r>
          </a:p>
        </p:txBody>
      </p:sp>
      <p:sp>
        <p:nvSpPr>
          <p:cNvPr id="96292" name="Rectangle 36"/>
          <p:cNvSpPr>
            <a:spLocks noChangeArrowheads="1"/>
          </p:cNvSpPr>
          <p:nvPr/>
        </p:nvSpPr>
        <p:spPr bwMode="auto">
          <a:xfrm>
            <a:off x="398463" y="2051050"/>
            <a:ext cx="287178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b="1" i="1">
                <a:solidFill>
                  <a:srgbClr val="0D2F5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Уроки географии 8-9 класс</a:t>
            </a:r>
          </a:p>
        </p:txBody>
      </p:sp>
      <p:sp>
        <p:nvSpPr>
          <p:cNvPr id="96297" name="Rectangle 41"/>
          <p:cNvSpPr>
            <a:spLocks noChangeArrowheads="1"/>
          </p:cNvSpPr>
          <p:nvPr/>
        </p:nvSpPr>
        <p:spPr bwMode="auto">
          <a:xfrm>
            <a:off x="493713" y="5354638"/>
            <a:ext cx="4572000" cy="338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defRPr/>
            </a:pPr>
            <a:endParaRPr lang="ru-RU" sz="1600" b="1" i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2" name="Rectangle 35"/>
          <p:cNvSpPr>
            <a:spLocks noChangeArrowheads="1"/>
          </p:cNvSpPr>
          <p:nvPr/>
        </p:nvSpPr>
        <p:spPr bwMode="auto">
          <a:xfrm>
            <a:off x="3203575" y="5516563"/>
            <a:ext cx="34496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>
                <a:solidFill>
                  <a:srgbClr val="0D2F5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Школьная интерактивная игра</a:t>
            </a:r>
          </a:p>
          <a:p>
            <a:pPr>
              <a:defRPr/>
            </a:pPr>
            <a:r>
              <a:rPr lang="ru-RU" b="1" i="1">
                <a:solidFill>
                  <a:srgbClr val="0D2F5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«Балтийское море»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229600" cy="195738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ko-KR" sz="2400" smtClean="0"/>
              <a:t>Международный  проект </a:t>
            </a:r>
            <a:br>
              <a:rPr lang="ru-RU" altLang="ko-KR" sz="2400" smtClean="0"/>
            </a:br>
            <a:r>
              <a:rPr lang="ru-RU" sz="2400" smtClean="0"/>
              <a:t>«Просвещение молодежи в рамках работы Российско-европейского центра инновационных технологий в сфере водных ресурсов» </a:t>
            </a:r>
          </a:p>
        </p:txBody>
      </p:sp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466725" y="115888"/>
            <a:ext cx="8642350" cy="563562"/>
          </a:xfrm>
        </p:spPr>
        <p:txBody>
          <a:bodyPr/>
          <a:lstStyle/>
          <a:p>
            <a:pPr algn="ctr"/>
            <a:r>
              <a:rPr lang="ru-RU" sz="2400" smtClean="0"/>
              <a:t>Детский экологический центр ГУП «Водоканал»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825750"/>
            <a:ext cx="2990850" cy="384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2800350"/>
            <a:ext cx="2760663" cy="376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2854325"/>
            <a:ext cx="2913062" cy="370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 Logo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20483" name="Picture 9" descr="D:\НАША ПАПКА\НАСТЯ\ФОТОГРАФИИ уууу\ФОТО 11 КЛАСС 2010-12\103NIKON\DSCN61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860425"/>
            <a:ext cx="4343400" cy="579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0" descr="D:\НАША ПАПКА\НАСТЯ\ФОТОГРАФИИ уууу\ФОТО 11 КЛАСС 2010-12\103NIKON\DSCN61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" y="931863"/>
            <a:ext cx="4237038" cy="565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Международный экологический проект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68313" y="122238"/>
            <a:ext cx="8258175" cy="563562"/>
          </a:xfrm>
        </p:spPr>
        <p:txBody>
          <a:bodyPr/>
          <a:lstStyle/>
          <a:p>
            <a:pPr algn="ctr"/>
            <a:r>
              <a:rPr lang="ru-RU" smtClean="0"/>
              <a:t>Школьная акция и проект «Балтийский берег»</a:t>
            </a:r>
          </a:p>
        </p:txBody>
      </p:sp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1031875"/>
            <a:ext cx="1939925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125538"/>
            <a:ext cx="2184400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99038" y="976313"/>
            <a:ext cx="1824037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30975" y="2133600"/>
            <a:ext cx="22320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19gl">
  <a:themeElements>
    <a:clrScheme name="cdb2004119gl 2">
      <a:dk1>
        <a:srgbClr val="113F71"/>
      </a:dk1>
      <a:lt1>
        <a:srgbClr val="FFFFFF"/>
      </a:lt1>
      <a:dk2>
        <a:srgbClr val="000000"/>
      </a:dk2>
      <a:lt2>
        <a:srgbClr val="C1D1D3"/>
      </a:lt2>
      <a:accent1>
        <a:srgbClr val="2D7ACF"/>
      </a:accent1>
      <a:accent2>
        <a:srgbClr val="99CC00"/>
      </a:accent2>
      <a:accent3>
        <a:srgbClr val="FFFFFF"/>
      </a:accent3>
      <a:accent4>
        <a:srgbClr val="0D345F"/>
      </a:accent4>
      <a:accent5>
        <a:srgbClr val="ADBEE4"/>
      </a:accent5>
      <a:accent6>
        <a:srgbClr val="8AB900"/>
      </a:accent6>
      <a:hlink>
        <a:srgbClr val="5AABCC"/>
      </a:hlink>
      <a:folHlink>
        <a:srgbClr val="BD9E61"/>
      </a:folHlink>
    </a:clrScheme>
    <a:fontScheme name="cdb2004119g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19gl 1">
        <a:dk1>
          <a:srgbClr val="1F52C0"/>
        </a:dk1>
        <a:lt1>
          <a:srgbClr val="FFFFFF"/>
        </a:lt1>
        <a:dk2>
          <a:srgbClr val="000000"/>
        </a:dk2>
        <a:lt2>
          <a:srgbClr val="D6E1E2"/>
        </a:lt2>
        <a:accent1>
          <a:srgbClr val="E38B55"/>
        </a:accent1>
        <a:accent2>
          <a:srgbClr val="CB81D5"/>
        </a:accent2>
        <a:accent3>
          <a:srgbClr val="FFFFFF"/>
        </a:accent3>
        <a:accent4>
          <a:srgbClr val="1945A4"/>
        </a:accent4>
        <a:accent5>
          <a:srgbClr val="EFC4B4"/>
        </a:accent5>
        <a:accent6>
          <a:srgbClr val="B874C1"/>
        </a:accent6>
        <a:hlink>
          <a:srgbClr val="705FC3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19gl 2">
        <a:dk1>
          <a:srgbClr val="113F71"/>
        </a:dk1>
        <a:lt1>
          <a:srgbClr val="FFFFFF"/>
        </a:lt1>
        <a:dk2>
          <a:srgbClr val="000000"/>
        </a:dk2>
        <a:lt2>
          <a:srgbClr val="C1D1D3"/>
        </a:lt2>
        <a:accent1>
          <a:srgbClr val="2D7ACF"/>
        </a:accent1>
        <a:accent2>
          <a:srgbClr val="99CC00"/>
        </a:accent2>
        <a:accent3>
          <a:srgbClr val="FFFFFF"/>
        </a:accent3>
        <a:accent4>
          <a:srgbClr val="0D345F"/>
        </a:accent4>
        <a:accent5>
          <a:srgbClr val="ADBEE4"/>
        </a:accent5>
        <a:accent6>
          <a:srgbClr val="8AB900"/>
        </a:accent6>
        <a:hlink>
          <a:srgbClr val="5AABCC"/>
        </a:hlink>
        <a:folHlink>
          <a:srgbClr val="BD9E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19gl 3">
        <a:dk1>
          <a:srgbClr val="1F2163"/>
        </a:dk1>
        <a:lt1>
          <a:srgbClr val="FFFFFF"/>
        </a:lt1>
        <a:dk2>
          <a:srgbClr val="000000"/>
        </a:dk2>
        <a:lt2>
          <a:srgbClr val="CCD8DA"/>
        </a:lt2>
        <a:accent1>
          <a:srgbClr val="4067CA"/>
        </a:accent1>
        <a:accent2>
          <a:srgbClr val="00B4B0"/>
        </a:accent2>
        <a:accent3>
          <a:srgbClr val="FFFFFF"/>
        </a:accent3>
        <a:accent4>
          <a:srgbClr val="191B53"/>
        </a:accent4>
        <a:accent5>
          <a:srgbClr val="AFB8E1"/>
        </a:accent5>
        <a:accent6>
          <a:srgbClr val="00A39F"/>
        </a:accent6>
        <a:hlink>
          <a:srgbClr val="6DB1DF"/>
        </a:hlink>
        <a:folHlink>
          <a:srgbClr val="9292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cdb2004119gl</Template>
  <TotalTime>1030</TotalTime>
  <Words>93</Words>
  <Application>Microsoft Office PowerPoint</Application>
  <PresentationFormat>Экран (4:3)</PresentationFormat>
  <Paragraphs>22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Verdana</vt:lpstr>
      <vt:lpstr>Wingdings</vt:lpstr>
      <vt:lpstr>Calibri</vt:lpstr>
      <vt:lpstr>Times New Roman</vt:lpstr>
      <vt:lpstr>cdb2004119gl</vt:lpstr>
      <vt:lpstr>cdb2004119gl</vt:lpstr>
      <vt:lpstr>Государственное бюджетное общеобразовательное учреждение  средняя общеобразовательная школа № 181  Центрального района Санкт-Петербурга</vt:lpstr>
      <vt:lpstr>Слайд 2</vt:lpstr>
      <vt:lpstr>Детский экологический центр ГУП «Водоканал»</vt:lpstr>
      <vt:lpstr>Международный экологический проект</vt:lpstr>
      <vt:lpstr>Школьная акция и проект «Балтийский берег»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Групповая  исследовательская и проектная деятельность учащихся</dc:title>
  <dc:creator>Виталий</dc:creator>
  <cp:lastModifiedBy>SCHOOL181</cp:lastModifiedBy>
  <cp:revision>49</cp:revision>
  <dcterms:created xsi:type="dcterms:W3CDTF">2010-11-08T23:12:08Z</dcterms:created>
  <dcterms:modified xsi:type="dcterms:W3CDTF">2013-06-27T07:14:32Z</dcterms:modified>
</cp:coreProperties>
</file>