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FDDDD9-E7F3-41B0-98BA-CA554139928B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5C4492-FAA8-4E8A-95C9-E351192450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6624736" cy="3888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Формирование УУД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 уроках физики при изучении темы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«Условия плавания тел. Плавание судов»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5712179" cy="50405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i="1" dirty="0" smtClean="0"/>
              <a:t>Подготовила: Волкова Е.И.,.</a:t>
            </a:r>
          </a:p>
          <a:p>
            <a:pPr algn="r"/>
            <a:r>
              <a:rPr lang="ru-RU" i="1" dirty="0" smtClean="0"/>
              <a:t>Учитель физики МБОУ «</a:t>
            </a:r>
            <a:r>
              <a:rPr lang="ru-RU" i="1" dirty="0" err="1" smtClean="0"/>
              <a:t>Супоневская</a:t>
            </a:r>
            <a:r>
              <a:rPr lang="ru-RU" i="1" dirty="0" smtClean="0"/>
              <a:t> </a:t>
            </a:r>
            <a:r>
              <a:rPr lang="ru-RU" i="1" dirty="0" err="1" smtClean="0"/>
              <a:t>сош</a:t>
            </a:r>
            <a:r>
              <a:rPr lang="ru-RU" i="1" dirty="0" smtClean="0"/>
              <a:t> №2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Формирование универсальных учебных действий на уроках физики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6984776" cy="410445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Физика как учебный предмет в </a:t>
            </a:r>
            <a:r>
              <a:rPr lang="ru-RU" sz="1600" dirty="0">
                <a:latin typeface="Bookman Old Style" pitchFamily="18" charset="0"/>
              </a:rPr>
              <a:t>школе формирует систему знаний об окружающем </a:t>
            </a:r>
            <a:r>
              <a:rPr lang="ru-RU" sz="1600" dirty="0" smtClean="0">
                <a:latin typeface="Bookman Old Style" pitchFamily="18" charset="0"/>
              </a:rPr>
              <a:t>мире, раскрывает </a:t>
            </a:r>
            <a:r>
              <a:rPr lang="ru-RU" sz="1600" dirty="0">
                <a:latin typeface="Bookman Old Style" pitchFamily="18" charset="0"/>
              </a:rPr>
              <a:t>роль науки в экономическом и культурном </a:t>
            </a:r>
            <a:r>
              <a:rPr lang="ru-RU" sz="1600" dirty="0" smtClean="0">
                <a:latin typeface="Bookman Old Style" pitchFamily="18" charset="0"/>
              </a:rPr>
              <a:t>развитии </a:t>
            </a:r>
            <a:r>
              <a:rPr lang="ru-RU" sz="1600" dirty="0">
                <a:latin typeface="Bookman Old Style" pitchFamily="18" charset="0"/>
              </a:rPr>
              <a:t>общества, способствует формированию современного </a:t>
            </a:r>
            <a:r>
              <a:rPr lang="ru-RU" sz="1600" dirty="0" smtClean="0">
                <a:latin typeface="Bookman Old Style" pitchFamily="18" charset="0"/>
              </a:rPr>
              <a:t>научного мировоззрения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школьников. Поэтому </a:t>
            </a:r>
            <a:r>
              <a:rPr lang="ru-RU" sz="1600" dirty="0">
                <a:latin typeface="Bookman Old Style" pitchFamily="18" charset="0"/>
              </a:rPr>
              <a:t>в процессе изучения физики основное внимание уделяется не </a:t>
            </a:r>
            <a:r>
              <a:rPr lang="ru-RU" sz="1600" dirty="0" smtClean="0">
                <a:latin typeface="Bookman Old Style" pitchFamily="18" charset="0"/>
              </a:rPr>
              <a:t>передаче </a:t>
            </a:r>
            <a:r>
              <a:rPr lang="ru-RU" sz="1600" dirty="0">
                <a:latin typeface="Bookman Old Style" pitchFamily="18" charset="0"/>
              </a:rPr>
              <a:t>готовых знаний, а знакомству с методами научного познания окружающего мира, постановке проблем, требующих от учащихся самостоятельной деятельности по их разрешению. 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>
                <a:latin typeface="Bookman Old Style" pitchFamily="18" charset="0"/>
              </a:rPr>
              <a:t>Задача </a:t>
            </a:r>
            <a:r>
              <a:rPr lang="ru-RU" sz="1600" dirty="0">
                <a:latin typeface="Bookman Old Style" pitchFamily="18" charset="0"/>
              </a:rPr>
              <a:t>физики как составной части </a:t>
            </a:r>
            <a:r>
              <a:rPr lang="ru-RU" sz="1600" dirty="0" smtClean="0">
                <a:latin typeface="Bookman Old Style" pitchFamily="18" charset="0"/>
              </a:rPr>
              <a:t>общего </a:t>
            </a:r>
            <a:r>
              <a:rPr lang="ru-RU" sz="1600" dirty="0">
                <a:latin typeface="Bookman Old Style" pitchFamily="18" charset="0"/>
              </a:rPr>
              <a:t>образования -</a:t>
            </a:r>
            <a:r>
              <a:rPr lang="ru-RU" sz="1600" dirty="0" smtClean="0">
                <a:latin typeface="Bookman Old Style" pitchFamily="18" charset="0"/>
              </a:rPr>
              <a:t> вооружить </a:t>
            </a:r>
            <a:r>
              <a:rPr lang="ru-RU" sz="1600" dirty="0">
                <a:latin typeface="Bookman Old Style" pitchFamily="18" charset="0"/>
              </a:rPr>
              <a:t>школьника научным методом познания, позволяющим получать </a:t>
            </a:r>
            <a:r>
              <a:rPr lang="ru-RU" sz="1600" dirty="0" smtClean="0">
                <a:latin typeface="Bookman Old Style" pitchFamily="18" charset="0"/>
              </a:rPr>
              <a:t>объективные </a:t>
            </a:r>
            <a:r>
              <a:rPr lang="ru-RU" sz="1600" dirty="0">
                <a:latin typeface="Bookman Old Style" pitchFamily="18" charset="0"/>
              </a:rPr>
              <a:t>знания об окружающем мире, </a:t>
            </a:r>
            <a:r>
              <a:rPr lang="ru-RU" sz="1600" dirty="0" smtClean="0">
                <a:latin typeface="Bookman Old Style" pitchFamily="18" charset="0"/>
              </a:rPr>
              <a:t>т.е.  </a:t>
            </a:r>
            <a:r>
              <a:rPr lang="ru-RU" sz="1600" dirty="0">
                <a:latin typeface="Bookman Old Style" pitchFamily="18" charset="0"/>
              </a:rPr>
              <a:t>наиболее эффективно формировать все виды универсальных учебных действий и тем самым </a:t>
            </a:r>
            <a:r>
              <a:rPr lang="ru-RU" sz="1600" dirty="0" smtClean="0">
                <a:latin typeface="Bookman Old Style" pitchFamily="18" charset="0"/>
              </a:rPr>
              <a:t>дать </a:t>
            </a:r>
            <a:r>
              <a:rPr lang="ru-RU" sz="1600" dirty="0">
                <a:latin typeface="Bookman Old Style" pitchFamily="18" charset="0"/>
              </a:rPr>
              <a:t>учащимся возможность использовать полученные знания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3181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268760"/>
            <a:ext cx="6637352" cy="445430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Bookman Old Style" pitchFamily="18" charset="0"/>
              </a:rPr>
              <a:t>Под универсальными учебными действиями (УУД) понимается совокупность действий учащегося, обеспечивающих социальную компетентность, способность к самостоятельному усвоению новых знаний и умений, включая организацию этого процесса, культурную идентичность и толерантность (А.Г. </a:t>
            </a:r>
            <a:r>
              <a:rPr lang="ru-RU" dirty="0" err="1">
                <a:latin typeface="Bookman Old Style" pitchFamily="18" charset="0"/>
              </a:rPr>
              <a:t>Асмолов</a:t>
            </a:r>
            <a:r>
              <a:rPr lang="ru-RU" dirty="0">
                <a:latin typeface="Bookman Old Style" pitchFamily="18" charset="0"/>
              </a:rPr>
              <a:t>).</a:t>
            </a:r>
          </a:p>
          <a:p>
            <a:r>
              <a:rPr lang="ru-RU" dirty="0">
                <a:latin typeface="Bookman Old Style" pitchFamily="18" charset="0"/>
              </a:rPr>
              <a:t>В широком значении УУД - умение учиться, способность к саморазвитию путем активного поиска и усвоения знаний. Универсальные учебные действия должны быть положены в основу выбора и структурирования содержания образования, приемов, методов, форм обучения, а также построения целостного образовательно-воспитательного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2733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36670"/>
              </p:ext>
            </p:extLst>
          </p:nvPr>
        </p:nvGraphicFramePr>
        <p:xfrm>
          <a:off x="467543" y="692699"/>
          <a:ext cx="8208913" cy="568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599"/>
                <a:gridCol w="1573375"/>
                <a:gridCol w="2462674"/>
                <a:gridCol w="2394265"/>
              </a:tblGrid>
              <a:tr h="374868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Универсальные учебные действия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1.Общеучебные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23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самопознание,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самоопределение,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смыслообразование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ценностно-смысловая ориентация,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личности.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целеполагание,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прогнозирование,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(самоконтроль,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(самооценка),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алгоритмизация,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волевая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•самостоятельное выделение и формирование познавательной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цели,•поиск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•структурирование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знаний,•выбор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способов решения,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•рефлексию, •контроль, •смысловое чтение; • умение адекватно, осознанно и произвольно строить речевые высказывания в устной и письменной речи ,• действие со знаково - символическими средствами (замещение, кодирование, декодирование, моделирование).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•планирование учебного сотрудничества,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•построение речевых высказываний,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•лидерство и согласование действий с партнерами,• постановка вопросов - сотрудничество в поиске и сборе информации; 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управление поведением партнера - контроль, коррекция, оценка действий партнера; 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умение выражать свои мысли;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•владение монологической и диалогической формами речи. 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2.Логические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3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анализ,•синтез,•сравнение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•выдвижение гипотез,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сериация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,• классификация,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установление причинно - следственных связей, • построение логической цепи рассуждений,• установление аналогий.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6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9825"/>
              </p:ext>
            </p:extLst>
          </p:nvPr>
        </p:nvGraphicFramePr>
        <p:xfrm>
          <a:off x="683568" y="620688"/>
          <a:ext cx="784887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79"/>
                <a:gridCol w="3244776"/>
                <a:gridCol w="1961958"/>
                <a:gridCol w="2188859"/>
              </a:tblGrid>
              <a:tr h="608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 урока. Деятельность учителя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Деятельность</a:t>
                      </a:r>
                      <a:r>
                        <a:rPr lang="ru-RU" sz="1600" baseline="0" dirty="0" smtClean="0"/>
                        <a:t> ученика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Формируемые УУД</a:t>
                      </a:r>
                      <a:endParaRPr lang="ru-RU" sz="1600" dirty="0"/>
                    </a:p>
                  </a:txBody>
                  <a:tcPr/>
                </a:tc>
              </a:tr>
              <a:tr h="21143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момент. Мотивация знаний.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проблемы: «Почему одни тела плавают в жидкости, другие-тонут?»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Формулируют тему урока, исходя из поставленной проблемы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Личностные: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личностного отношения к предмету, к окружающим к самому себе.</a:t>
                      </a: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Коммуникативные:планирование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учебного сотрудничества.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1627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Целеполагание с участием учеников.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Задает вопросы ученикам: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вы знаете 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плавании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тел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что бы вам хотелось узнать?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Отвечают на вопросы, самостоятельно выделяют и формируют учебные цели.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целеполагание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планирование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Планирование. 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того, чтобы ответить на вопросы, будем проводить эксперименты, а результаты оформим в виде таблицы.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последующих действий.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 </a:t>
                      </a: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самостоятельное выделение  и формирование учебной цели.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16154"/>
              </p:ext>
            </p:extLst>
          </p:nvPr>
        </p:nvGraphicFramePr>
        <p:xfrm>
          <a:off x="684213" y="549275"/>
          <a:ext cx="7920234" cy="5924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81"/>
                <a:gridCol w="976768"/>
                <a:gridCol w="1125264"/>
                <a:gridCol w="843610"/>
                <a:gridCol w="2016224"/>
                <a:gridCol w="2592287"/>
              </a:tblGrid>
              <a:tr h="6325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урока. Деятельность учителя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ученика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Формируемые УУД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363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таблицы №1.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таблицы.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Общеучебные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структуирование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знаний, информационный поиск.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Хочу узнать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узнал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6939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 группах: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«Историки», «Учёные», «Экспериментаторы», «Воздухоплаватели», «Экологи»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 планируют работу в группах в зависимости от полученного задания, выдвигают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гипотезы, планируют эксперимент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Личностные: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самоопределение,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смыслообразование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ценностно-смысловая ориентация,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согласование действий с партнером, постановка вопросов - сотрудничество в поиске и сборе информации; 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построение речевых высказываний</a:t>
                      </a: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Познавательные(логические):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анализ, сравнение, выдвижение гипотез</a:t>
                      </a:r>
                    </a:p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алгоритмизация, прогнозирование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807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Помогает ученикам  сделать вывод, обобщив, результаты записываем в таблицу № 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Обобщая результаты, делают выводы, записывают в таблицу №1 « Узнал».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Познавательные(логические):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анализ, сравнение, выдвижение гипотез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общеучебные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):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структуирование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знаний, информационный поиск.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5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269553"/>
              </p:ext>
            </p:extLst>
          </p:nvPr>
        </p:nvGraphicFramePr>
        <p:xfrm>
          <a:off x="611560" y="332656"/>
          <a:ext cx="777557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14"/>
                <a:gridCol w="2347345"/>
                <a:gridCol w="2232248"/>
                <a:gridCol w="28076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урока. Деятельность учителя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ученика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Формируемые УУД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Выступление-отчёт групп: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«Историки»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«Экспериментаторы»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«Учёные»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«Мореплаватели»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«Воздухоплаватели»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«Экологи»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Получают знания исторического характера.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Наблюдают эксперимент, делают вывод о том,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почему одни тела тонут в жидкости, другие - плавают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Знакомятся с новыми понятиями. Делают записи в тетрадях.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4-5.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Сравнивают результаты экспериментов, анализируют, делают выводы.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6.Устанавливают причинно-следственные связи, делают выводы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Познавательные(</a:t>
                      </a:r>
                      <a:r>
                        <a:rPr lang="ru-RU" sz="1400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общеучебные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):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информационный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поиск, сравнение, анализ, выдвижение гипотез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построение речевых высказываний,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построение речевых высказываний,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лидерство и согласование действий с партнерами,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поведением партнера - контроль, коррекция, оценка действий партнера; 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выражать свои мысли; владение монологической и диалогической формами речи. </a:t>
                      </a:r>
                    </a:p>
                    <a:p>
                      <a:r>
                        <a:rPr lang="ru-RU" sz="1400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:формирование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личностного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отношения к предмету, к окружающим, к самому себе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самоконтроль, коррекция, самооценка, волевая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саморегуляция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Приостановка мыслительной деятельности, обобщение.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Регулятивные: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самоконтроль, самооценка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651786"/>
              </p:ext>
            </p:extLst>
          </p:nvPr>
        </p:nvGraphicFramePr>
        <p:xfrm>
          <a:off x="755650" y="549275"/>
          <a:ext cx="7704140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74"/>
                <a:gridCol w="2448272"/>
                <a:gridCol w="2016224"/>
                <a:gridCol w="28076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урока. Деятельность учителя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ученика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Формируемые УУД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Прочитать §50-52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Провести исследование грузоподъёмности «бочки» из сказки А.С.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Пушкина «…о царе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Салтане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Изготовить плот, используя карандаши и др. материал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Записывают д/з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ценностно-смысловая ориентация, </a:t>
                      </a:r>
                      <a:r>
                        <a:rPr lang="ru-RU" sz="14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самоопределение, формирование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личностного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отношения к предмету, к окружающим,  к самому себе.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Общеучебные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структуирование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знаний, информационный поиск,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действие со знаково - символическими средствами (моделирование).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87" y="3572879"/>
            <a:ext cx="2052555" cy="26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93325"/>
            <a:ext cx="1764234" cy="24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ocuments and Settings\User\Рабочий стол\фотографии физика эксперементы\2013-04-02-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25827"/>
            <a:ext cx="2066338" cy="154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фотографии физика эксперементы\2013-04-02-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32790"/>
            <a:ext cx="2066338" cy="15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182</TotalTime>
  <Words>895</Words>
  <Application>Microsoft Office PowerPoint</Application>
  <PresentationFormat>Экран (4:3)</PresentationFormat>
  <Paragraphs>132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Формирование УУД на уроках физики при изучении темы «Условия плавания тел. Плавание судов»</vt:lpstr>
      <vt:lpstr>Формирование универсальных учебных действий на уроках физики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физики при изучении темы «Условия плавания тел. Плавание судов»</dc:title>
  <dc:creator>User</dc:creator>
  <cp:lastModifiedBy>User</cp:lastModifiedBy>
  <cp:revision>15</cp:revision>
  <dcterms:created xsi:type="dcterms:W3CDTF">2013-10-30T16:08:04Z</dcterms:created>
  <dcterms:modified xsi:type="dcterms:W3CDTF">2013-11-11T17:23:40Z</dcterms:modified>
</cp:coreProperties>
</file>