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7605-341B-4F17-AB1F-3550E8DE8BB9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25A-2DCE-42F5-914C-2C46F9827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7605-341B-4F17-AB1F-3550E8DE8BB9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25A-2DCE-42F5-914C-2C46F9827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7605-341B-4F17-AB1F-3550E8DE8BB9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25A-2DCE-42F5-914C-2C46F9827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7605-341B-4F17-AB1F-3550E8DE8BB9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25A-2DCE-42F5-914C-2C46F9827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7605-341B-4F17-AB1F-3550E8DE8BB9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25A-2DCE-42F5-914C-2C46F9827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7605-341B-4F17-AB1F-3550E8DE8BB9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25A-2DCE-42F5-914C-2C46F9827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7605-341B-4F17-AB1F-3550E8DE8BB9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25A-2DCE-42F5-914C-2C46F9827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7605-341B-4F17-AB1F-3550E8DE8BB9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25A-2DCE-42F5-914C-2C46F9827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7605-341B-4F17-AB1F-3550E8DE8BB9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25A-2DCE-42F5-914C-2C46F9827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7605-341B-4F17-AB1F-3550E8DE8BB9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25A-2DCE-42F5-914C-2C46F9827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7605-341B-4F17-AB1F-3550E8DE8BB9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25A-2DCE-42F5-914C-2C46F9827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17605-341B-4F17-AB1F-3550E8DE8BB9}" type="datetimeFigureOut">
              <a:rPr lang="ru-RU" smtClean="0"/>
              <a:pPr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4525A-2DCE-42F5-914C-2C46F9827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00364" y="1857364"/>
            <a:ext cx="1719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Группа №2</a:t>
            </a:r>
          </a:p>
          <a:p>
            <a:r>
              <a:rPr lang="ru-RU" dirty="0" smtClean="0"/>
              <a:t>Уч-ся 7а класса.</a:t>
            </a:r>
            <a:endParaRPr lang="ru-RU" dirty="0"/>
          </a:p>
        </p:txBody>
      </p:sp>
    </p:spTree>
  </p:cSld>
  <p:clrMapOvr>
    <a:masterClrMapping/>
  </p:clrMapOvr>
  <p:transition advTm="1021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целебный источник Хаммам Мескутин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неприступная крепость Касба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уины Тимнад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инарет на алжирской улице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рта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0"/>
            <a:ext cx="5643602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унис (столица Туниса)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унисский залив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ворец Бургибы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усс. Старый город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ревние стены амфитеатра, Эль-Джем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0"/>
            <a:ext cx="607223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рта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0"/>
            <a:ext cx="7143800" cy="6858000"/>
          </a:xfrm>
        </p:spPr>
      </p:pic>
    </p:spTree>
  </p:cSld>
  <p:clrMapOvr>
    <a:masterClrMapping/>
  </p:clrMapOvr>
  <p:transition advTm="10578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a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ир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Tm="178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Александрия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ирамида Хеопса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финск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усульманский университет Аль-Азхар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рта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5" y="1"/>
            <a:ext cx="7286677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города Алжир 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</Words>
  <Application>Microsoft Office PowerPoint</Application>
  <PresentationFormat>Экран (4:3)</PresentationFormat>
  <Paragraphs>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zipa</dc:creator>
  <cp:lastModifiedBy>вован</cp:lastModifiedBy>
  <cp:revision>5</cp:revision>
  <dcterms:created xsi:type="dcterms:W3CDTF">2010-10-01T13:20:33Z</dcterms:created>
  <dcterms:modified xsi:type="dcterms:W3CDTF">2013-06-14T15:23:12Z</dcterms:modified>
</cp:coreProperties>
</file>