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71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содержание</c:v>
                </c:pt>
                <c:pt idx="1">
                  <c:v>внимание</c:v>
                </c:pt>
                <c:pt idx="2">
                  <c:v>доступность</c:v>
                </c:pt>
                <c:pt idx="3">
                  <c:v>интерес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содержание</c:v>
                </c:pt>
                <c:pt idx="1">
                  <c:v>внимание</c:v>
                </c:pt>
                <c:pt idx="2">
                  <c:v>доступность</c:v>
                </c:pt>
                <c:pt idx="3">
                  <c:v>интерес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содержание</c:v>
                </c:pt>
                <c:pt idx="1">
                  <c:v>внимание</c:v>
                </c:pt>
                <c:pt idx="2">
                  <c:v>доступность</c:v>
                </c:pt>
                <c:pt idx="3">
                  <c:v>интерес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42798-9864-43CC-8300-7B7EE15E7B8B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7F98F-B99E-4C3E-86F0-FEA6FB818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3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7F98F-B99E-4C3E-86F0-FEA6FB8185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9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3034A8B-E020-43E0-9F9F-D79355DE765D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E328E-A050-4CD5-A155-0500E715532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34A8B-E020-43E0-9F9F-D79355DE765D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328E-A050-4CD5-A155-0500E71553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34A8B-E020-43E0-9F9F-D79355DE765D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328E-A050-4CD5-A155-0500E71553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34A8B-E020-43E0-9F9F-D79355DE765D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328E-A050-4CD5-A155-0500E71553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3034A8B-E020-43E0-9F9F-D79355DE765D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E328E-A050-4CD5-A155-0500E71553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34A8B-E020-43E0-9F9F-D79355DE765D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FE328E-A050-4CD5-A155-0500E71553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34A8B-E020-43E0-9F9F-D79355DE765D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FE328E-A050-4CD5-A155-0500E71553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34A8B-E020-43E0-9F9F-D79355DE765D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328E-A050-4CD5-A155-0500E715532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34A8B-E020-43E0-9F9F-D79355DE765D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328E-A050-4CD5-A155-0500E71553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3034A8B-E020-43E0-9F9F-D79355DE765D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E328E-A050-4CD5-A155-0500E71553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3034A8B-E020-43E0-9F9F-D79355DE765D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E328E-A050-4CD5-A155-0500E71553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3034A8B-E020-43E0-9F9F-D79355DE765D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5FE328E-A050-4CD5-A155-0500E715532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Создание презентации для проведения уроков географии в курсе 7-го и 10-го классов  по теме «Африка»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7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Беспорядки на Ближнем Востоке начались после "жасминовой" революции в Тунисе в январе 2011 года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Вслед за этим в Египте оппозиция добилась отставки президента </a:t>
            </a:r>
            <a:r>
              <a:rPr lang="ru-RU" dirty="0" err="1"/>
              <a:t>Хосни</a:t>
            </a:r>
            <a:r>
              <a:rPr lang="ru-RU" dirty="0"/>
              <a:t> </a:t>
            </a:r>
            <a:r>
              <a:rPr lang="ru-RU" dirty="0" err="1"/>
              <a:t>Мубарака</a:t>
            </a:r>
            <a:r>
              <a:rPr lang="ru-RU" dirty="0"/>
              <a:t>. После этого "огонь революции" перекинулся на соседнюю Ливию, а также Йемен, Сирию, Алжир и Саудовскую Аравию.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91613" y="-171896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600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a typeface="+mj-ea"/>
                <a:cs typeface="+mj-cs"/>
              </a:rPr>
              <a:t/>
            </a:r>
            <a:br>
              <a:rPr lang="ru-RU" sz="4600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Войны и революции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5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После урока было проведено анкетирование.</a:t>
            </a:r>
          </a:p>
          <a:p>
            <a:r>
              <a:rPr lang="ru-RU" dirty="0" smtClean="0"/>
              <a:t>Результаты оказались положительными: из 23 учащихся 15 усвоили материал урока быстрее и в полном объёме.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4061677"/>
          </a:xfrm>
        </p:spPr>
      </p:pic>
    </p:spTree>
    <p:extLst>
      <p:ext uri="{BB962C8B-B14F-4D97-AF65-F5344CB8AC3E}">
        <p14:creationId xmlns:p14="http://schemas.microsoft.com/office/powerpoint/2010/main" val="38922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по результату опроса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403163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60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использовании презентаций на уроках материал становится доступнее и интереснее, особенно если работу выполняют сами учащиеся.</a:t>
            </a:r>
          </a:p>
          <a:p>
            <a:r>
              <a:rPr lang="ru-RU" dirty="0" smtClean="0"/>
              <a:t>При подготовке презентации формируются исследовательские компоненты как анализ и синтез</a:t>
            </a:r>
          </a:p>
          <a:p>
            <a:r>
              <a:rPr lang="ru-RU" dirty="0" smtClean="0"/>
              <a:t>Возникает устойчивый интерес к предмету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2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Работу подготовили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Ларин Александр – ученик  8 класса</a:t>
            </a:r>
          </a:p>
          <a:p>
            <a:r>
              <a:rPr lang="ru-RU" sz="1800" dirty="0" err="1" smtClean="0"/>
              <a:t>Патрикова</a:t>
            </a:r>
            <a:r>
              <a:rPr lang="ru-RU" sz="1800" dirty="0" smtClean="0"/>
              <a:t> В.А. – учитель географии</a:t>
            </a:r>
            <a:endParaRPr lang="ru-RU" sz="1800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6595327" cy="4392488"/>
          </a:xfrm>
        </p:spPr>
      </p:pic>
    </p:spTree>
    <p:extLst>
      <p:ext uri="{BB962C8B-B14F-4D97-AF65-F5344CB8AC3E}">
        <p14:creationId xmlns:p14="http://schemas.microsoft.com/office/powerpoint/2010/main" val="9260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5527496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Собрать и изучить материал по теме</a:t>
            </a:r>
          </a:p>
          <a:p>
            <a:r>
              <a:rPr lang="ru-RU" sz="3000" dirty="0" smtClean="0"/>
              <a:t>Отобрать материал в соответствии с программой</a:t>
            </a:r>
          </a:p>
          <a:p>
            <a:r>
              <a:rPr lang="ru-RU" sz="3000" dirty="0" smtClean="0"/>
              <a:t>Проведение урока с применением презентации</a:t>
            </a:r>
          </a:p>
          <a:p>
            <a:r>
              <a:rPr lang="ru-RU" sz="3000" dirty="0" smtClean="0"/>
              <a:t> проведение опроса (анкетирование)</a:t>
            </a:r>
          </a:p>
          <a:p>
            <a:endParaRPr lang="ru-RU" dirty="0"/>
          </a:p>
        </p:txBody>
      </p:sp>
      <p:pic>
        <p:nvPicPr>
          <p:cNvPr id="32" name="Объект 3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200978" cy="4801467"/>
          </a:xfrm>
        </p:spPr>
      </p:pic>
    </p:spTree>
    <p:extLst>
      <p:ext uri="{BB962C8B-B14F-4D97-AF65-F5344CB8AC3E}">
        <p14:creationId xmlns:p14="http://schemas.microsoft.com/office/powerpoint/2010/main" val="41182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Эпиграф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«Африка – неизлечимая страсть : вдохнешь пыль её красной земли латерита, услышишь  многоголосый бой тамтамов, увидишь в отблеске ночных костров мускулистые тела танцоров в завораживающих масках, и трудно будет возвращаться из этого таинственного мира. Пришельцу покажутся удивительными многие обычаи и быт африканцев…» (В. </a:t>
            </a:r>
            <a:r>
              <a:rPr lang="ru-RU" dirty="0" err="1" smtClean="0"/>
              <a:t>Корочанцев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6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«В моем сердце дышит Африка»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19" y="1646238"/>
            <a:ext cx="4670561" cy="4525962"/>
          </a:xfrm>
        </p:spPr>
      </p:pic>
    </p:spTree>
    <p:extLst>
      <p:ext uri="{BB962C8B-B14F-4D97-AF65-F5344CB8AC3E}">
        <p14:creationId xmlns:p14="http://schemas.microsoft.com/office/powerpoint/2010/main" val="3002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511256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Африка оставаясь одним из самых отсталых регионов мира, вовлечена в глобальные мировые процессы. Какой силой Африканский континент может оказаться в итоге?</a:t>
            </a:r>
            <a:endParaRPr lang="ru-RU" sz="3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51617"/>
            <a:ext cx="4038600" cy="4515204"/>
          </a:xfrm>
        </p:spPr>
      </p:pic>
    </p:spTree>
    <p:extLst>
      <p:ext uri="{BB962C8B-B14F-4D97-AF65-F5344CB8AC3E}">
        <p14:creationId xmlns:p14="http://schemas.microsoft.com/office/powerpoint/2010/main" val="3262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Демографическая ситуация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038600" cy="5832648"/>
          </a:xfrm>
        </p:spPr>
        <p:txBody>
          <a:bodyPr>
            <a:noAutofit/>
          </a:bodyPr>
          <a:lstStyle/>
          <a:p>
            <a:r>
              <a:rPr lang="ru-RU" dirty="0" smtClean="0"/>
              <a:t>Население Африки к югу от Сахары к 2050 году может составить от1,5 до 2 млрд. человек</a:t>
            </a:r>
          </a:p>
          <a:p>
            <a:r>
              <a:rPr lang="ru-RU" dirty="0" smtClean="0"/>
              <a:t>На каждую жительницу этого региона приходится в среднем по 5-6 детей. Преобладают мамы в возрасте 15-19 лет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6869"/>
            <a:ext cx="4038600" cy="3604700"/>
          </a:xfrm>
        </p:spPr>
      </p:pic>
    </p:spTree>
    <p:extLst>
      <p:ext uri="{BB962C8B-B14F-4D97-AF65-F5344CB8AC3E}">
        <p14:creationId xmlns:p14="http://schemas.microsoft.com/office/powerpoint/2010/main" val="39864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9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Более 22 000 000 человек заражены ВИЧ/СПИДОМ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47" y="1870868"/>
            <a:ext cx="6636938" cy="4438452"/>
          </a:xfrm>
        </p:spPr>
      </p:pic>
    </p:spTree>
    <p:extLst>
      <p:ext uri="{BB962C8B-B14F-4D97-AF65-F5344CB8AC3E}">
        <p14:creationId xmlns:p14="http://schemas.microsoft.com/office/powerpoint/2010/main" val="5536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Медицинское обслуживание улучшается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</a:t>
            </a:r>
            <a:r>
              <a:rPr lang="ru-RU" sz="3600" dirty="0" smtClean="0"/>
              <a:t>мертность сократилась, а продолжительность жизни увеличилась с 38 лет в 1950 году до 50 в 1980-е годы</a:t>
            </a:r>
            <a:endParaRPr lang="ru-RU" sz="3600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076" y="1646238"/>
            <a:ext cx="3153569" cy="4735090"/>
          </a:xfrm>
        </p:spPr>
      </p:pic>
    </p:spTree>
    <p:extLst>
      <p:ext uri="{BB962C8B-B14F-4D97-AF65-F5344CB8AC3E}">
        <p14:creationId xmlns:p14="http://schemas.microsoft.com/office/powerpoint/2010/main" val="34682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Непрекращающиеся конфликты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4546849" cy="454684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8098" y="1628800"/>
            <a:ext cx="4038600" cy="4896544"/>
          </a:xfrm>
        </p:spPr>
        <p:txBody>
          <a:bodyPr>
            <a:normAutofit/>
          </a:bodyPr>
          <a:lstStyle/>
          <a:p>
            <a:r>
              <a:rPr lang="ru-RU" dirty="0" smtClean="0"/>
              <a:t>Западная Сахара – путь к автономии?</a:t>
            </a:r>
          </a:p>
          <a:p>
            <a:r>
              <a:rPr lang="ru-RU" dirty="0" smtClean="0"/>
              <a:t>9.07.2011 года Судан разделился на две части-Северный и Южный Судан</a:t>
            </a:r>
          </a:p>
          <a:p>
            <a:r>
              <a:rPr lang="ru-RU" dirty="0" smtClean="0"/>
              <a:t>6.04.2012 –в территориальных границах Сомали появилось новое государство </a:t>
            </a:r>
            <a:r>
              <a:rPr lang="ru-RU" dirty="0" err="1" smtClean="0"/>
              <a:t>Азавад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5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305</TotalTime>
  <Words>355</Words>
  <Application>Microsoft Office PowerPoint</Application>
  <PresentationFormat>Экран (4:3)</PresentationFormat>
  <Paragraphs>38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Цель проекта</vt:lpstr>
      <vt:lpstr>Задачи</vt:lpstr>
      <vt:lpstr>Эпиграф</vt:lpstr>
      <vt:lpstr>«В моем сердце дышит Африка»</vt:lpstr>
      <vt:lpstr>Актуальность проекта</vt:lpstr>
      <vt:lpstr>Демографическая ситуация</vt:lpstr>
      <vt:lpstr>Более 22 000 000 человек заражены ВИЧ/СПИДОМ</vt:lpstr>
      <vt:lpstr>Медицинское обслуживание улучшается</vt:lpstr>
      <vt:lpstr>Непрекращающиеся конфликты</vt:lpstr>
      <vt:lpstr>Войны и революции</vt:lpstr>
      <vt:lpstr>Анкетирование</vt:lpstr>
      <vt:lpstr>График по результату опроса</vt:lpstr>
      <vt:lpstr>Выводы</vt:lpstr>
      <vt:lpstr>Работу подготовили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проекта</dc:title>
  <dc:creator>Вера</dc:creator>
  <cp:lastModifiedBy>Вера</cp:lastModifiedBy>
  <cp:revision>23</cp:revision>
  <dcterms:created xsi:type="dcterms:W3CDTF">2012-04-07T16:26:53Z</dcterms:created>
  <dcterms:modified xsi:type="dcterms:W3CDTF">2012-04-08T17:44:44Z</dcterms:modified>
</cp:coreProperties>
</file>