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06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14" r:id="rId18"/>
    <p:sldId id="31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3474" autoAdjust="0"/>
  </p:normalViewPr>
  <p:slideViewPr>
    <p:cSldViewPr>
      <p:cViewPr>
        <p:scale>
          <a:sx n="69" d="100"/>
          <a:sy n="69" d="100"/>
        </p:scale>
        <p:origin x="-115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D325C7-4CB4-4BC3-B37A-29D8C55E85EE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BAC9D4-C90E-4E67-8BDB-F503C78B3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Наша сегодняшняя встреча посвящена Юрию Алексеевичу Гагарину, нашему соотечественнику. Приближается праздник - День космонавтики, 12 апреля. Мы поговорим с вами об истории развития космонавтики и о первом космонавте, какой путь ему пришлось пройти, чтобы свершилась его мечта.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A32175-FF02-4EE1-9CBB-CC9D09BD121D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A274DF-098F-4BA1-B439-E999C639CAD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F0C27A8A-F64F-4EBB-9870-9FBF7BFC8189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C4CD3FA-0F76-4C5C-8218-5403408A658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D13D998-9F45-486F-9783-DA7003A8333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8B3CF0A-4609-4E73-B1B8-9719842309F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1C21F1-8E59-4551-BE5F-AE47F530A8C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EB6E9-BFF4-42BF-99FA-E0993919BA4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1D33B33-A053-49D2-BCF1-9435220DF7E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36973CB-3BE3-4C7D-926E-B420DB3CA94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DE94495-EAD0-45AA-9A96-5E109CF0B07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993DA1F-F15B-44C9-A8C4-775D31C9E07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544B668-EF41-4611-8BE5-0953B963DEB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9C594A12-8337-4175-8CAF-A908307AA87F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Files\&#1044;&#1086;&#1082;&#1091;&#1084;&#1077;&#1085;&#1090;&#1099;\12%20&#1072;&#1087;&#1088;&#1077;&#1083;&#1103;\&#1082;&#1086;&#1089;&#1084;&#1086;&#1089;\&#1082;&#1086;&#1085;&#1092;&#1077;&#1088;&#1077;&#1085;&#1094;&#1080;&#1103;\02_otstshet_dictor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4%20&#1086;&#1082;&#1090;&#1103;&#1073;&#1088;&#1103;%201957%20&#1075;.%20&#1047;&#1072;&#1087;&#1091;&#1089;&#1082;%20&#1087;&#1077;&#1088;&#1074;&#1086;&#1075;&#1086;%20&#1080;&#1089;&#1082;&#1091;&#1089;&#1089;&#1090;&#1074;&#1077;&#1085;&#1085;&#1086;&#1075;&#1086;%20&#1089;&#1087;&#1091;&#1090;&#1085;&#1080;&#1082;&#1072;%20&#1047;&#1077;&#1084;&#1083;&#1080;.avi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&#1057;&#1086;&#1073;&#1072;&#1082;&#1080;%20&#1074;%20&#1082;&#1086;&#1089;&#1084;&#1086;&#1089;&#1077;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&#1042;&#1080;&#1076;&#1077;&#1086;&#1082;&#1083;&#1080;&#1087;%20&#1085;&#1072;%20&#1087;&#1077;&#1089;&#1085;&#1102;%20%20&#1047;&#1085;&#1072;&#1077;&#1090;&#1077;,%20&#1082;&#1072;&#1082;&#1080;&#1084;%20&#1086;&#1085;%20&#1087;&#1072;&#1088;&#1085;&#1077;&#1084;%20&#1073;&#1099;&#1083;%203%20&#1084;&#1080;&#1085;.%2017%20&#1089;&#1077;&#1082;..avi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Files\&#1044;&#1086;&#1082;&#1091;&#1084;&#1077;&#1085;&#1090;&#1099;\12%20&#1072;&#1087;&#1088;&#1077;&#1083;&#1103;\&#1082;&#1086;&#1089;&#1084;&#1086;&#1089;\&#1082;&#1086;&#1085;&#1092;&#1077;&#1088;&#1077;&#1085;&#1094;&#1080;&#1103;\Pesnya-o-pervoy-zhenschine-kosmonnavte-Valentine-Tereshkovoy-Muzyka-Aleksandr-Doluhanyan-Slova-Mark-Lisyanskiy-196-Devushku-chaykoy-zovut(muzofon.com).mp3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mamonta.ru/images/shop_items/16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&#1047;&#1072;&#1089;&#1090;&#1072;&#1074;&#1082;&#1072;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&#1062;&#1080;&#1086;&#1083;&#1082;&#1086;&#1074;&#1089;&#1082;&#1080;&#1081;.avi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es\&#1044;&#1086;&#1082;&#1091;&#1084;&#1077;&#1085;&#1090;&#1099;\12%20&#1072;&#1087;&#1088;&#1077;&#1083;&#1103;\&#1082;&#1086;&#1089;&#1084;&#1086;&#1089;\&#1082;&#1086;&#1085;&#1092;&#1077;&#1088;&#1077;&#1085;&#1094;&#1080;&#1103;\&#1055;&#1088;&#1086;&#1077;&#1082;&#1090;%20&#1053;&#1080;&#1082;&#1086;&#1083;&#1072;&#1103;%20&#1050;&#1080;&#1073;&#1072;&#1083;&#1100;&#1095;&#1080;&#1095;&#1072;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нру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3850" y="4941888"/>
            <a:ext cx="882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2400" b="1"/>
              <a:t>… </a:t>
            </a:r>
            <a:r>
              <a:rPr lang="ru-RU" sz="2400" b="1">
                <a:solidFill>
                  <a:schemeClr val="accent2"/>
                </a:solidFill>
              </a:rPr>
              <a:t>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пространство.</a:t>
            </a:r>
          </a:p>
          <a:p>
            <a:pPr eaLnBrk="0" hangingPunct="0"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                                                                    К.Э. Циолковский                                                                              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571500" y="1500188"/>
            <a:ext cx="9072563" cy="4000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8218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920000" scaled="1"/>
                </a:gradFill>
                <a:latin typeface="Impact"/>
              </a:rPr>
              <a:t>УТРО КОСМИЧЕСКОЙ</a:t>
            </a:r>
          </a:p>
          <a:p>
            <a:pPr algn="ctr"/>
            <a:r>
              <a:rPr lang="ru-RU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920000" scaled="1"/>
                </a:gradFill>
                <a:latin typeface="Impact"/>
              </a:rPr>
              <a:t>ЭРЫ</a:t>
            </a:r>
          </a:p>
        </p:txBody>
      </p:sp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2411412" cy="239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02_otstshet_dict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5bd036fcbf2a"/>
          <p:cNvPicPr>
            <a:picLocks noChangeAspect="1" noChangeArrowheads="1"/>
          </p:cNvPicPr>
          <p:nvPr/>
        </p:nvPicPr>
        <p:blipFill>
          <a:blip r:embed="rId3" cstate="print"/>
          <a:srcRect r="10625"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 октября 1957 г. Запуск первого искусственного спутника Земл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2286000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28674" name="Picture 4" descr="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8675" name="Picture 5" descr="щгн4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" name="Собаки в космос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0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 descr="127615000c825b031efd24ed363e79ea9e481c8e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p25"/>
          <p:cNvPicPr>
            <a:picLocks noChangeAspect="1" noChangeArrowheads="1"/>
          </p:cNvPicPr>
          <p:nvPr/>
        </p:nvPicPr>
        <p:blipFill>
          <a:blip r:embed="rId2" cstate="print"/>
          <a:srcRect r="5165"/>
          <a:stretch>
            <a:fillRect/>
          </a:stretch>
        </p:blipFill>
        <p:spPr bwMode="auto">
          <a:xfrm>
            <a:off x="0" y="0"/>
            <a:ext cx="4643438" cy="327818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22" name="Picture 5" descr="f_13685939"/>
          <p:cNvPicPr>
            <a:picLocks noChangeAspect="1" noChangeArrowheads="1"/>
          </p:cNvPicPr>
          <p:nvPr/>
        </p:nvPicPr>
        <p:blipFill>
          <a:blip r:embed="rId3" cstate="print"/>
          <a:srcRect b="17575"/>
          <a:stretch>
            <a:fillRect/>
          </a:stretch>
        </p:blipFill>
        <p:spPr bwMode="auto">
          <a:xfrm>
            <a:off x="4787900" y="0"/>
            <a:ext cx="4356100" cy="328453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0723" name="Picture 6" descr="gagari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8" descr="0_1798"/>
          <p:cNvPicPr>
            <a:picLocks noChangeAspect="1" noChangeArrowheads="1"/>
          </p:cNvPicPr>
          <p:nvPr/>
        </p:nvPicPr>
        <p:blipFill>
          <a:blip r:embed="rId5" cstate="print"/>
          <a:srcRect r="17717"/>
          <a:stretch>
            <a:fillRect/>
          </a:stretch>
        </p:blipFill>
        <p:spPr bwMode="auto">
          <a:xfrm>
            <a:off x="4787900" y="3429000"/>
            <a:ext cx="4356100" cy="34290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31746" name="Picture 4" descr="шнке"/>
          <p:cNvPicPr>
            <a:picLocks noChangeAspect="1" noChangeArrowheads="1"/>
          </p:cNvPicPr>
          <p:nvPr/>
        </p:nvPicPr>
        <p:blipFill>
          <a:blip r:embed="rId2" cstate="print"/>
          <a:srcRect r="12891"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79388" y="6237288"/>
            <a:ext cx="89646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>
                <a:solidFill>
                  <a:schemeClr val="accent2"/>
                </a:solidFill>
              </a:rPr>
              <a:t>Спускаемый аппарат космического корабля Ю.А.Гагарина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4" descr="4c087162e3f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57470709_c6a8ca8c45588b2fe5d5466754a"/>
          <p:cNvPicPr>
            <a:picLocks noChangeAspect="1" noChangeArrowheads="1"/>
          </p:cNvPicPr>
          <p:nvPr/>
        </p:nvPicPr>
        <p:blipFill>
          <a:blip r:embed="rId3" cstate="print"/>
          <a:srcRect l="51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Видеоклип на песню  Знаете, каким он парнем был 3 мин. 17 сек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Pesnya-o-pervoy-zhenschine-kosmonnavte-Valentine-Tereshkovoy-Muzyka-Aleksandr-Doluhanyan-Slova-Mark-Lisyanskiy-196-Devushku-chaykoy-zovu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осмонавт Терешкова В. В. ">
            <a:hlinkClick r:id="rId2" tooltip="осмонавт Терешкова В. В. 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58888"/>
            <a:ext cx="26050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611188" y="188913"/>
            <a:ext cx="7921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  <a:latin typeface="Arial" charset="0"/>
                <a:cs typeface="Arial" charset="0"/>
              </a:rPr>
              <a:t>"</a:t>
            </a:r>
            <a:r>
              <a:rPr lang="ru-RU" sz="3200" b="1" i="1">
                <a:solidFill>
                  <a:srgbClr val="FFFF00"/>
                </a:solidFill>
                <a:latin typeface="Arial" charset="0"/>
                <a:cs typeface="Arial" charset="0"/>
              </a:rPr>
              <a:t>Чайка"  - позывной Терешковой на время полета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959225"/>
            <a:ext cx="36718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27538" y="4868863"/>
            <a:ext cx="43957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Для космической леди сделали лишь одно исключение. На скафандре с особой нежностью вышили чайку - ее позывной.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63" y="3860800"/>
            <a:ext cx="4176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"Я Чайка! </a:t>
            </a:r>
          </a:p>
          <a:p>
            <a:pPr algn="just">
              <a:defRPr/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Пять минут – полёт нормальный!"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0" y="1989138"/>
            <a:ext cx="5405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  <a:t>В дальних просторах дорога пылает,</a:t>
            </a:r>
            <a:b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  <a:t>Пенится звёздный маршрут.</a:t>
            </a:r>
            <a:b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  <a:t>Чайка Земле свой привет посылает,</a:t>
            </a:r>
            <a:b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2800" b="1" i="1">
                <a:solidFill>
                  <a:srgbClr val="FF0066"/>
                </a:solidFill>
                <a:latin typeface="Monotype Corsiva" pitchFamily="66" charset="0"/>
              </a:rPr>
              <a:t>Девушку Чайкой зовут.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68352" cy="1080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www_chudetstvo_ru_otkritki_den_kosmonavtiki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став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Первый ИС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84213" y="282575"/>
            <a:ext cx="7920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chemeClr val="accent2"/>
                </a:solidFill>
              </a:rPr>
              <a:t>4 октября 1957 года начало новой эры – </a:t>
            </a:r>
          </a:p>
          <a:p>
            <a:pPr algn="ctr" eaLnBrk="0" hangingPunct="0"/>
            <a:r>
              <a:rPr lang="ru-RU" sz="3200" b="1">
                <a:solidFill>
                  <a:schemeClr val="accent2"/>
                </a:solidFill>
              </a:rPr>
              <a:t>эры освоения космоса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57669496_1271054347_gaga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4" descr="Королё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978588888013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6539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Циолковски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20938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Kibalch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6424613"/>
            <a:ext cx="4716463" cy="433387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000">
                <a:solidFill>
                  <a:schemeClr val="bg2"/>
                </a:solidFill>
              </a:rPr>
              <a:t>Н.И.Кибальчич</a:t>
            </a:r>
          </a:p>
        </p:txBody>
      </p:sp>
      <p:pic>
        <p:nvPicPr>
          <p:cNvPr id="23555" name="Picture 7" descr="Воздухоплавательный прибор Кибальчич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0"/>
            <a:ext cx="4362450" cy="685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859338" y="6424613"/>
            <a:ext cx="4284662" cy="433387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kumimoji="0" lang="ru-RU" sz="2000">
                <a:solidFill>
                  <a:schemeClr val="bg2"/>
                </a:solidFill>
              </a:rPr>
              <a:t>Воздухоплавательный прибор</a:t>
            </a:r>
          </a:p>
        </p:txBody>
      </p:sp>
      <p:pic>
        <p:nvPicPr>
          <p:cNvPr id="7" name="Проект Николая Кибальчич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5038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205417779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269781-62bc4bb530e53c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1082</TotalTime>
  <Words>105</Words>
  <Application>Microsoft Office PowerPoint</Application>
  <PresentationFormat>Экран (4:3)</PresentationFormat>
  <Paragraphs>17</Paragraphs>
  <Slides>18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Training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Знаете, каким он парнем был?</dc:title>
  <dc:creator>Дима</dc:creator>
  <cp:lastModifiedBy>Admin</cp:lastModifiedBy>
  <cp:revision>78</cp:revision>
  <dcterms:created xsi:type="dcterms:W3CDTF">2008-04-04T09:39:44Z</dcterms:created>
  <dcterms:modified xsi:type="dcterms:W3CDTF">2013-11-05T13:57:12Z</dcterms:modified>
</cp:coreProperties>
</file>