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2" r:id="rId4"/>
    <p:sldId id="262" r:id="rId5"/>
    <p:sldId id="263" r:id="rId6"/>
    <p:sldId id="264" r:id="rId7"/>
    <p:sldId id="265" r:id="rId8"/>
    <p:sldId id="268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9A6F-6F5C-4F10-ACEC-3BC36487633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10AA-6936-4EED-A001-890CDF0C9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9A6F-6F5C-4F10-ACEC-3BC36487633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10AA-6936-4EED-A001-890CDF0C9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9A6F-6F5C-4F10-ACEC-3BC36487633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10AA-6936-4EED-A001-890CDF0C9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9A6F-6F5C-4F10-ACEC-3BC36487633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10AA-6936-4EED-A001-890CDF0C9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9A6F-6F5C-4F10-ACEC-3BC36487633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10AA-6936-4EED-A001-890CDF0C9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9A6F-6F5C-4F10-ACEC-3BC36487633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10AA-6936-4EED-A001-890CDF0C9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9A6F-6F5C-4F10-ACEC-3BC36487633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10AA-6936-4EED-A001-890CDF0C9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9A6F-6F5C-4F10-ACEC-3BC36487633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10AA-6936-4EED-A001-890CDF0C9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9A6F-6F5C-4F10-ACEC-3BC36487633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10AA-6936-4EED-A001-890CDF0C9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9A6F-6F5C-4F10-ACEC-3BC36487633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10AA-6936-4EED-A001-890CDF0C9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9A6F-6F5C-4F10-ACEC-3BC36487633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10AA-6936-4EED-A001-890CDF0C9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9A6F-6F5C-4F10-ACEC-3BC36487633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610AA-6936-4EED-A001-890CDF0C9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ntica.lt/images/etruski05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azeta.lv/images/collage(4)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azeta.lv/images/collage(5)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4 из 15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81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357166"/>
            <a:ext cx="5427511" cy="92333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 этрусков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3 из 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1) нет</a:t>
            </a:r>
          </a:p>
          <a:p>
            <a:r>
              <a:rPr lang="ru-RU" dirty="0" smtClean="0"/>
              <a:t>2) нет</a:t>
            </a:r>
          </a:p>
          <a:p>
            <a:r>
              <a:rPr lang="ru-RU" dirty="0" smtClean="0"/>
              <a:t>3) нет</a:t>
            </a:r>
          </a:p>
          <a:p>
            <a:r>
              <a:rPr lang="ru-RU" dirty="0" smtClean="0"/>
              <a:t>4) да</a:t>
            </a:r>
          </a:p>
          <a:p>
            <a:r>
              <a:rPr lang="ru-RU" dirty="0" smtClean="0"/>
              <a:t>5) да</a:t>
            </a:r>
          </a:p>
          <a:p>
            <a:r>
              <a:rPr lang="ru-RU" dirty="0" smtClean="0"/>
              <a:t>6) нет</a:t>
            </a:r>
          </a:p>
          <a:p>
            <a:r>
              <a:rPr lang="ru-RU" dirty="0" smtClean="0"/>
              <a:t>7) нет</a:t>
            </a:r>
          </a:p>
          <a:p>
            <a:r>
              <a:rPr lang="ru-RU" dirty="0" smtClean="0"/>
              <a:t>8) нет</a:t>
            </a:r>
          </a:p>
          <a:p>
            <a:r>
              <a:rPr lang="ru-RU" dirty="0" smtClean="0"/>
              <a:t>9) нет</a:t>
            </a:r>
          </a:p>
          <a:p>
            <a:r>
              <a:rPr lang="ru-RU" dirty="0" smtClean="0"/>
              <a:t>10) 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986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00042"/>
            <a:ext cx="4714908" cy="5357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571736" y="857232"/>
            <a:ext cx="71438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643570" y="2214554"/>
            <a:ext cx="71438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86050" y="2571744"/>
            <a:ext cx="71438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143372" y="1785926"/>
            <a:ext cx="71438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86446" y="785794"/>
            <a:ext cx="71438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43438" y="3786190"/>
            <a:ext cx="71438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00364" y="3786190"/>
            <a:ext cx="71438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72066" y="4857760"/>
            <a:ext cx="71438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86446" y="3857628"/>
            <a:ext cx="71438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71868" y="4857760"/>
            <a:ext cx="71438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019E-7 L 0.09462 -0.1154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5763E-7 L -0.03159 0.14685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L -0.07829 -0.43963 " pathEditMode="relative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346E-6 L 0.03143 -0.377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18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06938E-6 L -3.88889E-6 0.40912 " pathEditMode="relative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9.71323E-7 L -0.14966 0.11517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8384411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Диффузия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>
              <a:buFontTx/>
              <a:buChar char="-"/>
            </a:pP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самопроизвольное</a:t>
            </a:r>
          </a:p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еремешивание молекул, 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происходящее благодаря</a:t>
            </a:r>
          </a:p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епловому движению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молекул.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21056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Температура больше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500430" y="1500174"/>
            <a:ext cx="1928826" cy="128588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86058"/>
            <a:ext cx="898932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Скорость молекул больше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500430" y="3857628"/>
            <a:ext cx="1928826" cy="128588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286388"/>
            <a:ext cx="657930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Диффузия быстрее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33784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Температура меньше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500430" y="1500174"/>
            <a:ext cx="1928826" cy="128588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86058"/>
            <a:ext cx="911659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Скорость молекул меньше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500430" y="3857628"/>
            <a:ext cx="1928826" cy="128588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286388"/>
            <a:ext cx="794647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Диффузия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медленьнее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086600" cy="1447800"/>
          </a:xfrm>
        </p:spPr>
        <p:txBody>
          <a:bodyPr/>
          <a:lstStyle/>
          <a:p>
            <a:endParaRPr lang="ru-RU" sz="4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1472" y="928670"/>
            <a:ext cx="2033588" cy="2536825"/>
            <a:chOff x="204" y="1117"/>
            <a:chExt cx="1281" cy="1598"/>
          </a:xfrm>
        </p:grpSpPr>
        <p:pic>
          <p:nvPicPr>
            <p:cNvPr id="11269" name="Picture 5" descr="molec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1434"/>
              <a:ext cx="1281" cy="1281"/>
            </a:xfrm>
            <a:prstGeom prst="rect">
              <a:avLst/>
            </a:prstGeom>
            <a:noFill/>
          </p:spPr>
        </p:pic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521" y="1117"/>
              <a:ext cx="5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ru-RU" sz="2400" b="1">
                  <a:latin typeface="Arial" pitchFamily="34" charset="0"/>
                  <a:cs typeface="Arial" pitchFamily="34" charset="0"/>
                </a:rPr>
                <a:t>Газы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71802" y="785794"/>
            <a:ext cx="2052638" cy="2879725"/>
            <a:chOff x="2336" y="1117"/>
            <a:chExt cx="1293" cy="1814"/>
          </a:xfrm>
        </p:grpSpPr>
        <p:pic>
          <p:nvPicPr>
            <p:cNvPr id="11272" name="Picture 8" descr="molecv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6" y="1525"/>
              <a:ext cx="1293" cy="1406"/>
            </a:xfrm>
            <a:prstGeom prst="rect">
              <a:avLst/>
            </a:prstGeom>
            <a:noFill/>
          </p:spPr>
        </p:pic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2453" y="1117"/>
              <a:ext cx="10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ru-RU" sz="2400" b="1">
                  <a:latin typeface="Arial" pitchFamily="34" charset="0"/>
                  <a:cs typeface="Arial" pitchFamily="34" charset="0"/>
                </a:rPr>
                <a:t>Жидкости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072198" y="928670"/>
            <a:ext cx="2303462" cy="2897187"/>
            <a:chOff x="3969" y="1570"/>
            <a:chExt cx="1451" cy="1825"/>
          </a:xfrm>
        </p:grpSpPr>
        <p:pic>
          <p:nvPicPr>
            <p:cNvPr id="11275" name="Picture 11" descr="molec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14" y="1933"/>
              <a:ext cx="1386" cy="1462"/>
            </a:xfrm>
            <a:prstGeom prst="rect">
              <a:avLst/>
            </a:prstGeom>
            <a:noFill/>
          </p:spPr>
        </p:pic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3969" y="1570"/>
              <a:ext cx="14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ru-RU" sz="2400" b="1">
                  <a:latin typeface="Arial" pitchFamily="34" charset="0"/>
                  <a:cs typeface="Arial" pitchFamily="34" charset="0"/>
                </a:rPr>
                <a:t>Твердые тела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42910" y="3929066"/>
            <a:ext cx="759509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Газ – быстрее диффузия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072074"/>
            <a:ext cx="943322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Тв.тело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медленее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диффузия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3 из 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0"/>
            <a:ext cx="6572272" cy="6572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74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ПРОВЕРЬ СЕБЯ!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молекул</dc:title>
  <dc:creator>Natasha</dc:creator>
  <cp:lastModifiedBy>Наталия Шайер</cp:lastModifiedBy>
  <cp:revision>25</cp:revision>
  <dcterms:created xsi:type="dcterms:W3CDTF">2009-09-17T17:40:56Z</dcterms:created>
  <dcterms:modified xsi:type="dcterms:W3CDTF">2013-11-05T17:42:37Z</dcterms:modified>
</cp:coreProperties>
</file>