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60" r:id="rId9"/>
    <p:sldId id="271" r:id="rId10"/>
    <p:sldId id="272" r:id="rId11"/>
    <p:sldId id="259" r:id="rId12"/>
    <p:sldId id="265" r:id="rId13"/>
    <p:sldId id="266" r:id="rId14"/>
    <p:sldId id="267" r:id="rId15"/>
    <p:sldId id="268" r:id="rId16"/>
    <p:sldId id="273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25198"/>
    <a:srgbClr val="000099"/>
    <a:srgbClr val="1C1C1C"/>
    <a:srgbClr val="660066"/>
    <a:srgbClr val="FF00FF"/>
    <a:srgbClr val="B1E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94652" autoAdjust="0"/>
  </p:normalViewPr>
  <p:slideViewPr>
    <p:cSldViewPr>
      <p:cViewPr varScale="1">
        <p:scale>
          <a:sx n="62" d="100"/>
          <a:sy n="62" d="100"/>
        </p:scale>
        <p:origin x="-3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8CD28-0C25-4542-AE83-FEC6FDD9B77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88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B56E2-7200-4F54-B505-04E9C786DCB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28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4D1B8-08A3-4E95-9C6E-F88D42F055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93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384C6-AB29-4FEA-B02D-56272F8F479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357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31E3D-A6FC-4A26-9F6E-E6D92AC395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33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5783-D323-4D8D-B64B-F11BEE24919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3086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37914-0D2C-452D-91F2-A9CF65B2A1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7311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3667A-B7D3-4A0D-9D4C-4CB9BB86839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200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A7DD0-0673-4CFC-B69C-F32BAC61C1F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92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1BA93-1232-4B78-B712-E136EF1614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5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9E2F-F108-4A53-8DE4-28A7E65BDCA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372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A395-0323-41B5-B6F1-85A7A72BF5E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317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23F8E-FC5D-4368-8FC2-8742D3EC5D4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33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CB9490EA-47C8-4C05-97BA-F750184DBDA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E%D1%80%D0%B6%D0%BE%D0%BA" TargetMode="External"/><Relationship Id="rId13" Type="http://schemas.openxmlformats.org/officeDocument/2006/relationships/hyperlink" Target="http://ru.wikipedia.org/wiki/%D0%9A%D0%B0%D0%BB%D1%83%D0%B3%D0%B0" TargetMode="External"/><Relationship Id="rId18" Type="http://schemas.openxmlformats.org/officeDocument/2006/relationships/hyperlink" Target="http://ru.wikipedia.org/wiki/%D0%9C%D1%83%D1%80%D0%BE%D0%BC" TargetMode="External"/><Relationship Id="rId26" Type="http://schemas.openxmlformats.org/officeDocument/2006/relationships/hyperlink" Target="http://ru.wikipedia.org/wiki/%D0%9F%D0%B5%D1%82%D1%80%D0%BE%D0%B7%D0%B0%D0%B2%D0%BE%D0%B4%D1%81%D0%BA" TargetMode="External"/><Relationship Id="rId39" Type="http://schemas.openxmlformats.org/officeDocument/2006/relationships/hyperlink" Target="http://ru.wikipedia.org/wiki/%D0%9F%D1%83%D1%88%D0%BA%D0%B8%D0%BD_(%D0%B3%D0%BE%D1%80%D0%BE%D0%B4)" TargetMode="External"/><Relationship Id="rId3" Type="http://schemas.openxmlformats.org/officeDocument/2006/relationships/hyperlink" Target="http://ru.wikipedia.org/wiki/%D0%9A%D0%BE%D0%BB%D0%BE%D0%BC%D0%BD%D0%B0" TargetMode="External"/><Relationship Id="rId21" Type="http://schemas.openxmlformats.org/officeDocument/2006/relationships/hyperlink" Target="http://ru.wikipedia.org/wiki/%D0%98%D0%B2%D0%B0%D0%BD%D0%BE%D0%B2%D0%BE" TargetMode="External"/><Relationship Id="rId34" Type="http://schemas.openxmlformats.org/officeDocument/2006/relationships/hyperlink" Target="http://ru.wikipedia.org/wiki/%D0%A1%D0%B0%D0%BD%D0%BA%D1%82-%D0%9F%D0%B5%D1%82%D0%B5%D1%80%D0%B1%D1%83%D1%80%D0%B3" TargetMode="External"/><Relationship Id="rId42" Type="http://schemas.openxmlformats.org/officeDocument/2006/relationships/image" Target="../media/image28.jpeg"/><Relationship Id="rId7" Type="http://schemas.openxmlformats.org/officeDocument/2006/relationships/hyperlink" Target="http://ru.wikipedia.org/wiki/%D0%94%D0%BC%D0%B8%D1%82%D1%80%D0%BE%D0%B2" TargetMode="External"/><Relationship Id="rId12" Type="http://schemas.openxmlformats.org/officeDocument/2006/relationships/hyperlink" Target="http://ru.wikipedia.org/wiki/%D0%AE%D1%85%D0%BD%D0%BE%D0%B2" TargetMode="External"/><Relationship Id="rId17" Type="http://schemas.openxmlformats.org/officeDocument/2006/relationships/hyperlink" Target="http://ru.wikipedia.org/wiki/%D0%A0%D1%8F%D0%B7%D0%B0%D0%BD%D1%8C" TargetMode="External"/><Relationship Id="rId25" Type="http://schemas.openxmlformats.org/officeDocument/2006/relationships/hyperlink" Target="http://ru.wikipedia.org/wiki/%D0%92%D0%BE%D0%BB%D0%BE%D0%B3%D0%B4%D0%B0" TargetMode="External"/><Relationship Id="rId33" Type="http://schemas.openxmlformats.org/officeDocument/2006/relationships/hyperlink" Target="http://ru.wikipedia.org/wiki/%D0%93%D0%B0%D1%82%D1%87%D0%B8%D0%BD%D0%B0" TargetMode="External"/><Relationship Id="rId38" Type="http://schemas.openxmlformats.org/officeDocument/2006/relationships/hyperlink" Target="http://ru.wikipedia.org/wiki/%D0%9F%D0%B0%D0%B2%D0%BB%D0%BE%D0%B2%D1%81%D0%BA_(%D0%A1%D0%B0%D0%BD%D0%BA%D1%82-%D0%9F%D0%B5%D1%82%D0%B5%D1%80%D0%B1%D1%83%D1%80%D0%B3)" TargetMode="External"/><Relationship Id="rId2" Type="http://schemas.openxmlformats.org/officeDocument/2006/relationships/hyperlink" Target="http://ru.wikipedia.org/wiki/%D0%9C%D0%BE%D1%81%D0%BA%D0%B2%D0%B0" TargetMode="External"/><Relationship Id="rId16" Type="http://schemas.openxmlformats.org/officeDocument/2006/relationships/hyperlink" Target="http://ru.wikipedia.org/wiki/%D0%A2%D1%83%D0%BB%D0%B0" TargetMode="External"/><Relationship Id="rId20" Type="http://schemas.openxmlformats.org/officeDocument/2006/relationships/hyperlink" Target="http://ru.wikipedia.org/wiki/%D0%A1%D1%83%D0%B7%D0%B4%D0%B0%D0%BB%D1%8C" TargetMode="External"/><Relationship Id="rId29" Type="http://schemas.openxmlformats.org/officeDocument/2006/relationships/hyperlink" Target="http://ru.wikipedia.org/wiki/%D0%92%D0%B5%D0%BB%D0%B8%D0%BA%D0%B8%D0%B9_%D0%9D%D0%BE%D0%B2%D0%B3%D0%BE%D1%80%D0%BE%D0%B4" TargetMode="External"/><Relationship Id="rId41" Type="http://schemas.openxmlformats.org/officeDocument/2006/relationships/hyperlink" Target="http://ru.wikipedia.org/wiki/%D0%9A%D0%B0%D0%BB%D0%B8%D0%BD%D0%B8%D0%BD%D0%B3%D1%80%D0%B0%D0%B4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ru.wikipedia.org/wiki/%D0%9A%D1%80%D0%B0%D1%81%D0%BD%D0%BE%D0%B3%D0%BE%D1%80%D1%81%D0%BA" TargetMode="External"/><Relationship Id="rId11" Type="http://schemas.openxmlformats.org/officeDocument/2006/relationships/hyperlink" Target="http://ru.wikipedia.org/wiki/%D0%A1%D0%BC%D0%BE%D0%BB%D0%B5%D0%BD%D1%81%D0%BA" TargetMode="External"/><Relationship Id="rId24" Type="http://schemas.openxmlformats.org/officeDocument/2006/relationships/hyperlink" Target="http://ru.wikipedia.org/wiki/%D0%AF%D1%80%D0%BE%D1%81%D0%BB%D0%B0%D0%B2%D0%BB%D1%8C" TargetMode="External"/><Relationship Id="rId32" Type="http://schemas.openxmlformats.org/officeDocument/2006/relationships/hyperlink" Target="http://ru.wikipedia.org/wiki/%D0%A1%D0%B5%D0%B2%D0%B5%D1%80%D0%BD%D1%8B%D0%B9_%D0%BF%D0%BE%D0%BB%D1%8E%D1%81" TargetMode="External"/><Relationship Id="rId37" Type="http://schemas.openxmlformats.org/officeDocument/2006/relationships/hyperlink" Target="http://ru.wikipedia.org/wiki/%D0%9F%D0%B5%D1%82%D0%B5%D1%80%D0%B3%D0%BE%D1%84" TargetMode="External"/><Relationship Id="rId40" Type="http://schemas.openxmlformats.org/officeDocument/2006/relationships/hyperlink" Target="http://ru.wikipedia.org/wiki/%D0%A1%D0%B2%D0%B5%D1%82%D0%BB%D0%BE%D0%B3%D0%BE%D1%80%D1%81%D0%BA_(%D0%9A%D0%B0%D0%BB%D0%B8%D0%BD%D0%B8%D0%BD%D0%B3%D1%80%D0%B0%D0%B4%D1%81%D0%BA%D0%B0%D1%8F_%D0%BE%D0%B1%D0%BB%D0%B0%D1%81%D1%82%D1%8C)" TargetMode="External"/><Relationship Id="rId5" Type="http://schemas.openxmlformats.org/officeDocument/2006/relationships/hyperlink" Target="http://ru.wikipedia.org/wiki/%D0%90%D1%80%D1%85%D0%B0%D0%BD%D0%B3%D0%B5%D0%BB%D1%8C%D1%81%D0%BA%D0%BE%D0%B5_(%D1%83%D1%81%D0%B0%D0%B4%D1%8C%D0%B1%D0%B0)" TargetMode="External"/><Relationship Id="rId15" Type="http://schemas.openxmlformats.org/officeDocument/2006/relationships/hyperlink" Target="http://ru.wikipedia.org/wiki/%D0%9D%D0%BE%D0%B2%D0%BE%D0%BC%D0%BE%D1%81%D0%BA%D0%BE%D0%B2%D1%81%D0%BA_(%D0%A2%D1%83%D0%BB%D1%8C%D1%81%D0%BA%D0%B0%D1%8F_%D0%BE%D0%B1%D0%BB%D0%B0%D1%81%D1%82%D1%8C)" TargetMode="External"/><Relationship Id="rId23" Type="http://schemas.openxmlformats.org/officeDocument/2006/relationships/hyperlink" Target="http://ru.wikipedia.org/wiki/%D0%9A%D0%BE%D1%81%D1%82%D1%80%D0%BE%D0%BC%D0%B0" TargetMode="External"/><Relationship Id="rId28" Type="http://schemas.openxmlformats.org/officeDocument/2006/relationships/hyperlink" Target="http://ru.wikipedia.org/wiki/%D0%9E%D0%BB%D0%BE%D0%BD%D0%B5%D1%86" TargetMode="External"/><Relationship Id="rId36" Type="http://schemas.openxmlformats.org/officeDocument/2006/relationships/hyperlink" Target="http://ru.wikipedia.org/wiki/%D0%9B%D0%BE%D0%BC%D0%BE%D0%BD%D0%BE%D1%81%D0%BE%D0%B2_(%D0%B3%D0%BE%D1%80%D0%BE%D0%B4)" TargetMode="External"/><Relationship Id="rId10" Type="http://schemas.openxmlformats.org/officeDocument/2006/relationships/hyperlink" Target="http://ru.wikipedia.org/wiki/%D0%A0%D0%B6%D0%B5%D0%B2" TargetMode="External"/><Relationship Id="rId19" Type="http://schemas.openxmlformats.org/officeDocument/2006/relationships/hyperlink" Target="http://ru.wikipedia.org/wiki/%D0%92%D0%BB%D0%B0%D0%B4%D0%B8%D0%BC%D0%B8%D1%80_(%D0%B3%D0%BE%D1%80%D0%BE%D0%B4)" TargetMode="External"/><Relationship Id="rId31" Type="http://schemas.openxmlformats.org/officeDocument/2006/relationships/hyperlink" Target="http://ru.wikipedia.org/wiki/%D0%9F%D1%81%D0%BA%D0%BE%D0%B2" TargetMode="External"/><Relationship Id="rId4" Type="http://schemas.openxmlformats.org/officeDocument/2006/relationships/hyperlink" Target="http://ru.wikipedia.org/wiki/%D0%9E%D0%B4%D0%B8%D0%BD%D1%86%D0%BE%D0%B2%D0%BE" TargetMode="External"/><Relationship Id="rId9" Type="http://schemas.openxmlformats.org/officeDocument/2006/relationships/hyperlink" Target="http://ru.wikipedia.org/wiki/%D0%A2%D0%B2%D0%B5%D1%80%D1%8C" TargetMode="External"/><Relationship Id="rId14" Type="http://schemas.openxmlformats.org/officeDocument/2006/relationships/hyperlink" Target="http://ru.wikipedia.org/wiki/%D0%AF%D1%81%D0%BD%D0%B0%D1%8F_%D0%9F%D0%BE%D0%BB%D1%8F%D0%BD%D0%B0" TargetMode="External"/><Relationship Id="rId22" Type="http://schemas.openxmlformats.org/officeDocument/2006/relationships/hyperlink" Target="http://ru.wikipedia.org/wiki/%D0%9F%D0%BB%D1%91%D1%81_(%D0%B3%D0%BE%D1%80%D0%BE%D0%B4)" TargetMode="External"/><Relationship Id="rId27" Type="http://schemas.openxmlformats.org/officeDocument/2006/relationships/hyperlink" Target="http://ru.wikipedia.org/wiki/%D0%9F%D1%80%D1%8F%D0%B6%D0%B0_(%D0%BF%D0%BE%D1%81%D1%91%D0%BB%D0%BE%D0%BA)" TargetMode="External"/><Relationship Id="rId30" Type="http://schemas.openxmlformats.org/officeDocument/2006/relationships/hyperlink" Target="http://ru.wikipedia.org/wiki/%D0%98%D0%B7%D0%B1%D0%BE%D1%80%D1%81%D0%BA" TargetMode="External"/><Relationship Id="rId35" Type="http://schemas.openxmlformats.org/officeDocument/2006/relationships/hyperlink" Target="http://ru.wikipedia.org/wiki/%D0%9A%D1%80%D0%BE%D0%BD%D1%88%D1%82%D0%B0%D0%B4%D1%82" TargetMode="External"/><Relationship Id="rId43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0%D0%BB%D0%B5%D1%85%D0%B0%D1%80%D0%B4" TargetMode="External"/><Relationship Id="rId13" Type="http://schemas.openxmlformats.org/officeDocument/2006/relationships/hyperlink" Target="http://ru.wikipedia.org/wiki/%D0%AF%D0%BA%D1%83%D1%82%D1%81%D0%BA" TargetMode="External"/><Relationship Id="rId18" Type="http://schemas.openxmlformats.org/officeDocument/2006/relationships/hyperlink" Target="http://ru.wikipedia.org/wiki/%D0%AE%D0%B6%D0%BD%D0%BE-%D0%A1%D0%B0%D1%85%D0%B0%D0%BB%D0%B8%D0%BD%D1%81%D0%BA" TargetMode="External"/><Relationship Id="rId3" Type="http://schemas.openxmlformats.org/officeDocument/2006/relationships/hyperlink" Target="http://ru.wikipedia.org/wiki/%D0%A1%D0%B5%D0%B2%D0%B5%D1%80%D0%BE%D0%B4%D0%B2%D0%B8%D0%BD%D1%81%D0%BA" TargetMode="External"/><Relationship Id="rId21" Type="http://schemas.openxmlformats.org/officeDocument/2006/relationships/hyperlink" Target="http://ru.wikipedia.org/wiki/%D0%91%D0%B8%D1%80%D0%BE%D0%B1%D0%B8%D0%B4%D0%B6%D0%B0%D0%BD" TargetMode="External"/><Relationship Id="rId7" Type="http://schemas.openxmlformats.org/officeDocument/2006/relationships/hyperlink" Target="http://ru.wikipedia.org/wiki/%D0%9D%D0%BE%D0%B2%D1%8B%D0%B9_%D0%A3%D1%80%D0%B5%D0%BD%D0%B3%D0%BE%D0%B9" TargetMode="External"/><Relationship Id="rId12" Type="http://schemas.openxmlformats.org/officeDocument/2006/relationships/hyperlink" Target="http://ru.wikipedia.org/wiki/%D0%9C%D0%B8%D1%80%D0%BD%D1%8B%D0%B9_(%D0%AF%D0%BA%D1%83%D1%82%D0%B8%D1%8F)" TargetMode="External"/><Relationship Id="rId17" Type="http://schemas.openxmlformats.org/officeDocument/2006/relationships/hyperlink" Target="http://ru.wikipedia.org/wiki/%D0%9F%D0%B5%D1%82%D1%80%D0%BE%D0%BF%D0%B0%D0%B2%D0%BB%D0%BE%D0%B2%D1%81%D0%BA-%D0%9A%D0%B0%D0%BC%D1%87%D0%B0%D1%82%D1%81%D0%BA%D0%B8%D0%B9" TargetMode="External"/><Relationship Id="rId2" Type="http://schemas.openxmlformats.org/officeDocument/2006/relationships/hyperlink" Target="http://ru.wikipedia.org/wiki/%D0%9C%D1%83%D1%80%D0%BC%D0%B0%D0%BD%D1%81%D0%BA" TargetMode="External"/><Relationship Id="rId16" Type="http://schemas.openxmlformats.org/officeDocument/2006/relationships/hyperlink" Target="http://ru.wikipedia.org/wiki/%D0%95%D0%BB%D0%B8%D0%B7%D0%BE%D0%B2%D0%BE" TargetMode="External"/><Relationship Id="rId20" Type="http://schemas.openxmlformats.org/officeDocument/2006/relationships/hyperlink" Target="http://ru.wikipedia.org/wiki/%D0%A5%D0%B0%D0%B1%D0%B0%D1%80%D0%BE%D0%B2%D1%81%D0%BA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D%D0%B0%D1%80%D1%8C%D1%8F%D0%BD-%D0%9C%D0%B0%D1%80" TargetMode="External"/><Relationship Id="rId11" Type="http://schemas.openxmlformats.org/officeDocument/2006/relationships/hyperlink" Target="http://ru.wikipedia.org/wiki/%D0%9D%D0%BE%D1%80%D0%B8%D0%BB%D1%8C%D1%81%D0%BA" TargetMode="External"/><Relationship Id="rId24" Type="http://schemas.openxmlformats.org/officeDocument/2006/relationships/image" Target="../media/image17.gif"/><Relationship Id="rId5" Type="http://schemas.openxmlformats.org/officeDocument/2006/relationships/hyperlink" Target="http://ru.wikipedia.org/wiki/%D0%A1%D1%8B%D0%BA%D1%82%D1%8B%D0%B2%D0%BA%D0%B0%D1%80" TargetMode="External"/><Relationship Id="rId15" Type="http://schemas.openxmlformats.org/officeDocument/2006/relationships/hyperlink" Target="http://ru.wikipedia.org/wiki/%D0%90%D0%BD%D0%B0%D0%B4%D1%8B%D1%80%D1%8C" TargetMode="External"/><Relationship Id="rId23" Type="http://schemas.openxmlformats.org/officeDocument/2006/relationships/hyperlink" Target="http://ru.wikipedia.org/wiki/%D0%91%D0%BB%D0%B0%D0%B3%D0%BE%D0%B2%D0%B5%D1%89%D0%B5%D0%BD%D1%81%D0%BA" TargetMode="External"/><Relationship Id="rId10" Type="http://schemas.openxmlformats.org/officeDocument/2006/relationships/hyperlink" Target="http://ru.wikipedia.org/wiki/%D0%A5%D0%B0%D0%BD%D1%82%D1%8B-%D0%9C%D0%B0%D0%BD%D1%81%D0%B8%D0%B9%D1%81%D0%BA" TargetMode="External"/><Relationship Id="rId19" Type="http://schemas.openxmlformats.org/officeDocument/2006/relationships/hyperlink" Target="http://ru.wikipedia.org/wiki/%D0%92%D0%BB%D0%B0%D0%B4%D0%B8%D0%B2%D0%BE%D1%81%D1%82%D0%BE%D0%BA" TargetMode="External"/><Relationship Id="rId4" Type="http://schemas.openxmlformats.org/officeDocument/2006/relationships/hyperlink" Target="http://ru.wikipedia.org/wiki/%D0%90%D1%80%D1%85%D0%B0%D0%BD%D0%B3%D0%B5%D0%BB%D1%8C%D1%81%D0%BA" TargetMode="External"/><Relationship Id="rId9" Type="http://schemas.openxmlformats.org/officeDocument/2006/relationships/hyperlink" Target="http://ru.wikipedia.org/wiki/%D0%9D%D0%B5%D1%84%D1%82%D0%B5%D1%8E%D0%B3%D0%B0%D0%BD%D1%81%D0%BA" TargetMode="External"/><Relationship Id="rId14" Type="http://schemas.openxmlformats.org/officeDocument/2006/relationships/hyperlink" Target="http://ru.wikipedia.org/wiki/%D0%9C%D0%B0%D0%B3%D0%B0%D0%B4%D0%B0%D0%BD" TargetMode="External"/><Relationship Id="rId22" Type="http://schemas.openxmlformats.org/officeDocument/2006/relationships/hyperlink" Target="http://ru.wikipedia.org/wiki/%D0%91%D0%B5%D0%BB%D0%BE%D0%B3%D0%BE%D1%80%D1%81%D0%BA_(%D0%90%D0%BC%D1%83%D1%80%D1%81%D0%BA%D0%B0%D1%8F_%D0%BE%D0%B1%D0%BB%D0%B0%D1%81%D1%82%D1%8C)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0%D0%B1%D0%B0%D0%BA%D0%B0%D0%BD" TargetMode="External"/><Relationship Id="rId13" Type="http://schemas.openxmlformats.org/officeDocument/2006/relationships/hyperlink" Target="http://ru.wikipedia.org/wiki/%D0%93%D0%BE%D1%80%D0%BD%D0%BE-%D0%90%D0%BB%D1%82%D0%B0%D0%B9%D1%81%D0%BA" TargetMode="External"/><Relationship Id="rId18" Type="http://schemas.openxmlformats.org/officeDocument/2006/relationships/hyperlink" Target="http://ru.wikipedia.org/wiki/%D0%9A%D0%B0%D0%BB%D0%B0%D1%87%D0%B8%D0%BD%D1%81%D0%BA" TargetMode="External"/><Relationship Id="rId3" Type="http://schemas.openxmlformats.org/officeDocument/2006/relationships/hyperlink" Target="http://ru.wikipedia.org/wiki/%D0%A3%D0%BB%D0%B0%D0%BD-%D0%A3%D0%B4%D1%8D" TargetMode="External"/><Relationship Id="rId7" Type="http://schemas.openxmlformats.org/officeDocument/2006/relationships/hyperlink" Target="http://ru.wikipedia.org/wiki/%D0%9A%D1%80%D0%B0%D1%81%D0%BD%D0%BE%D1%8F%D1%80%D1%81%D0%BA" TargetMode="External"/><Relationship Id="rId12" Type="http://schemas.openxmlformats.org/officeDocument/2006/relationships/hyperlink" Target="http://ru.wikipedia.org/wiki/%D0%A2%D0%BE%D0%BC%D1%81%D0%BA" TargetMode="External"/><Relationship Id="rId17" Type="http://schemas.openxmlformats.org/officeDocument/2006/relationships/hyperlink" Target="http://ru.wikipedia.org/wiki/%D0%91%D0%B0%D1%80%D0%B0%D0%B1%D0%B8%D0%BD%D1%81%D0%BA" TargetMode="External"/><Relationship Id="rId2" Type="http://schemas.openxmlformats.org/officeDocument/2006/relationships/hyperlink" Target="http://ru.wikipedia.org/wiki/%D0%A7%D0%B8%D1%82%D0%B0" TargetMode="External"/><Relationship Id="rId16" Type="http://schemas.openxmlformats.org/officeDocument/2006/relationships/hyperlink" Target="http://ru.wikipedia.org/wiki/%D0%9A%D1%83%D0%B9%D0%B1%D1%8B%D1%88%D0%B5%D0%B2_(%D0%9D%D0%BE%D0%B2%D0%BE%D1%81%D0%B8%D0%B1%D0%B8%D1%80%D1%81%D0%BA%D0%B0%D1%8F_%D0%BE%D0%B1%D0%BB%D0%B0%D1%81%D1%82%D1%8C)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4%D0%B8%D0%B2%D0%BD%D0%BE%D0%B3%D0%BE%D1%80%D1%81%D0%BA" TargetMode="External"/><Relationship Id="rId11" Type="http://schemas.openxmlformats.org/officeDocument/2006/relationships/hyperlink" Target="http://ru.wikipedia.org/wiki/%D0%9A%D0%B5%D0%BC%D0%B5%D1%80%D0%BE%D0%B2%D0%BE" TargetMode="External"/><Relationship Id="rId5" Type="http://schemas.openxmlformats.org/officeDocument/2006/relationships/hyperlink" Target="http://ru.wikipedia.org/wiki/%D0%98%D1%80%D0%BA%D1%83%D1%82%D1%81%D0%BA" TargetMode="External"/><Relationship Id="rId15" Type="http://schemas.openxmlformats.org/officeDocument/2006/relationships/hyperlink" Target="http://ru.wikipedia.org/wiki/%D0%9D%D0%BE%D0%B2%D0%BE%D1%81%D0%B8%D0%B1%D0%B8%D1%80%D1%81%D0%BA" TargetMode="External"/><Relationship Id="rId10" Type="http://schemas.openxmlformats.org/officeDocument/2006/relationships/hyperlink" Target="http://ru.wikipedia.org/wiki/%D0%9A%D0%B5%D0%B4%D1%80%D0%BE%D0%B2%D1%81%D0%BA%D0%B8%D0%B9_%D1%83%D0%B3%D0%BE%D0%BB%D1%8C%D0%BD%D1%8B%D0%B9_%D1%80%D0%B0%D0%B7%D1%80%D0%B5%D0%B7" TargetMode="External"/><Relationship Id="rId4" Type="http://schemas.openxmlformats.org/officeDocument/2006/relationships/hyperlink" Target="http://ru.wikipedia.org/wiki/%D0%9B%D0%B8%D1%81%D1%82%D0%B2%D1%8F%D0%BD%D0%BA%D0%B0_(%D0%98%D1%80%D0%BA%D1%83%D1%82%D1%81%D0%BA%D0%B8%D0%B9_%D1%80%D0%B0%D0%B9%D0%BE%D0%BD)" TargetMode="External"/><Relationship Id="rId9" Type="http://schemas.openxmlformats.org/officeDocument/2006/relationships/hyperlink" Target="http://ru.wikipedia.org/wiki/%D0%9A%D1%8B%D0%B7%D1%8B%D0%BB" TargetMode="External"/><Relationship Id="rId14" Type="http://schemas.openxmlformats.org/officeDocument/2006/relationships/hyperlink" Target="http://ru.wikipedia.org/wiki/%D0%91%D0%B0%D1%80%D0%BD%D0%B0%D1%83%D0%BB" TargetMode="Externa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://ru.wikipedia.org/wiki/%D0%A3%D1%84%D0%B0" TargetMode="External"/><Relationship Id="rId18" Type="http://schemas.openxmlformats.org/officeDocument/2006/relationships/hyperlink" Target="http://ru.wikipedia.org/wiki/%D0%A3%D0%BB%D1%8C%D1%8F%D0%BD%D0%BE%D0%B2%D1%81%D0%BA" TargetMode="External"/><Relationship Id="rId26" Type="http://schemas.openxmlformats.org/officeDocument/2006/relationships/hyperlink" Target="http://ru.wikipedia.org/wiki/%D0%9A%D0%B8%D1%80%D0%BE%D0%B2_(%D0%9A%D0%B8%D1%80%D0%BE%D0%B2%D1%81%D0%BA%D0%B0%D1%8F_%D0%BE%D0%B1%D0%BB%D0%B0%D1%81%D1%82%D1%8C)" TargetMode="External"/><Relationship Id="rId39" Type="http://schemas.openxmlformats.org/officeDocument/2006/relationships/hyperlink" Target="http://ru.wikipedia.org/wiki/%D0%92%D0%BE%D1%80%D0%BE%D0%BD%D0%B5%D0%B6" TargetMode="External"/><Relationship Id="rId21" Type="http://schemas.openxmlformats.org/officeDocument/2006/relationships/hyperlink" Target="http://ru.wikipedia.org/wiki/%D0%A1%D0%B2%D0%B8%D1%8F%D0%B6%D1%81%D0%BA" TargetMode="External"/><Relationship Id="rId34" Type="http://schemas.openxmlformats.org/officeDocument/2006/relationships/hyperlink" Target="http://ru.wikipedia.org/wiki/%D0%95%D0%BB%D0%B5%D1%86" TargetMode="External"/><Relationship Id="rId42" Type="http://schemas.openxmlformats.org/officeDocument/2006/relationships/hyperlink" Target="http://ru.wikipedia.org/wiki/%D0%9D%D0%BE%D0%B2%D0%BE%D1%87%D0%B5%D1%80%D0%BA%D0%B0%D1%81%D1%81%D0%BA" TargetMode="External"/><Relationship Id="rId47" Type="http://schemas.openxmlformats.org/officeDocument/2006/relationships/hyperlink" Target="http://ru.wikipedia.org/wiki/%D0%AD%D0%BB%D0%B8%D1%81%D1%82%D0%B0" TargetMode="External"/><Relationship Id="rId50" Type="http://schemas.openxmlformats.org/officeDocument/2006/relationships/hyperlink" Target="http://ru.wikipedia.org/wiki/%D0%9C%D0%B0%D1%85%D0%B0%D1%87%D0%BA%D0%B0%D0%BB%D0%B0" TargetMode="External"/><Relationship Id="rId55" Type="http://schemas.openxmlformats.org/officeDocument/2006/relationships/hyperlink" Target="http://ru.wikipedia.org/wiki/%D0%9D%D0%B0%D0%BB%D1%8C%D1%87%D0%B8%D0%BA" TargetMode="External"/><Relationship Id="rId7" Type="http://schemas.openxmlformats.org/officeDocument/2006/relationships/hyperlink" Target="http://ru.wikipedia.org/wiki/%D0%95%D0%BA%D0%B0%D1%82%D0%B5%D1%80%D0%B8%D0%BD%D0%B1%D1%83%D1%80%D0%B3" TargetMode="External"/><Relationship Id="rId12" Type="http://schemas.openxmlformats.org/officeDocument/2006/relationships/hyperlink" Target="http://ru.wikipedia.org/wiki/%D0%9C%D0%B0%D0%B3%D0%BD%D0%B8%D1%82%D0%BE%D0%B3%D0%BE%D1%80%D1%81%D0%BA" TargetMode="External"/><Relationship Id="rId17" Type="http://schemas.openxmlformats.org/officeDocument/2006/relationships/hyperlink" Target="http://ru.wikipedia.org/wiki/%D0%A1%D0%B0%D0%BC%D0%B0%D1%80%D0%B0" TargetMode="External"/><Relationship Id="rId25" Type="http://schemas.openxmlformats.org/officeDocument/2006/relationships/hyperlink" Target="http://ru.wikipedia.org/wiki/%D0%9F%D0%B5%D1%80%D0%BC%D1%8C" TargetMode="External"/><Relationship Id="rId33" Type="http://schemas.openxmlformats.org/officeDocument/2006/relationships/hyperlink" Target="http://ru.wikipedia.org/wiki/%D0%9B%D0%B8%D0%BF%D0%B5%D1%86%D0%BA" TargetMode="External"/><Relationship Id="rId38" Type="http://schemas.openxmlformats.org/officeDocument/2006/relationships/hyperlink" Target="http://ru.wikipedia.org/wiki/%D0%91%D0%B5%D0%BB%D0%B3%D0%BE%D1%80%D0%BE%D0%B4" TargetMode="External"/><Relationship Id="rId46" Type="http://schemas.openxmlformats.org/officeDocument/2006/relationships/hyperlink" Target="http://ru.wikipedia.org/wiki/%D0%A1%D1%82%D0%B0%D0%B2%D1%80%D0%BE%D0%BF%D0%BE%D0%BB%D1%8C" TargetMode="External"/><Relationship Id="rId59" Type="http://schemas.openxmlformats.org/officeDocument/2006/relationships/hyperlink" Target="http://ru.wikipedia.org/wiki/%D0%A1%D0%BE%D1%87%D0%B8" TargetMode="External"/><Relationship Id="rId2" Type="http://schemas.openxmlformats.org/officeDocument/2006/relationships/image" Target="http://ru.wikipedia.org/wiki/%D0%AD%D1%81%D1%82%D0%B0%D1%84%D0%B5%D1%82%D0%B0_%D0%BE%D0%BB%D0%B8%D0%BC%D0%BF%D0%B8%D0%B9%D1%81%D0%BA%D0%BE%D0%B3%D0%BE_%D0%BE%D0%B3%D0%BD%D1%8F_%D0%B7%D0%B8%D0%BC%D0%BD%D0%B8%D1%85_%D0%9E%D0%BB%D0%B8%D0%BC%D0%BF%D0%B8%D0%B9%D1%81%D0%BA%D0%B8%D1%85_%D0%B8%D0%B3%D1%80_2014#.D0.9C.D0.B0.D1.80.D1.88.D1.80.D1.83.D1.82" TargetMode="External"/><Relationship Id="rId16" Type="http://schemas.openxmlformats.org/officeDocument/2006/relationships/hyperlink" Target="http://ru.wikipedia.org/wiki/%D0%A2%D0%BE%D0%BB%D1%8C%D1%8F%D1%82%D1%82%D0%B8" TargetMode="External"/><Relationship Id="rId20" Type="http://schemas.openxmlformats.org/officeDocument/2006/relationships/hyperlink" Target="http://ru.wikipedia.org/wiki/%D0%99%D0%BE%D1%88%D0%BA%D0%B0%D1%80-%D0%9E%D0%BB%D0%B0" TargetMode="External"/><Relationship Id="rId29" Type="http://schemas.openxmlformats.org/officeDocument/2006/relationships/hyperlink" Target="http://ru.wikipedia.org/wiki/%D0%9F%D0%B5%D0%BD%D0%B7%D0%B0" TargetMode="External"/><Relationship Id="rId41" Type="http://schemas.openxmlformats.org/officeDocument/2006/relationships/hyperlink" Target="http://ru.wikipedia.org/wiki/%D0%92%D0%BE%D0%BB%D0%B3%D0%BE%D0%B3%D1%80%D0%B0%D0%B4" TargetMode="External"/><Relationship Id="rId54" Type="http://schemas.openxmlformats.org/officeDocument/2006/relationships/hyperlink" Target="http://ru.wikipedia.org/wiki/%D0%92%D0%BB%D0%B0%D0%B4%D0%B8%D0%BA%D0%B0%D0%B2%D0%BA%D0%B0%D0%B7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%D0%9D%D0%B8%D0%B6%D0%BD%D0%B8%D0%B9_%D0%A2%D0%B0%D0%B3%D0%B8%D0%BB" TargetMode="External"/><Relationship Id="rId11" Type="http://schemas.openxmlformats.org/officeDocument/2006/relationships/hyperlink" Target="http://ru.wikipedia.org/wiki/%D0%A7%D0%B5%D0%BB%D1%8F%D0%B1%D0%B8%D0%BD%D1%81%D0%BA" TargetMode="External"/><Relationship Id="rId24" Type="http://schemas.openxmlformats.org/officeDocument/2006/relationships/hyperlink" Target="http://ru.wikipedia.org/wiki/%D0%9A%D1%83%D0%BD%D0%B3%D1%83%D1%80" TargetMode="External"/><Relationship Id="rId32" Type="http://schemas.openxmlformats.org/officeDocument/2006/relationships/hyperlink" Target="http://ru.wikipedia.org/wiki/%D0%9C%D0%B8%D1%87%D1%83%D1%80%D0%B8%D0%BD%D1%81%D0%BA" TargetMode="External"/><Relationship Id="rId37" Type="http://schemas.openxmlformats.org/officeDocument/2006/relationships/hyperlink" Target="http://ru.wikipedia.org/wiki/%D0%9A%D1%83%D1%80%D1%81%D0%BA" TargetMode="External"/><Relationship Id="rId40" Type="http://schemas.openxmlformats.org/officeDocument/2006/relationships/hyperlink" Target="http://ru.wikipedia.org/wiki/%D0%A3%D1%80%D1%8E%D0%BF%D0%B8%D0%BD%D1%81%D0%BA" TargetMode="External"/><Relationship Id="rId45" Type="http://schemas.openxmlformats.org/officeDocument/2006/relationships/hyperlink" Target="http://ru.wikipedia.org/wiki/%D0%9F%D1%8F%D1%82%D0%B8%D0%B3%D0%BE%D1%80%D1%81%D0%BA" TargetMode="External"/><Relationship Id="rId53" Type="http://schemas.openxmlformats.org/officeDocument/2006/relationships/hyperlink" Target="http://ru.wikipedia.org/wiki/%D0%9D%D0%B0%D0%B7%D1%80%D0%B0%D0%BD%D1%8C" TargetMode="External"/><Relationship Id="rId58" Type="http://schemas.openxmlformats.org/officeDocument/2006/relationships/hyperlink" Target="http://ru.wikipedia.org/wiki/%D0%9A%D1%80%D0%B0%D1%81%D0%BD%D0%BE%D0%B4%D0%B0%D1%80" TargetMode="External"/><Relationship Id="rId5" Type="http://schemas.openxmlformats.org/officeDocument/2006/relationships/hyperlink" Target="http://ru.wikipedia.org/wiki/%D0%A2%D0%BE%D0%B1%D0%BE%D0%BB%D1%8C%D1%81%D0%BA" TargetMode="External"/><Relationship Id="rId15" Type="http://schemas.openxmlformats.org/officeDocument/2006/relationships/hyperlink" Target="http://ru.wikipedia.org/wiki/%D0%A1%D1%8B%D0%B7%D1%80%D0%B0%D0%BD%D1%8C" TargetMode="External"/><Relationship Id="rId23" Type="http://schemas.openxmlformats.org/officeDocument/2006/relationships/hyperlink" Target="http://ru.wikipedia.org/wiki/%D0%98%D0%B6%D0%B5%D0%B2%D1%81%D0%BA" TargetMode="External"/><Relationship Id="rId28" Type="http://schemas.openxmlformats.org/officeDocument/2006/relationships/hyperlink" Target="http://ru.wikipedia.org/wiki/%D0%A1%D0%B0%D1%80%D0%B0%D0%BD%D1%81%D0%BA" TargetMode="External"/><Relationship Id="rId36" Type="http://schemas.openxmlformats.org/officeDocument/2006/relationships/hyperlink" Target="http://ru.wikipedia.org/wiki/%D0%91%D1%80%D1%8F%D0%BD%D1%81%D0%BA" TargetMode="External"/><Relationship Id="rId49" Type="http://schemas.openxmlformats.org/officeDocument/2006/relationships/hyperlink" Target="http://ru.wikipedia.org/wiki/%D0%90%D1%81%D1%82%D1%80%D0%B0%D1%85%D0%B0%D0%BD%D1%8C" TargetMode="External"/><Relationship Id="rId57" Type="http://schemas.openxmlformats.org/officeDocument/2006/relationships/hyperlink" Target="http://ru.wikipedia.org/wiki/%D0%9C%D0%B0%D0%B9%D0%BA%D0%BE%D0%BF" TargetMode="External"/><Relationship Id="rId10" Type="http://schemas.openxmlformats.org/officeDocument/2006/relationships/hyperlink" Target="http://ru.wikipedia.org/wiki/%D0%A8%D0%B0%D0%B4%D1%80%D0%B8%D0%BD%D1%81%D0%BA" TargetMode="External"/><Relationship Id="rId19" Type="http://schemas.openxmlformats.org/officeDocument/2006/relationships/hyperlink" Target="http://ru.wikipedia.org/wiki/%D0%A7%D0%B5%D0%B1%D0%BE%D0%BA%D1%81%D0%B0%D1%80%D1%8B" TargetMode="External"/><Relationship Id="rId31" Type="http://schemas.openxmlformats.org/officeDocument/2006/relationships/hyperlink" Target="http://ru.wikipedia.org/wiki/%D0%A2%D0%B0%D0%BC%D0%B1%D0%BE%D0%B2" TargetMode="External"/><Relationship Id="rId44" Type="http://schemas.openxmlformats.org/officeDocument/2006/relationships/hyperlink" Target="http://ru.wikipedia.org/wiki/%D0%A0%D0%BE%D1%81%D1%82%D0%BE%D0%B2-%D0%BD%D0%B0-%D0%94%D0%BE%D0%BD%D1%83" TargetMode="External"/><Relationship Id="rId52" Type="http://schemas.openxmlformats.org/officeDocument/2006/relationships/hyperlink" Target="http://ru.wikipedia.org/wiki/%D0%9C%D0%B0%D0%B3%D0%B0%D1%81" TargetMode="External"/><Relationship Id="rId60" Type="http://schemas.openxmlformats.org/officeDocument/2006/relationships/image" Target="../media/image17.gif"/><Relationship Id="rId4" Type="http://schemas.openxmlformats.org/officeDocument/2006/relationships/hyperlink" Target="http://ru.wikipedia.org/wiki/%D0%A2%D1%8E%D0%BC%D0%B5%D0%BD%D1%8C" TargetMode="External"/><Relationship Id="rId9" Type="http://schemas.openxmlformats.org/officeDocument/2006/relationships/hyperlink" Target="http://ru.wikipedia.org/wiki/%D0%9A%D1%83%D1%80%D0%B3%D0%B0%D0%BD_(%D0%B3%D0%BE%D1%80%D0%BE%D0%B4)" TargetMode="External"/><Relationship Id="rId14" Type="http://schemas.openxmlformats.org/officeDocument/2006/relationships/hyperlink" Target="http://ru.wikipedia.org/wiki/%D0%9E%D1%80%D0%B5%D0%BD%D0%B1%D1%83%D1%80%D0%B3" TargetMode="External"/><Relationship Id="rId22" Type="http://schemas.openxmlformats.org/officeDocument/2006/relationships/hyperlink" Target="http://ru.wikipedia.org/wiki/%D0%9A%D0%B0%D0%B7%D0%B0%D0%BD%D1%8C" TargetMode="External"/><Relationship Id="rId27" Type="http://schemas.openxmlformats.org/officeDocument/2006/relationships/hyperlink" Target="http://ru.wikipedia.org/wiki/%D0%9D%D0%B8%D0%B6%D0%BD%D0%B8%D0%B9_%D0%9D%D0%BE%D0%B2%D0%B3%D0%BE%D1%80%D0%BE%D0%B4" TargetMode="External"/><Relationship Id="rId30" Type="http://schemas.openxmlformats.org/officeDocument/2006/relationships/hyperlink" Target="http://ru.wikipedia.org/wiki/%D0%A1%D0%B0%D1%80%D0%B0%D1%82%D0%BE%D0%B2" TargetMode="External"/><Relationship Id="rId35" Type="http://schemas.openxmlformats.org/officeDocument/2006/relationships/hyperlink" Target="http://ru.wikipedia.org/wiki/%D0%9E%D1%80%D1%91%D0%BB_(%D0%B3%D0%BE%D1%80%D0%BE%D0%B4)" TargetMode="External"/><Relationship Id="rId43" Type="http://schemas.openxmlformats.org/officeDocument/2006/relationships/hyperlink" Target="http://ru.wikipedia.org/wiki/%D0%A8%D0%B0%D1%85%D1%82%D1%8B" TargetMode="External"/><Relationship Id="rId48" Type="http://schemas.openxmlformats.org/officeDocument/2006/relationships/hyperlink" Target="http://ru.wikipedia.org/wiki/%D0%AF%D1%88%D0%BA%D1%83%D0%BB%D1%8C" TargetMode="External"/><Relationship Id="rId56" Type="http://schemas.openxmlformats.org/officeDocument/2006/relationships/hyperlink" Target="http://ru.wikipedia.org/wiki/%D0%A7%D0%B5%D1%80%D0%BA%D0%B5%D1%81%D1%81%D0%BA" TargetMode="External"/><Relationship Id="rId8" Type="http://schemas.openxmlformats.org/officeDocument/2006/relationships/hyperlink" Target="http://ru.wikipedia.org/wiki/%D0%9A%D0%B0%D0%BC%D0%B5%D0%BD%D1%81%D0%BA-%D0%A3%D1%80%D0%B0%D0%BB%D1%8C%D1%81%D0%BA%D0%B8%D0%B9" TargetMode="External"/><Relationship Id="rId51" Type="http://schemas.openxmlformats.org/officeDocument/2006/relationships/hyperlink" Target="http://ru.wikipedia.org/wiki/%D0%93%D1%80%D0%BE%D0%B7%D0%BD%D1%8B%D0%B9" TargetMode="External"/><Relationship Id="rId3" Type="http://schemas.openxmlformats.org/officeDocument/2006/relationships/hyperlink" Target="http://ru.wikipedia.org/wiki/%D0%9E%D0%BC%D1%81%D0%B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0%BE%D1%80%D0%B5%D0%B2%D0%BD%D0%BE%D0%B2%D0%B0%D0%BD%D0%B8%D0%B5" TargetMode="External"/><Relationship Id="rId2" Type="http://schemas.openxmlformats.org/officeDocument/2006/relationships/hyperlink" Target="http://ru.wikipedia.org/wiki/%D0%A1%D0%BF%D0%BE%D1%80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2484438" y="5373688"/>
            <a:ext cx="6264275" cy="1150937"/>
          </a:xfrm>
          <a:noFill/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tx1"/>
                </a:solidFill>
              </a:rPr>
              <a:t>Эстафета олимпийского  огня</a:t>
            </a:r>
            <a:endParaRPr lang="es-ES" sz="3600" b="1" smtClean="0">
              <a:solidFill>
                <a:schemeClr val="tx1"/>
              </a:solidFill>
            </a:endParaRPr>
          </a:p>
        </p:txBody>
      </p:sp>
      <p:sp>
        <p:nvSpPr>
          <p:cNvPr id="2051" name="Rectangle 125"/>
          <p:cNvSpPr>
            <a:spLocks noChangeArrowheads="1"/>
          </p:cNvSpPr>
          <p:nvPr/>
        </p:nvSpPr>
        <p:spPr bwMode="auto">
          <a:xfrm>
            <a:off x="3924300" y="5805488"/>
            <a:ext cx="504031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sz="2000" b="1"/>
          </a:p>
        </p:txBody>
      </p:sp>
      <p:pic>
        <p:nvPicPr>
          <p:cNvPr id="2052" name="Picture 128" descr="олимпионик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12969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9038" cy="135413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>
          <a:xfrm>
            <a:off x="3276600" y="5084763"/>
            <a:ext cx="1800225" cy="10810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>
          <a:xfrm flipV="1">
            <a:off x="6804025" y="1268413"/>
            <a:ext cx="1878013" cy="3603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9" name="Picture 7" descr="огонь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724400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ого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3375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9" descr="огонь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337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0" descr="олимпия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492375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1" descr="стадион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3" descr="огонь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26003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4" descr="огонь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13" y="2605088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5" descr="огонь лампад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81525"/>
            <a:ext cx="302577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88913"/>
            <a:ext cx="6913562" cy="62642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smtClean="0">
                <a:solidFill>
                  <a:srgbClr val="FF00FF"/>
                </a:solidFill>
              </a:rPr>
              <a:t>Эстафета олимпийского огня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smtClean="0"/>
              <a:t>Эстафета состоялась: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7 октября — </a:t>
            </a:r>
            <a:r>
              <a:rPr lang="ru-RU" sz="1600" smtClean="0">
                <a:hlinkClick r:id="rId2" tooltip="Москва"/>
              </a:rPr>
              <a:t>Москва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10 октября — </a:t>
            </a:r>
            <a:r>
              <a:rPr lang="ru-RU" sz="1600" smtClean="0">
                <a:hlinkClick r:id="rId3" tooltip="Коломна"/>
              </a:rPr>
              <a:t>Коломна</a:t>
            </a:r>
            <a:r>
              <a:rPr lang="ru-RU" sz="1600" smtClean="0"/>
              <a:t>, </a:t>
            </a:r>
            <a:r>
              <a:rPr lang="ru-RU" sz="1600" smtClean="0">
                <a:hlinkClick r:id="rId4" tooltip="Одинцово"/>
              </a:rPr>
              <a:t>Одинцово</a:t>
            </a:r>
            <a:r>
              <a:rPr lang="ru-RU" sz="1600" smtClean="0"/>
              <a:t>, </a:t>
            </a:r>
            <a:r>
              <a:rPr lang="ru-RU" sz="1600" smtClean="0">
                <a:hlinkClick r:id="rId5" tooltip="Архангельское (усадьба)"/>
              </a:rPr>
              <a:t>усадьба Архангельское</a:t>
            </a:r>
            <a:r>
              <a:rPr lang="ru-RU" sz="1600" smtClean="0"/>
              <a:t>, </a:t>
            </a:r>
            <a:r>
              <a:rPr lang="ru-RU" sz="1600" smtClean="0">
                <a:hlinkClick r:id="rId6" tooltip="Красногорск"/>
              </a:rPr>
              <a:t>Красногорск</a:t>
            </a:r>
            <a:r>
              <a:rPr lang="ru-RU" sz="1600" smtClean="0"/>
              <a:t>, </a:t>
            </a:r>
            <a:r>
              <a:rPr lang="ru-RU" sz="1600" smtClean="0">
                <a:hlinkClick r:id="rId7" tooltip="Дмитров"/>
              </a:rPr>
              <a:t>Дмитров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11 октября — </a:t>
            </a:r>
            <a:r>
              <a:rPr lang="ru-RU" sz="1600" smtClean="0">
                <a:hlinkClick r:id="rId8" tooltip="Торжок"/>
              </a:rPr>
              <a:t>Торжок</a:t>
            </a:r>
            <a:r>
              <a:rPr lang="ru-RU" sz="1600" smtClean="0"/>
              <a:t>, </a:t>
            </a:r>
            <a:r>
              <a:rPr lang="ru-RU" sz="1600" smtClean="0">
                <a:hlinkClick r:id="rId9" tooltip="Тверь"/>
              </a:rPr>
              <a:t>Тверь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12 октября — </a:t>
            </a:r>
            <a:r>
              <a:rPr lang="ru-RU" sz="1600" smtClean="0">
                <a:hlinkClick r:id="rId10" tooltip="Ржев"/>
              </a:rPr>
              <a:t>Ржев</a:t>
            </a:r>
            <a:r>
              <a:rPr lang="ru-RU" sz="1600" smtClean="0"/>
              <a:t>, </a:t>
            </a:r>
            <a:r>
              <a:rPr lang="ru-RU" sz="1600" smtClean="0">
                <a:hlinkClick r:id="rId11" tooltip="Смоленск"/>
              </a:rPr>
              <a:t>Смоленск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13 октября — </a:t>
            </a:r>
            <a:r>
              <a:rPr lang="ru-RU" sz="1600" smtClean="0">
                <a:hlinkClick r:id="rId12" tooltip="Юхнов"/>
              </a:rPr>
              <a:t>Юхнов</a:t>
            </a:r>
            <a:r>
              <a:rPr lang="ru-RU" sz="1600" smtClean="0"/>
              <a:t>, </a:t>
            </a:r>
            <a:r>
              <a:rPr lang="ru-RU" sz="1600" smtClean="0">
                <a:hlinkClick r:id="rId13" tooltip="Калуга"/>
              </a:rPr>
              <a:t>Калуга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14 октября — </a:t>
            </a:r>
            <a:r>
              <a:rPr lang="ru-RU" sz="1600" smtClean="0">
                <a:hlinkClick r:id="rId14" tooltip="Ясная Поляна"/>
              </a:rPr>
              <a:t>Ясная Поляна</a:t>
            </a:r>
            <a:r>
              <a:rPr lang="ru-RU" sz="1600" smtClean="0"/>
              <a:t>, </a:t>
            </a:r>
            <a:r>
              <a:rPr lang="ru-RU" sz="1600" smtClean="0">
                <a:hlinkClick r:id="rId15" tooltip="Новомосковск (Тульская область)"/>
              </a:rPr>
              <a:t>Новомосковск</a:t>
            </a:r>
            <a:r>
              <a:rPr lang="ru-RU" sz="1600" smtClean="0"/>
              <a:t>, </a:t>
            </a:r>
            <a:r>
              <a:rPr lang="ru-RU" sz="1600" smtClean="0">
                <a:hlinkClick r:id="rId16" tooltip="Тула"/>
              </a:rPr>
              <a:t>Тула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15 октября — </a:t>
            </a:r>
            <a:r>
              <a:rPr lang="ru-RU" sz="1600" smtClean="0">
                <a:hlinkClick r:id="rId17" tooltip="Рязань"/>
              </a:rPr>
              <a:t>Рязань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16 октября — </a:t>
            </a:r>
            <a:r>
              <a:rPr lang="ru-RU" sz="1600" u="sng" smtClean="0">
                <a:solidFill>
                  <a:srgbClr val="FF00FF"/>
                </a:solidFill>
                <a:hlinkClick r:id="rId18" tooltip="Муром"/>
              </a:rPr>
              <a:t>Муром</a:t>
            </a:r>
            <a:r>
              <a:rPr lang="ru-RU" sz="1600" u="sng" smtClean="0">
                <a:solidFill>
                  <a:srgbClr val="FF00FF"/>
                </a:solidFill>
              </a:rPr>
              <a:t>, </a:t>
            </a:r>
            <a:r>
              <a:rPr lang="ru-RU" sz="1600" u="sng" smtClean="0">
                <a:solidFill>
                  <a:srgbClr val="FF00FF"/>
                </a:solidFill>
                <a:hlinkClick r:id="rId19" tooltip="Владимир (город)"/>
              </a:rPr>
              <a:t>Владимир</a:t>
            </a:r>
            <a:endParaRPr lang="ru-RU" sz="1600" u="sng" smtClean="0">
              <a:solidFill>
                <a:srgbClr val="FF00FF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17 октября — </a:t>
            </a:r>
            <a:r>
              <a:rPr lang="ru-RU" sz="1600" smtClean="0">
                <a:hlinkClick r:id="rId20" tooltip="Суздаль"/>
              </a:rPr>
              <a:t>Суздаль</a:t>
            </a:r>
            <a:r>
              <a:rPr lang="ru-RU" sz="1600" smtClean="0"/>
              <a:t>, </a:t>
            </a:r>
            <a:r>
              <a:rPr lang="ru-RU" sz="1600" smtClean="0">
                <a:hlinkClick r:id="rId21" tooltip="Иваново"/>
              </a:rPr>
              <a:t>Иваново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18 октября — </a:t>
            </a:r>
            <a:r>
              <a:rPr lang="ru-RU" sz="1600" smtClean="0">
                <a:hlinkClick r:id="rId22" tooltip="Плёс (город)"/>
              </a:rPr>
              <a:t>Плёс</a:t>
            </a:r>
            <a:r>
              <a:rPr lang="ru-RU" sz="1600" smtClean="0"/>
              <a:t>, </a:t>
            </a:r>
            <a:r>
              <a:rPr lang="ru-RU" sz="1600" smtClean="0">
                <a:hlinkClick r:id="rId23" tooltip="Кострома"/>
              </a:rPr>
              <a:t>Кострома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19 октября — </a:t>
            </a:r>
            <a:r>
              <a:rPr lang="ru-RU" sz="1600" smtClean="0">
                <a:hlinkClick r:id="rId24" tooltip="Ярославль"/>
              </a:rPr>
              <a:t>Ярославль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20 октября — </a:t>
            </a:r>
            <a:r>
              <a:rPr lang="ru-RU" sz="1600" smtClean="0">
                <a:hlinkClick r:id="rId25" tooltip="Вологда"/>
              </a:rPr>
              <a:t>Вологда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22 октября — </a:t>
            </a:r>
            <a:r>
              <a:rPr lang="ru-RU" sz="1600" smtClean="0">
                <a:hlinkClick r:id="rId26" tooltip="Петрозаводск"/>
              </a:rPr>
              <a:t>Петрозаводск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23 октября — </a:t>
            </a:r>
            <a:r>
              <a:rPr lang="ru-RU" sz="1600" smtClean="0">
                <a:hlinkClick r:id="rId27" tooltip="Пряжа (посёлок)"/>
              </a:rPr>
              <a:t>Пряжа</a:t>
            </a:r>
            <a:r>
              <a:rPr lang="ru-RU" sz="1600" smtClean="0"/>
              <a:t>, </a:t>
            </a:r>
            <a:r>
              <a:rPr lang="ru-RU" sz="1600" smtClean="0">
                <a:hlinkClick r:id="rId28" tooltip="Олонец"/>
              </a:rPr>
              <a:t>Олонец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24 октября — </a:t>
            </a:r>
            <a:r>
              <a:rPr lang="ru-RU" sz="1600" smtClean="0">
                <a:hlinkClick r:id="rId29" tooltip="Великий Новгород"/>
              </a:rPr>
              <a:t>Великий Новгород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25 октября — </a:t>
            </a:r>
            <a:r>
              <a:rPr lang="ru-RU" sz="1600" smtClean="0">
                <a:hlinkClick r:id="rId30" tooltip="Изборск"/>
              </a:rPr>
              <a:t>Изборск</a:t>
            </a:r>
            <a:r>
              <a:rPr lang="ru-RU" sz="1600" smtClean="0"/>
              <a:t>, </a:t>
            </a:r>
            <a:r>
              <a:rPr lang="ru-RU" sz="1600" smtClean="0">
                <a:hlinkClick r:id="rId31" tooltip="Псков"/>
              </a:rPr>
              <a:t>Псков</a:t>
            </a:r>
            <a:r>
              <a:rPr lang="ru-RU" sz="1600" smtClean="0"/>
              <a:t>; </a:t>
            </a:r>
            <a:r>
              <a:rPr lang="ru-RU" sz="1600" smtClean="0">
                <a:hlinkClick r:id="rId32" tooltip="Северный полюс"/>
              </a:rPr>
              <a:t>Северный полюс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26 октября — </a:t>
            </a:r>
            <a:r>
              <a:rPr lang="ru-RU" sz="1600" smtClean="0">
                <a:hlinkClick r:id="rId33" tooltip="Гатчина"/>
              </a:rPr>
              <a:t>Гатчина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27 октября — </a:t>
            </a:r>
            <a:r>
              <a:rPr lang="ru-RU" sz="1600" smtClean="0">
                <a:hlinkClick r:id="rId34" tooltip="Санкт-Петербург"/>
              </a:rPr>
              <a:t>Санкт-Петербург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28 октября — </a:t>
            </a:r>
            <a:r>
              <a:rPr lang="ru-RU" sz="1600" smtClean="0">
                <a:hlinkClick r:id="rId35" tooltip="Кронштадт"/>
              </a:rPr>
              <a:t>Кронштадт</a:t>
            </a:r>
            <a:r>
              <a:rPr lang="ru-RU" sz="1600" smtClean="0"/>
              <a:t>, </a:t>
            </a:r>
            <a:r>
              <a:rPr lang="ru-RU" sz="1600" smtClean="0">
                <a:hlinkClick r:id="rId36" tooltip="Ломоносов (город)"/>
              </a:rPr>
              <a:t>Ломоносов</a:t>
            </a:r>
            <a:r>
              <a:rPr lang="ru-RU" sz="1600" smtClean="0"/>
              <a:t>, </a:t>
            </a:r>
            <a:r>
              <a:rPr lang="ru-RU" sz="1600" smtClean="0">
                <a:hlinkClick r:id="rId37" tooltip="Петергоф"/>
              </a:rPr>
              <a:t>Петергоф</a:t>
            </a:r>
            <a:r>
              <a:rPr lang="ru-RU" sz="1600" smtClean="0"/>
              <a:t>, </a:t>
            </a:r>
            <a:r>
              <a:rPr lang="ru-RU" sz="1600" smtClean="0">
                <a:hlinkClick r:id="rId38" tooltip="Павловск (Санкт-Петербург)"/>
              </a:rPr>
              <a:t>Павловск</a:t>
            </a:r>
            <a:r>
              <a:rPr lang="ru-RU" sz="1600" smtClean="0"/>
              <a:t>/</a:t>
            </a:r>
            <a:r>
              <a:rPr lang="ru-RU" sz="1600" smtClean="0">
                <a:hlinkClick r:id="rId39" tooltip="Пушкин (город)"/>
              </a:rPr>
              <a:t>Пушкин</a:t>
            </a:r>
            <a:endParaRPr lang="ru-RU" sz="1600" smtClean="0"/>
          </a:p>
          <a:p>
            <a:pPr eaLnBrk="1" hangingPunct="1">
              <a:lnSpc>
                <a:spcPct val="80000"/>
              </a:lnSpc>
            </a:pPr>
            <a:r>
              <a:rPr lang="ru-RU" sz="1600" smtClean="0"/>
              <a:t>29 октября — </a:t>
            </a:r>
            <a:r>
              <a:rPr lang="ru-RU" sz="1600" smtClean="0">
                <a:hlinkClick r:id="rId40" tooltip="Светлогорск (Калининградская область)"/>
              </a:rPr>
              <a:t>Светлогорск</a:t>
            </a:r>
            <a:r>
              <a:rPr lang="ru-RU" sz="1600" smtClean="0"/>
              <a:t>, </a:t>
            </a:r>
            <a:r>
              <a:rPr lang="ru-RU" sz="1600" smtClean="0">
                <a:hlinkClick r:id="rId41" tooltip="Калининград"/>
              </a:rPr>
              <a:t>Калининград</a:t>
            </a:r>
            <a:endParaRPr lang="ru-RU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600" smtClean="0">
              <a:solidFill>
                <a:srgbClr val="FF00FF"/>
              </a:solidFill>
            </a:endParaRPr>
          </a:p>
        </p:txBody>
      </p:sp>
      <p:pic>
        <p:nvPicPr>
          <p:cNvPr id="12291" name="Picture 4" descr="сканирование0006"/>
          <p:cNvPicPr>
            <a:picLocks noChangeAspect="1" noChangeArrowheads="1"/>
          </p:cNvPicPr>
          <p:nvPr>
            <p:ph sz="half" idx="2"/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1725" y="4292600"/>
            <a:ext cx="1509713" cy="2335213"/>
          </a:xfrm>
          <a:noFill/>
        </p:spPr>
      </p:pic>
      <p:pic>
        <p:nvPicPr>
          <p:cNvPr id="12292" name="Picture 6" descr="сканированиогонь0011"/>
          <p:cNvPicPr>
            <a:picLocks noChangeAspect="1" noChangeArrowheads="1"/>
          </p:cNvPicPr>
          <p:nvPr>
            <p:ph type="title"/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333375"/>
            <a:ext cx="1763712" cy="1554163"/>
          </a:xfrm>
          <a:noFill/>
        </p:spPr>
      </p:pic>
      <p:pic>
        <p:nvPicPr>
          <p:cNvPr id="12293" name="Picture 6" descr="сканированиогонь0011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3375"/>
            <a:ext cx="176371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сканированиогонь0011"/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33375"/>
            <a:ext cx="1763712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6597650"/>
          </a:xfrm>
        </p:spPr>
        <p:txBody>
          <a:bodyPr/>
          <a:lstStyle/>
          <a:p>
            <a:pPr eaLnBrk="1" hangingPunct="1"/>
            <a:r>
              <a:rPr lang="ru-RU" sz="2000" b="1" smtClean="0"/>
              <a:t>Ждут эстафету: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30 октября — </a:t>
            </a:r>
            <a:r>
              <a:rPr lang="ru-RU" sz="2000" smtClean="0">
                <a:hlinkClick r:id="rId2" tooltip="Мурманск"/>
              </a:rPr>
              <a:t>Мурманск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 ноября — </a:t>
            </a:r>
            <a:r>
              <a:rPr lang="ru-RU" sz="2000" smtClean="0">
                <a:hlinkClick r:id="rId3" tooltip="Северодвинск"/>
              </a:rPr>
              <a:t>Северодвинск</a:t>
            </a:r>
            <a:r>
              <a:rPr lang="ru-RU" sz="2000" smtClean="0"/>
              <a:t>, </a:t>
            </a:r>
            <a:r>
              <a:rPr lang="ru-RU" sz="2000" smtClean="0">
                <a:hlinkClick r:id="rId4" tooltip="Архангельск"/>
              </a:rPr>
              <a:t>Архангельск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2 ноября — </a:t>
            </a:r>
            <a:r>
              <a:rPr lang="ru-RU" sz="2000" smtClean="0">
                <a:hlinkClick r:id="rId5" tooltip="Сыктывкар"/>
              </a:rPr>
              <a:t>Сыктывкар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3 ноября — </a:t>
            </a:r>
            <a:r>
              <a:rPr lang="ru-RU" sz="2000" smtClean="0">
                <a:hlinkClick r:id="rId6" tooltip="Нарьян-Мар"/>
              </a:rPr>
              <a:t>Нарьян-Мар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4 ноября — </a:t>
            </a:r>
            <a:r>
              <a:rPr lang="ru-RU" sz="2000" smtClean="0">
                <a:hlinkClick r:id="rId7" tooltip="Новый Уренгой"/>
              </a:rPr>
              <a:t>Новый Уренгой</a:t>
            </a:r>
            <a:r>
              <a:rPr lang="ru-RU" sz="2000" smtClean="0"/>
              <a:t>, </a:t>
            </a:r>
            <a:r>
              <a:rPr lang="ru-RU" sz="2000" smtClean="0">
                <a:hlinkClick r:id="rId8" tooltip="Салехард"/>
              </a:rPr>
              <a:t>Салехард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5 ноября — </a:t>
            </a:r>
            <a:r>
              <a:rPr lang="ru-RU" sz="2000" smtClean="0">
                <a:hlinkClick r:id="rId9" tooltip="Нефтеюганск"/>
              </a:rPr>
              <a:t>Нефтеюганск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6 ноября — </a:t>
            </a:r>
            <a:r>
              <a:rPr lang="ru-RU" sz="2000" smtClean="0">
                <a:hlinkClick r:id="rId10" tooltip="Ханты-Мансийск"/>
              </a:rPr>
              <a:t>Ханты-Мансийск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7 ноября — </a:t>
            </a:r>
            <a:r>
              <a:rPr lang="ru-RU" sz="2000" smtClean="0">
                <a:hlinkClick r:id="rId11" tooltip="Норильск"/>
              </a:rPr>
              <a:t>Норильск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8 ноября — </a:t>
            </a:r>
            <a:r>
              <a:rPr lang="ru-RU" sz="2000" smtClean="0">
                <a:hlinkClick r:id="rId12" tooltip="Мирный (Якутия)"/>
              </a:rPr>
              <a:t>Мирный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9 ноября — </a:t>
            </a:r>
            <a:r>
              <a:rPr lang="ru-RU" sz="2000" smtClean="0">
                <a:hlinkClick r:id="rId13" tooltip="Якутск"/>
              </a:rPr>
              <a:t>Якутск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10 ноября — </a:t>
            </a:r>
            <a:r>
              <a:rPr lang="ru-RU" sz="2000" smtClean="0">
                <a:hlinkClick r:id="rId14" tooltip="Магадан"/>
              </a:rPr>
              <a:t>Магадан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11 ноября — </a:t>
            </a:r>
            <a:r>
              <a:rPr lang="ru-RU" sz="2000" smtClean="0">
                <a:hlinkClick r:id="rId15" tooltip="Анадырь"/>
              </a:rPr>
              <a:t>Анадырь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12 ноября — </a:t>
            </a:r>
            <a:r>
              <a:rPr lang="ru-RU" sz="2000" smtClean="0">
                <a:hlinkClick r:id="rId16" tooltip="Елизово"/>
              </a:rPr>
              <a:t>Елизово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13 ноября — </a:t>
            </a:r>
            <a:r>
              <a:rPr lang="ru-RU" sz="2000" smtClean="0">
                <a:hlinkClick r:id="rId17" tooltip="Петропавловск-Камчатский"/>
              </a:rPr>
              <a:t>Петропавловск-Камчатский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14 ноября — </a:t>
            </a:r>
            <a:r>
              <a:rPr lang="ru-RU" sz="2000" smtClean="0">
                <a:hlinkClick r:id="rId18" tooltip="Южно-Сахалинск"/>
              </a:rPr>
              <a:t>Южно-Сахалинск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15 — 16 ноября — </a:t>
            </a:r>
            <a:r>
              <a:rPr lang="ru-RU" sz="2000" smtClean="0">
                <a:hlinkClick r:id="rId19" tooltip="Владивосток"/>
              </a:rPr>
              <a:t>Владивосток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17 ноября — </a:t>
            </a:r>
            <a:r>
              <a:rPr lang="ru-RU" sz="2000" smtClean="0">
                <a:hlinkClick r:id="rId20" tooltip="Хабаровск"/>
              </a:rPr>
              <a:t>Хабаровск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18 ноября — </a:t>
            </a:r>
            <a:r>
              <a:rPr lang="ru-RU" sz="2000" smtClean="0">
                <a:hlinkClick r:id="rId21" tooltip="Биробиджан"/>
              </a:rPr>
              <a:t>Биробиджан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18 или 19 ноября — </a:t>
            </a:r>
            <a:r>
              <a:rPr lang="ru-RU" sz="2000" smtClean="0">
                <a:hlinkClick r:id="rId22" tooltip="Белогорск (Амурская область)"/>
              </a:rPr>
              <a:t>Белогорск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19 ноября</a:t>
            </a:r>
            <a:r>
              <a:rPr lang="ru-RU" sz="4000" smtClean="0"/>
              <a:t> </a:t>
            </a:r>
            <a:r>
              <a:rPr lang="ru-RU" sz="2000" u="sng" smtClean="0">
                <a:hlinkClick r:id="rId23" tooltip="Благовещенск"/>
              </a:rPr>
              <a:t>Благовещенск</a:t>
            </a:r>
            <a:r>
              <a:rPr lang="ru-RU" sz="2000" smtClean="0"/>
              <a:t> </a:t>
            </a:r>
          </a:p>
        </p:txBody>
      </p:sp>
      <p:pic>
        <p:nvPicPr>
          <p:cNvPr id="13315" name="Picture 5" descr="15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6035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6249987"/>
          </a:xfrm>
        </p:spPr>
        <p:txBody>
          <a:bodyPr/>
          <a:lstStyle/>
          <a:p>
            <a:pPr eaLnBrk="1" hangingPunct="1"/>
            <a:r>
              <a:rPr lang="ru-RU" sz="2400" smtClean="0"/>
              <a:t>21 ноября </a:t>
            </a:r>
            <a:r>
              <a:rPr lang="ru-RU" sz="2400" smtClean="0">
                <a:hlinkClick r:id="rId2" tooltip="Чита"/>
              </a:rPr>
              <a:t>Чита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22 ноября </a:t>
            </a:r>
            <a:r>
              <a:rPr lang="ru-RU" sz="2400" smtClean="0">
                <a:hlinkClick r:id="rId3" tooltip="Улан-Удэ"/>
              </a:rPr>
              <a:t>Улан-Удэ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23 ноября </a:t>
            </a:r>
            <a:r>
              <a:rPr lang="ru-RU" sz="2400" smtClean="0">
                <a:hlinkClick r:id="rId4" tooltip="Листвянка (Иркутский район)"/>
              </a:rPr>
              <a:t>Листвянка (Байкал)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24 ноября </a:t>
            </a:r>
            <a:r>
              <a:rPr lang="ru-RU" sz="2400" smtClean="0">
                <a:hlinkClick r:id="rId5" tooltip="Иркутск"/>
              </a:rPr>
              <a:t>Иркутск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25 ноября </a:t>
            </a:r>
            <a:r>
              <a:rPr lang="ru-RU" sz="2400" smtClean="0">
                <a:hlinkClick r:id="rId6" tooltip="Дивногорск"/>
              </a:rPr>
              <a:t>Дивногорск</a:t>
            </a:r>
            <a:r>
              <a:rPr lang="ru-RU" sz="2400" smtClean="0"/>
              <a:t>, </a:t>
            </a:r>
            <a:r>
              <a:rPr lang="ru-RU" sz="2400" smtClean="0">
                <a:hlinkClick r:id="rId7" tooltip="Красноярск"/>
              </a:rPr>
              <a:t>Красноярск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27 ноября </a:t>
            </a:r>
            <a:r>
              <a:rPr lang="ru-RU" sz="2400" smtClean="0">
                <a:hlinkClick r:id="rId8" tooltip="Абакан"/>
              </a:rPr>
              <a:t>Абакан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28 ноября </a:t>
            </a:r>
            <a:r>
              <a:rPr lang="ru-RU" sz="2400" smtClean="0">
                <a:hlinkClick r:id="rId9" tooltip="Кызыл"/>
              </a:rPr>
              <a:t>Кызыл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29 ноября </a:t>
            </a:r>
            <a:r>
              <a:rPr lang="ru-RU" sz="2400" smtClean="0">
                <a:hlinkClick r:id="rId10" tooltip="Кедровский угольный разрез"/>
              </a:rPr>
              <a:t>Кедровский угольный разрез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30 ноября </a:t>
            </a:r>
            <a:r>
              <a:rPr lang="ru-RU" sz="2400" smtClean="0">
                <a:hlinkClick r:id="rId11" tooltip="Кемерово"/>
              </a:rPr>
              <a:t>Кемерово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не раньше 1 декабря </a:t>
            </a:r>
            <a:r>
              <a:rPr lang="ru-RU" sz="2400" smtClean="0">
                <a:hlinkClick r:id="rId12" tooltip="Томск"/>
              </a:rPr>
              <a:t>Томск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hlinkClick r:id="rId13" tooltip="Горно-Алтайск"/>
              </a:rPr>
              <a:t>Горно-Алтайск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hlinkClick r:id="rId14" tooltip="Барнаул"/>
              </a:rPr>
              <a:t>Барнаул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/>
              <a:t>не ранее 4 декабря — </a:t>
            </a:r>
            <a:r>
              <a:rPr lang="ru-RU" sz="2400" smtClean="0">
                <a:hlinkClick r:id="rId15" tooltip="Новосибирск"/>
              </a:rPr>
              <a:t>Новосибирск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hlinkClick r:id="rId16" tooltip="Куйбышев (Новосибирская область)"/>
              </a:rPr>
              <a:t>Куйбышев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hlinkClick r:id="rId17" tooltip="Барабинск"/>
              </a:rPr>
              <a:t>Барабинск</a:t>
            </a:r>
            <a:r>
              <a:rPr lang="ru-RU" sz="2400" smtClean="0"/>
              <a:t/>
            </a:r>
            <a:br>
              <a:rPr lang="ru-RU" sz="2400" smtClean="0"/>
            </a:br>
            <a:r>
              <a:rPr lang="ru-RU" sz="2400" smtClean="0">
                <a:hlinkClick r:id="rId18" tooltip="Калачинск"/>
              </a:rPr>
              <a:t>Калачинск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7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043363" cy="6858000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3" tooltip="Омск"/>
              </a:rPr>
              <a:t>Омск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4" tooltip="Тюмень"/>
              </a:rPr>
              <a:t>Тюмень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5" tooltip="Тобольск"/>
              </a:rPr>
              <a:t>Тобольск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6" tooltip="Нижний Тагил"/>
              </a:rPr>
              <a:t>Нижний Тагил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7" tooltip="Екатеринбург"/>
              </a:rPr>
              <a:t>Екатеринбург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8" tooltip="Каменск-Уральский"/>
              </a:rPr>
              <a:t>Каменск-Уральский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9" tooltip="Курган (город)"/>
              </a:rPr>
              <a:t>Курган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10" tooltip="Шадринск"/>
              </a:rPr>
              <a:t>Шадринск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11" tooltip="Челябинск"/>
              </a:rPr>
              <a:t>Челябинск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12" tooltip="Магнитогорск"/>
              </a:rPr>
              <a:t>Магнитогорск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13" tooltip="Уфа"/>
              </a:rPr>
              <a:t>Уфа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14" tooltip="Оренбург"/>
              </a:rPr>
              <a:t>Оренбург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15" tooltip="Сызрань"/>
              </a:rPr>
              <a:t>Сызрань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16" tooltip="Тольятти"/>
              </a:rPr>
              <a:t>Тольятти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17" tooltip="Самара"/>
              </a:rPr>
              <a:t>Самара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ru-RU" sz="1800" smtClean="0">
                <a:solidFill>
                  <a:srgbClr val="FF00FF"/>
                </a:solidFill>
                <a:hlinkClick r:id="rId18" tooltip="Ульяновск"/>
              </a:rPr>
              <a:t>Ульяновск</a:t>
            </a:r>
            <a:r>
              <a:rPr lang="ru-RU" sz="1800" smtClean="0">
                <a:solidFill>
                  <a:srgbClr val="FF00FF"/>
                </a:solidFill>
              </a:rPr>
              <a:t/>
            </a:r>
            <a:br>
              <a:rPr lang="ru-RU" sz="1800" smtClean="0">
                <a:solidFill>
                  <a:srgbClr val="FF00FF"/>
                </a:solidFill>
              </a:rPr>
            </a:br>
            <a:r>
              <a:rPr lang="es-ES" sz="1800" smtClean="0">
                <a:solidFill>
                  <a:schemeClr val="tx1"/>
                </a:solidFill>
                <a:hlinkClick r:id="rId19" tooltip="Чебоксары"/>
              </a:rPr>
              <a:t>Чебоксары</a:t>
            </a:r>
            <a:r>
              <a:rPr lang="es-ES" sz="1800" smtClean="0">
                <a:solidFill>
                  <a:schemeClr val="tx1"/>
                </a:solidFill>
              </a:rPr>
              <a:t/>
            </a:r>
            <a:br>
              <a:rPr lang="es-ES" sz="1800" smtClean="0">
                <a:solidFill>
                  <a:schemeClr val="tx1"/>
                </a:solidFill>
              </a:rPr>
            </a:br>
            <a:r>
              <a:rPr lang="es-ES" sz="1800" smtClean="0">
                <a:solidFill>
                  <a:schemeClr val="tx1"/>
                </a:solidFill>
                <a:hlinkClick r:id="rId20" tooltip="Йошкар-Ола"/>
              </a:rPr>
              <a:t>Йошкар-Ола</a:t>
            </a:r>
            <a:r>
              <a:rPr lang="es-ES" sz="1800" smtClean="0">
                <a:solidFill>
                  <a:schemeClr val="tx1"/>
                </a:solidFill>
              </a:rPr>
              <a:t/>
            </a:r>
            <a:br>
              <a:rPr lang="es-ES" sz="1800" smtClean="0">
                <a:solidFill>
                  <a:schemeClr val="tx1"/>
                </a:solidFill>
              </a:rPr>
            </a:br>
            <a:r>
              <a:rPr lang="es-ES" sz="1800" smtClean="0">
                <a:solidFill>
                  <a:schemeClr val="tx1"/>
                </a:solidFill>
                <a:hlinkClick r:id="rId21" tooltip="Свияжск"/>
              </a:rPr>
              <a:t>Свияжск</a:t>
            </a:r>
            <a:r>
              <a:rPr lang="es-ES" sz="1800" smtClean="0">
                <a:solidFill>
                  <a:schemeClr val="tx1"/>
                </a:solidFill>
              </a:rPr>
              <a:t/>
            </a:r>
            <a:br>
              <a:rPr lang="es-ES" sz="1800" smtClean="0">
                <a:solidFill>
                  <a:schemeClr val="tx1"/>
                </a:solidFill>
              </a:rPr>
            </a:br>
            <a:r>
              <a:rPr lang="es-ES" sz="1800" smtClean="0">
                <a:solidFill>
                  <a:schemeClr val="tx1"/>
                </a:solidFill>
                <a:hlinkClick r:id="rId22" tooltip="Казань"/>
              </a:rPr>
              <a:t>Казань</a:t>
            </a:r>
            <a:r>
              <a:rPr lang="es-ES" sz="1800" smtClean="0">
                <a:solidFill>
                  <a:schemeClr val="tx1"/>
                </a:solidFill>
              </a:rPr>
              <a:t/>
            </a:r>
            <a:br>
              <a:rPr lang="es-ES" sz="1800" smtClean="0">
                <a:solidFill>
                  <a:schemeClr val="tx1"/>
                </a:solidFill>
              </a:rPr>
            </a:br>
            <a:r>
              <a:rPr lang="es-ES" sz="1800" u="sng" smtClean="0">
                <a:solidFill>
                  <a:schemeClr val="tx1"/>
                </a:solidFill>
                <a:hlinkClick r:id="rId23" tooltip="Ижевск"/>
              </a:rPr>
              <a:t>Ижевск</a:t>
            </a:r>
            <a:r>
              <a:rPr lang="es-ES" sz="1800" smtClean="0">
                <a:solidFill>
                  <a:schemeClr val="tx1"/>
                </a:solidFill>
              </a:rPr>
              <a:t/>
            </a:r>
            <a:br>
              <a:rPr lang="es-ES" sz="1800" smtClean="0">
                <a:solidFill>
                  <a:schemeClr val="tx1"/>
                </a:solidFill>
              </a:rPr>
            </a:br>
            <a:r>
              <a:rPr lang="es-ES" sz="1800" smtClean="0">
                <a:solidFill>
                  <a:schemeClr val="tx1"/>
                </a:solidFill>
                <a:hlinkClick r:id="rId24" tooltip="Кунгур"/>
              </a:rPr>
              <a:t>Кунгур</a:t>
            </a:r>
            <a:r>
              <a:rPr lang="es-ES" sz="1800" smtClean="0">
                <a:solidFill>
                  <a:schemeClr val="tx1"/>
                </a:solidFill>
              </a:rPr>
              <a:t/>
            </a:r>
            <a:br>
              <a:rPr lang="es-ES" sz="1800" smtClean="0">
                <a:solidFill>
                  <a:schemeClr val="tx1"/>
                </a:solidFill>
              </a:rPr>
            </a:br>
            <a:r>
              <a:rPr lang="es-ES" sz="1800" smtClean="0">
                <a:solidFill>
                  <a:schemeClr val="tx1"/>
                </a:solidFill>
                <a:hlinkClick r:id="rId25" tooltip="Пермь"/>
              </a:rPr>
              <a:t>Пермь</a:t>
            </a:r>
            <a:r>
              <a:rPr lang="es-ES" sz="1800" smtClean="0">
                <a:solidFill>
                  <a:schemeClr val="tx1"/>
                </a:solidFill>
              </a:rPr>
              <a:t/>
            </a:r>
            <a:br>
              <a:rPr lang="es-ES" sz="1800" smtClean="0">
                <a:solidFill>
                  <a:schemeClr val="tx1"/>
                </a:solidFill>
              </a:rPr>
            </a:br>
            <a:r>
              <a:rPr lang="es-ES" sz="1800" smtClean="0">
                <a:solidFill>
                  <a:schemeClr val="tx1"/>
                </a:solidFill>
                <a:hlinkClick r:id="rId26" tooltip="Киров (Кировская область)"/>
              </a:rPr>
              <a:t>Киров</a:t>
            </a:r>
            <a:r>
              <a:rPr lang="es-ES" sz="1800" smtClean="0">
                <a:solidFill>
                  <a:schemeClr val="tx1"/>
                </a:solidFill>
              </a:rPr>
              <a:t/>
            </a:r>
            <a:br>
              <a:rPr lang="es-ES" sz="1800" smtClean="0">
                <a:solidFill>
                  <a:schemeClr val="tx1"/>
                </a:solidFill>
              </a:rPr>
            </a:br>
            <a:r>
              <a:rPr lang="es-ES" sz="1800" smtClean="0">
                <a:solidFill>
                  <a:schemeClr val="tx1"/>
                </a:solidFill>
                <a:hlinkClick r:id="rId27" tooltip="Нижний Новгород"/>
              </a:rPr>
              <a:t>Нижний Новгород</a:t>
            </a:r>
            <a:r>
              <a:rPr lang="es-ES" sz="1800" smtClean="0">
                <a:solidFill>
                  <a:schemeClr val="tx1"/>
                </a:solidFill>
              </a:rPr>
              <a:t/>
            </a:r>
            <a:br>
              <a:rPr lang="es-ES" sz="1800" smtClean="0">
                <a:solidFill>
                  <a:schemeClr val="tx1"/>
                </a:solidFill>
              </a:rPr>
            </a:br>
            <a:endParaRPr lang="ru-RU" sz="1800" smtClean="0">
              <a:solidFill>
                <a:schemeClr val="tx1"/>
              </a:solidFill>
            </a:endParaRPr>
          </a:p>
        </p:txBody>
      </p:sp>
      <p:sp>
        <p:nvSpPr>
          <p:cNvPr id="15363" name="Rectangle 18"/>
          <p:cNvSpPr>
            <a:spLocks noGrp="1" noChangeArrowheads="1" noTextEdit="1"/>
          </p:cNvSpPr>
          <p:nvPr>
            <p:ph type="chart" idx="1"/>
          </p:nvPr>
        </p:nvSpPr>
        <p:spPr>
          <a:xfrm>
            <a:off x="8027988" y="0"/>
            <a:ext cx="1116012" cy="692150"/>
          </a:xfrm>
        </p:spPr>
      </p:sp>
      <p:sp>
        <p:nvSpPr>
          <p:cNvPr id="15364" name="Rectangle 19"/>
          <p:cNvSpPr>
            <a:spLocks noChangeArrowheads="1"/>
          </p:cNvSpPr>
          <p:nvPr/>
        </p:nvSpPr>
        <p:spPr bwMode="auto">
          <a:xfrm>
            <a:off x="5003800" y="-103188"/>
            <a:ext cx="3889375" cy="706755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3920" tIns="47610" rIns="0" bIns="0" anchor="ctr">
            <a:spAutoFit/>
          </a:bodyPr>
          <a:lstStyle/>
          <a:p>
            <a:pPr algn="ctr"/>
            <a:r>
              <a:rPr lang="es-ES">
                <a:hlinkClick r:id="rId28" tooltip="Саранск"/>
              </a:rPr>
              <a:t>Саранск</a:t>
            </a:r>
            <a:endParaRPr lang="es-ES"/>
          </a:p>
          <a:p>
            <a:pPr algn="ctr"/>
            <a:r>
              <a:rPr lang="es-ES">
                <a:hlinkClick r:id="rId29" tooltip="Пенза"/>
              </a:rPr>
              <a:t>Пенза</a:t>
            </a:r>
            <a:endParaRPr lang="es-ES"/>
          </a:p>
          <a:p>
            <a:pPr algn="ctr"/>
            <a:r>
              <a:rPr lang="es-ES">
                <a:hlinkClick r:id="rId30" tooltip="Саратов"/>
              </a:rPr>
              <a:t>Саратов</a:t>
            </a:r>
            <a:endParaRPr lang="es-ES"/>
          </a:p>
          <a:p>
            <a:pPr algn="ctr"/>
            <a:r>
              <a:rPr lang="es-ES">
                <a:hlinkClick r:id="rId31" tooltip="Тамбов"/>
              </a:rPr>
              <a:t>Тамбов</a:t>
            </a:r>
            <a:endParaRPr lang="es-ES"/>
          </a:p>
          <a:p>
            <a:pPr algn="ctr"/>
            <a:r>
              <a:rPr lang="es-ES">
                <a:hlinkClick r:id="rId32" tooltip="Мичуринск"/>
              </a:rPr>
              <a:t>Мичуринск</a:t>
            </a:r>
            <a:endParaRPr lang="es-ES"/>
          </a:p>
          <a:p>
            <a:pPr algn="ctr"/>
            <a:r>
              <a:rPr lang="es-ES">
                <a:hlinkClick r:id="rId33" tooltip="Липецк"/>
              </a:rPr>
              <a:t>Липецк</a:t>
            </a:r>
            <a:endParaRPr lang="es-ES"/>
          </a:p>
          <a:p>
            <a:pPr algn="ctr"/>
            <a:r>
              <a:rPr lang="es-ES">
                <a:hlinkClick r:id="rId34" tooltip="Елец"/>
              </a:rPr>
              <a:t>Елец</a:t>
            </a:r>
            <a:endParaRPr lang="es-ES"/>
          </a:p>
          <a:p>
            <a:pPr algn="ctr"/>
            <a:r>
              <a:rPr lang="es-ES">
                <a:hlinkClick r:id="rId35" tooltip="Орёл (город)"/>
              </a:rPr>
              <a:t>Орёл</a:t>
            </a:r>
            <a:endParaRPr lang="es-ES"/>
          </a:p>
          <a:p>
            <a:pPr algn="ctr"/>
            <a:r>
              <a:rPr lang="es-ES">
                <a:hlinkClick r:id="rId36" tooltip="Брянск"/>
              </a:rPr>
              <a:t>Брянск</a:t>
            </a:r>
            <a:endParaRPr lang="es-ES"/>
          </a:p>
          <a:p>
            <a:pPr algn="ctr"/>
            <a:r>
              <a:rPr lang="es-ES">
                <a:hlinkClick r:id="rId37" tooltip="Курск"/>
              </a:rPr>
              <a:t>Курск</a:t>
            </a:r>
            <a:endParaRPr lang="es-ES"/>
          </a:p>
          <a:p>
            <a:pPr algn="ctr"/>
            <a:r>
              <a:rPr lang="ru-RU">
                <a:hlinkClick r:id="rId38" tooltip="Белгород"/>
              </a:rPr>
              <a:t>Белгород</a:t>
            </a:r>
            <a:endParaRPr lang="ru-RU"/>
          </a:p>
          <a:p>
            <a:pPr algn="ctr"/>
            <a:r>
              <a:rPr lang="ru-RU">
                <a:hlinkClick r:id="rId39" tooltip="Воронеж"/>
              </a:rPr>
              <a:t>Воронеж</a:t>
            </a:r>
            <a:endParaRPr lang="ru-RU"/>
          </a:p>
          <a:p>
            <a:pPr algn="ctr"/>
            <a:r>
              <a:rPr lang="ru-RU" u="sng">
                <a:hlinkClick r:id="rId40" tooltip="Урюпинск"/>
              </a:rPr>
              <a:t>Урюпинск</a:t>
            </a:r>
            <a:endParaRPr lang="ru-RU"/>
          </a:p>
          <a:p>
            <a:pPr algn="ctr"/>
            <a:r>
              <a:rPr lang="ru-RU">
                <a:hlinkClick r:id="rId41" tooltip="Волгоград"/>
              </a:rPr>
              <a:t>Волгоград</a:t>
            </a:r>
            <a:endParaRPr lang="ru-RU"/>
          </a:p>
          <a:p>
            <a:pPr algn="ctr"/>
            <a:r>
              <a:rPr lang="ru-RU">
                <a:hlinkClick r:id="rId42" tooltip="Новочеркасск"/>
              </a:rPr>
              <a:t>Новочеркасск</a:t>
            </a:r>
            <a:endParaRPr lang="ru-RU"/>
          </a:p>
          <a:p>
            <a:pPr algn="ctr"/>
            <a:r>
              <a:rPr lang="ru-RU">
                <a:hlinkClick r:id="rId43" tooltip="Шахты"/>
              </a:rPr>
              <a:t>Шахты</a:t>
            </a:r>
            <a:endParaRPr lang="ru-RU"/>
          </a:p>
          <a:p>
            <a:pPr algn="ctr"/>
            <a:r>
              <a:rPr lang="ru-RU">
                <a:hlinkClick r:id="rId44" tooltip="Ростов-на-Дону"/>
              </a:rPr>
              <a:t>Ростов-на-Дону</a:t>
            </a:r>
            <a:endParaRPr lang="ru-RU"/>
          </a:p>
          <a:p>
            <a:pPr algn="ctr"/>
            <a:r>
              <a:rPr lang="ru-RU">
                <a:hlinkClick r:id="rId45" tooltip="Пятигорск"/>
              </a:rPr>
              <a:t>Пятигорск</a:t>
            </a:r>
            <a:endParaRPr lang="ru-RU"/>
          </a:p>
          <a:p>
            <a:pPr algn="ctr"/>
            <a:r>
              <a:rPr lang="ru-RU">
                <a:hlinkClick r:id="rId46" tooltip="Ставрополь"/>
              </a:rPr>
              <a:t>Ставрополь</a:t>
            </a:r>
            <a:endParaRPr lang="ru-RU"/>
          </a:p>
          <a:p>
            <a:pPr algn="ctr"/>
            <a:r>
              <a:rPr lang="ru-RU">
                <a:hlinkClick r:id="rId47" tooltip="Элиста"/>
              </a:rPr>
              <a:t>Элиста</a:t>
            </a:r>
            <a:endParaRPr lang="ru-RU"/>
          </a:p>
          <a:p>
            <a:pPr algn="ctr"/>
            <a:r>
              <a:rPr lang="ru-RU" u="sng">
                <a:hlinkClick r:id="rId48" tooltip="Яшкуль"/>
              </a:rPr>
              <a:t>Яшкуль</a:t>
            </a:r>
            <a:endParaRPr lang="ru-RU"/>
          </a:p>
          <a:p>
            <a:pPr algn="ctr"/>
            <a:r>
              <a:rPr lang="ru-RU">
                <a:hlinkClick r:id="rId49" tooltip="Астрахань"/>
              </a:rPr>
              <a:t>Астрахань</a:t>
            </a:r>
            <a:endParaRPr lang="ru-RU"/>
          </a:p>
          <a:p>
            <a:pPr algn="ctr"/>
            <a:r>
              <a:rPr lang="ru-RU">
                <a:hlinkClick r:id="rId50" tooltip="Махачкала"/>
              </a:rPr>
              <a:t>Махачкала</a:t>
            </a:r>
            <a:endParaRPr lang="ru-RU"/>
          </a:p>
          <a:p>
            <a:pPr algn="ctr"/>
            <a:r>
              <a:rPr lang="ru-RU">
                <a:hlinkClick r:id="rId51" tooltip="Грозный"/>
              </a:rPr>
              <a:t>Грозный</a:t>
            </a:r>
            <a:endParaRPr lang="ru-RU"/>
          </a:p>
          <a:p>
            <a:pPr algn="ctr"/>
            <a:r>
              <a:rPr lang="ru-RU">
                <a:hlinkClick r:id="rId52" tooltip="Магас"/>
              </a:rPr>
              <a:t>Магас</a:t>
            </a:r>
            <a:endParaRPr lang="ru-RU"/>
          </a:p>
          <a:p>
            <a:pPr algn="ctr"/>
            <a:r>
              <a:rPr lang="ru-RU">
                <a:hlinkClick r:id="rId53" tooltip="Назрань"/>
              </a:rPr>
              <a:t>Назрань</a:t>
            </a:r>
            <a:endParaRPr lang="ru-RU"/>
          </a:p>
          <a:p>
            <a:pPr algn="ctr"/>
            <a:r>
              <a:rPr lang="ru-RU">
                <a:hlinkClick r:id="rId54" tooltip="Владикавказ"/>
              </a:rPr>
              <a:t>Владикавказ</a:t>
            </a:r>
            <a:endParaRPr lang="ru-RU"/>
          </a:p>
          <a:p>
            <a:pPr algn="ctr"/>
            <a:r>
              <a:rPr lang="ru-RU">
                <a:hlinkClick r:id="rId55" tooltip="Нальчик"/>
              </a:rPr>
              <a:t>Нальчик</a:t>
            </a:r>
            <a:endParaRPr lang="ru-RU"/>
          </a:p>
          <a:p>
            <a:pPr algn="ctr"/>
            <a:r>
              <a:rPr lang="ru-RU">
                <a:hlinkClick r:id="rId56" tooltip="Черкесск"/>
              </a:rPr>
              <a:t>Черкесск</a:t>
            </a:r>
            <a:endParaRPr lang="ru-RU"/>
          </a:p>
          <a:p>
            <a:pPr algn="ctr"/>
            <a:r>
              <a:rPr lang="ru-RU">
                <a:hlinkClick r:id="rId57" tooltip="Майкоп"/>
              </a:rPr>
              <a:t>Майкоп</a:t>
            </a:r>
            <a:endParaRPr lang="ru-RU"/>
          </a:p>
          <a:p>
            <a:pPr algn="ctr"/>
            <a:r>
              <a:rPr lang="ru-RU">
                <a:hlinkClick r:id="rId58" tooltip="Краснодар"/>
              </a:rPr>
              <a:t>Краснодар</a:t>
            </a:r>
            <a:endParaRPr lang="ru-RU"/>
          </a:p>
          <a:p>
            <a:pPr algn="ctr"/>
            <a:r>
              <a:rPr lang="ru-RU" b="1"/>
              <a:t>7 февраля 2014 года — </a:t>
            </a:r>
            <a:r>
              <a:rPr lang="ru-RU" b="1">
                <a:hlinkClick r:id="rId59" tooltip="Сочи"/>
              </a:rPr>
              <a:t>Сочи</a:t>
            </a:r>
            <a:endParaRPr lang="ru-RU"/>
          </a:p>
          <a:p>
            <a:pPr algn="ctr"/>
            <a:endParaRPr lang="ru-RU"/>
          </a:p>
        </p:txBody>
      </p:sp>
      <p:pic>
        <p:nvPicPr>
          <p:cNvPr id="15365" name="Picture 5" descr="15"/>
          <p:cNvPicPr>
            <a:picLocks noChangeAspect="1" noChangeArrowheads="1" noCrop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50" y="1412776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16 октября 2013 г – огонь прибыл в город Владимир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8" name="Picture 4" descr="_DSC91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81359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владим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320800"/>
            <a:ext cx="676910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Факел в гостях в 4 «Б» классе</a:t>
            </a:r>
          </a:p>
        </p:txBody>
      </p:sp>
      <p:pic>
        <p:nvPicPr>
          <p:cNvPr id="2150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96975"/>
            <a:ext cx="7164388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Факел</a:t>
            </a:r>
          </a:p>
        </p:txBody>
      </p:sp>
      <p:pic>
        <p:nvPicPr>
          <p:cNvPr id="22531" name="Picture 5" descr="эстафета огня Сочи 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5832475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6" descr="1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20713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457200" y="1196975"/>
            <a:ext cx="8229600" cy="4103688"/>
          </a:xfrm>
        </p:spPr>
        <p:txBody>
          <a:bodyPr/>
          <a:lstStyle/>
          <a:p>
            <a:r>
              <a:rPr lang="ru-RU" smtClean="0"/>
              <a:t>Спасибо за внимание</a:t>
            </a:r>
            <a:br>
              <a:rPr lang="ru-RU" smtClean="0"/>
            </a:br>
            <a:r>
              <a:rPr lang="ru-RU" smtClean="0"/>
              <a:t>Шаповалова </a:t>
            </a:r>
            <a:br>
              <a:rPr lang="ru-RU" smtClean="0"/>
            </a:br>
            <a:r>
              <a:rPr lang="ru-RU" smtClean="0"/>
              <a:t>Алевтина</a:t>
            </a:r>
            <a:br>
              <a:rPr lang="ru-RU" smtClean="0"/>
            </a:br>
            <a:r>
              <a:rPr lang="ru-RU" smtClean="0"/>
              <a:t>Васильевна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Олимпийские игры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507412" cy="4525963"/>
          </a:xfrm>
        </p:spPr>
        <p:txBody>
          <a:bodyPr/>
          <a:lstStyle/>
          <a:p>
            <a:pPr eaLnBrk="1" hangingPunct="1"/>
            <a:r>
              <a:rPr lang="ru-RU" i="1" smtClean="0"/>
              <a:t>Олимпиа́да</a:t>
            </a:r>
            <a:r>
              <a:rPr lang="ru-RU" smtClean="0"/>
              <a:t> — крупнейшие международные комплексные </a:t>
            </a:r>
            <a:r>
              <a:rPr lang="ru-RU" smtClean="0">
                <a:hlinkClick r:id="rId2" tooltip="Спорт"/>
              </a:rPr>
              <a:t>спортивные</a:t>
            </a:r>
            <a:r>
              <a:rPr lang="ru-RU" smtClean="0"/>
              <a:t> </a:t>
            </a:r>
            <a:r>
              <a:rPr lang="ru-RU" smtClean="0">
                <a:hlinkClick r:id="rId3" tooltip="Соревнование"/>
              </a:rPr>
              <a:t>соревнования</a:t>
            </a:r>
            <a:r>
              <a:rPr lang="ru-RU" smtClean="0"/>
              <a:t>, которые проводятся каждые четыре года </a:t>
            </a:r>
          </a:p>
        </p:txBody>
      </p:sp>
      <p:pic>
        <p:nvPicPr>
          <p:cNvPr id="3076" name="Picture 4" descr="фристай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дзюд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65455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Летние Олимпийские игры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6" descr="взлет душ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581525"/>
            <a:ext cx="18573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олимпиада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86" y="1593850"/>
            <a:ext cx="292893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олимпиада - 1896 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96975"/>
            <a:ext cx="1841500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Статуи бегунов с Виллы папирусов в Геркуланум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2160588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0" descr="Дис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005263"/>
            <a:ext cx="20955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1" descr="Шульт гдр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268413"/>
            <a:ext cx="3292475" cy="234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Зимние Олимпийские игры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6" descr="ачери биат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484313"/>
            <a:ext cx="3057525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гор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338455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лыж акроб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860800"/>
            <a:ext cx="2027237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ориентирование лыж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21163"/>
            <a:ext cx="25908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север двоеборь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149725"/>
            <a:ext cx="230505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XXII </a:t>
            </a:r>
            <a:r>
              <a:rPr lang="ru-RU" sz="4000" smtClean="0"/>
              <a:t>зимние олимпийские игры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Место проведения: Сочи Россия</a:t>
            </a:r>
          </a:p>
          <a:p>
            <a:pPr eaLnBrk="1" hangingPunct="1"/>
            <a:r>
              <a:rPr lang="ru-RU" smtClean="0"/>
              <a:t>Дата проведения:7 – 23 февраля  2014 г</a:t>
            </a:r>
          </a:p>
          <a:p>
            <a:pPr eaLnBrk="1" hangingPunct="1"/>
            <a:r>
              <a:rPr lang="ru-RU" smtClean="0"/>
              <a:t>Страны- участницы: 85 ?</a:t>
            </a:r>
          </a:p>
          <a:p>
            <a:pPr eaLnBrk="1" hangingPunct="1"/>
            <a:r>
              <a:rPr lang="ru-RU" smtClean="0"/>
              <a:t>Количество спортсменов:2750 ?</a:t>
            </a:r>
          </a:p>
          <a:p>
            <a:pPr eaLnBrk="1" hangingPunct="1"/>
            <a:r>
              <a:rPr lang="ru-RU" smtClean="0"/>
              <a:t>Разыгрывается </a:t>
            </a:r>
          </a:p>
          <a:p>
            <a:pPr eaLnBrk="1" hangingPunct="1">
              <a:buFontTx/>
              <a:buNone/>
            </a:pPr>
            <a:r>
              <a:rPr lang="ru-RU" smtClean="0"/>
              <a:t>   медалей - 98 комплектов 7 видах спорта</a:t>
            </a:r>
            <a:br>
              <a:rPr lang="ru-RU" smtClean="0"/>
            </a:br>
            <a:r>
              <a:rPr lang="ru-RU" smtClean="0"/>
              <a:t>                  (15 дисциплин) </a:t>
            </a:r>
          </a:p>
        </p:txBody>
      </p:sp>
      <p:pic>
        <p:nvPicPr>
          <p:cNvPr id="6148" name="Picture 6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229225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tx1"/>
                </a:solidFill>
              </a:rPr>
              <a:t>История эстафеты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788"/>
            <a:ext cx="82296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rgbClr val="FF00FF"/>
                </a:solidFill>
              </a:rPr>
              <a:t>Неизменная часть Олимпийских игр</a:t>
            </a:r>
            <a:r>
              <a:rPr lang="ru-RU" sz="2800" b="1" smtClean="0">
                <a:solidFill>
                  <a:srgbClr val="FF00FF"/>
                </a:solidFill>
              </a:rPr>
              <a:t> -</a:t>
            </a:r>
            <a:r>
              <a:rPr lang="ru-RU" sz="2800" smtClean="0">
                <a:solidFill>
                  <a:srgbClr val="FF00FF"/>
                </a:solidFill>
              </a:rPr>
              <a:t> </a:t>
            </a:r>
            <a:r>
              <a:rPr lang="ru-RU" sz="2800" b="1" smtClean="0">
                <a:solidFill>
                  <a:srgbClr val="FF00FF"/>
                </a:solidFill>
              </a:rPr>
              <a:t>Олимпийский огонь</a:t>
            </a:r>
            <a:r>
              <a:rPr lang="ru-RU" sz="2800" smtClean="0">
                <a:solidFill>
                  <a:srgbClr val="FF00FF"/>
                </a:solidFill>
              </a:rPr>
              <a:t> – который используется с давних времен. По традиции, огонь зажигается в греческом городе Олимпии от солнечных лучей. После этого, факел доставляется до пункта назначения эстафетным методом, и в день, когда огонь достигает города, начинается торжественное открытие Олимпийских игр. Зажигается большой огонь, который продолжает гореть вплоть до торжественной церемонии закрытия…</a:t>
            </a:r>
          </a:p>
        </p:txBody>
      </p:sp>
      <p:pic>
        <p:nvPicPr>
          <p:cNvPr id="7172" name="Picture 6" descr="1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60350"/>
            <a:ext cx="9525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стадио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476250"/>
            <a:ext cx="219075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0"/>
            <a:ext cx="8424863" cy="4581525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FF"/>
                </a:solidFill>
              </a:rPr>
              <a:t>В Древней Греции огонь символизировал очищение, возрождение. Это был подарок от Прометея людям. Напомним, что Прометей украл его у Зевса, за что и был жестоко наказан.</a:t>
            </a:r>
          </a:p>
          <a:p>
            <a:pPr eaLnBrk="1" hangingPunct="1"/>
            <a:r>
              <a:rPr lang="ru-RU" sz="2400" smtClean="0">
                <a:solidFill>
                  <a:srgbClr val="FF00FF"/>
                </a:solidFill>
              </a:rPr>
              <a:t>Эстафетная передача огня пошла также с древнегреческих времен. Каждый город Древней Греции оснащался алтарем с огнем, который не угасал ни на мгновение.</a:t>
            </a:r>
            <a:br>
              <a:rPr lang="ru-RU" sz="2400" smtClean="0">
                <a:solidFill>
                  <a:srgbClr val="FF00FF"/>
                </a:solidFill>
              </a:rPr>
            </a:br>
            <a:r>
              <a:rPr lang="ru-RU" sz="2400" smtClean="0">
                <a:solidFill>
                  <a:srgbClr val="FF00FF"/>
                </a:solidFill>
              </a:rPr>
              <a:t>В 776 году до нашей эры атлеты начали соревноваться на античных Олимпийских играх. Специально к их открытию огонь зажигался и транспортировался на финишную линию.</a:t>
            </a:r>
          </a:p>
        </p:txBody>
      </p:sp>
      <p:pic>
        <p:nvPicPr>
          <p:cNvPr id="8195" name="Picture 5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92600"/>
            <a:ext cx="10842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569325" cy="2649537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FF00FF"/>
                </a:solidFill>
              </a:rPr>
              <a:t>Процесс доставки олимпийского огня подразумевал поддержание чистоты и силы природной стихии в стабильном состоянии. Об этом заботились 10 афинских триб, которые выделяли для этого процесса 40 обученных юношей. Эти отроки доставляли факел с алтаря Прометея прямиком к афинскому алтарю. Дистанция составляла 2,5 километра.</a:t>
            </a:r>
            <a:br>
              <a:rPr lang="ru-RU" sz="2000" smtClean="0">
                <a:solidFill>
                  <a:srgbClr val="FF00FF"/>
                </a:solidFill>
              </a:rPr>
            </a:br>
            <a:endParaRPr lang="ru-RU" smtClean="0">
              <a:solidFill>
                <a:srgbClr val="FF00FF"/>
              </a:solidFill>
            </a:endParaRPr>
          </a:p>
        </p:txBody>
      </p:sp>
      <p:pic>
        <p:nvPicPr>
          <p:cNvPr id="9219" name="Picture 4" descr="clip_image00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565400"/>
            <a:ext cx="5048250" cy="37052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0237"/>
          </a:xfrm>
        </p:spPr>
        <p:txBody>
          <a:bodyPr/>
          <a:lstStyle/>
          <a:p>
            <a:pPr eaLnBrk="1" hangingPunct="1"/>
            <a:r>
              <a:rPr lang="ru-RU" smtClean="0"/>
              <a:t>Как зажгли олимпийский огонь?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10740</TotalTime>
  <Words>232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Diseño predeterminado</vt:lpstr>
      <vt:lpstr>Эстафета олимпийского  огня</vt:lpstr>
      <vt:lpstr>Олимпийские игры</vt:lpstr>
      <vt:lpstr>Летние Олимпийские игры</vt:lpstr>
      <vt:lpstr>Зимние Олимпийские игры</vt:lpstr>
      <vt:lpstr>XXII зимние олимпийские игры</vt:lpstr>
      <vt:lpstr>История эстафеты</vt:lpstr>
      <vt:lpstr>Презентация PowerPoint</vt:lpstr>
      <vt:lpstr>Процесс доставки олимпийского огня подразумевал поддержание чистоты и силы природной стихии в стабильном состоянии. Об этом заботились 10 афинских триб, которые выделяли для этого процесса 40 обученных юношей. Эти отроки доставляли факел с алтаря Прометея прямиком к афинскому алтарю. Дистанция составляла 2,5 километра. </vt:lpstr>
      <vt:lpstr>Как зажгли олимпийский огонь?</vt:lpstr>
      <vt:lpstr>Презентация PowerPoint</vt:lpstr>
      <vt:lpstr>Презентация PowerPoint</vt:lpstr>
      <vt:lpstr>Ждут эстафету: 30 октября — Мурманск 1 ноября — Северодвинск, Архангельск 2 ноября — Сыктывкар 3 ноября — Нарьян-Мар 4 ноября — Новый Уренгой, Салехард 5 ноября — Нефтеюганск 6 ноября — Ханты-Мансийск 7 ноября — Норильск 8 ноября — Мирный 9 ноября — Якутск 10 ноября — Магадан 11 ноября — Анадырь 12 ноября — Елизово 13 ноября — Петропавловск-Камчатский 14 ноября — Южно-Сахалинск 15 — 16 ноября — Владивосток 17 ноября — Хабаровск 18 ноября — Биробиджан 18 или 19 ноября — Белогорск 19 ноября Благовещенск </vt:lpstr>
      <vt:lpstr>21 ноября Чита 22 ноября Улан-Удэ 23 ноября Листвянка (Байкал) 24 ноября Иркутск 25 ноября Дивногорск, Красноярск 27 ноября Абакан 28 ноября Кызыл 29 ноября Кедровский угольный разрез 30 ноября Кемерово не раньше 1 декабря Томск Горно-Алтайск Барнаул не ранее 4 декабря — Новосибирск Куйбышев Барабинск Калачинск </vt:lpstr>
      <vt:lpstr> Омск Тюмень Тобольск Нижний Тагил Екатеринбург Каменск-Уральский Курган Шадринск Челябинск Магнитогорск Уфа Оренбург Сызрань Тольятти Самара Ульяновск Чебоксары Йошкар-Ола Свияжск Казань Ижевск Кунгур Пермь Киров Нижний Новгород </vt:lpstr>
      <vt:lpstr>16 октября 2013 г – огонь прибыл в город Владимир</vt:lpstr>
      <vt:lpstr>Презентация PowerPoint</vt:lpstr>
      <vt:lpstr>Факел в гостях в 4 «Б» классе</vt:lpstr>
      <vt:lpstr>Факел</vt:lpstr>
      <vt:lpstr>Спасибо за внимание Шаповалова  Алевтина Васильевна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ALVAS</cp:lastModifiedBy>
  <cp:revision>742</cp:revision>
  <dcterms:created xsi:type="dcterms:W3CDTF">2010-05-23T14:28:12Z</dcterms:created>
  <dcterms:modified xsi:type="dcterms:W3CDTF">2013-12-23T19:23:47Z</dcterms:modified>
</cp:coreProperties>
</file>