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9" r:id="rId2"/>
    <p:sldId id="256" r:id="rId3"/>
    <p:sldId id="259" r:id="rId4"/>
    <p:sldId id="258" r:id="rId5"/>
    <p:sldId id="268" r:id="rId6"/>
    <p:sldId id="257" r:id="rId7"/>
    <p:sldId id="260" r:id="rId8"/>
    <p:sldId id="266" r:id="rId9"/>
    <p:sldId id="264" r:id="rId10"/>
    <p:sldId id="262" r:id="rId11"/>
    <p:sldId id="261" r:id="rId12"/>
    <p:sldId id="265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0B2B-2136-415B-83E6-96D6C041633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C0E4-5930-4C33-8EDA-F2C4F83BA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1F67-8EBF-419E-8639-CCD6858F2D86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0D3C-6605-4D33-9F98-5ABE2AC26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F2E2-7B00-4D1F-A4C9-50F299EBFB3E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BE86-3739-4C45-AADC-F3C68F1FA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5A73-7B5E-4EC3-8BD4-976CA9CB5614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EF3A-D176-4333-B8FE-C2CB54B3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285-43EF-47DE-85DD-73FD71D21CFB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E93E-F0C7-4D88-89EF-6B9E68915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41CC-B51A-4168-A60E-1C22894F5A8E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6219-3F34-4BE5-87EE-782DB5BAB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C7C8-FEC3-4BF4-A085-D780D0247702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0DCF-D18C-4F99-9EA5-BD074838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CFB3-BC16-4313-8A04-9FC83C70A78C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3860-96F8-4D6A-B5D5-E781C3B17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8948-9BF2-4A0B-9CFE-F5BABB483D91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2F19-F8D9-41D4-B109-DB1C49D1F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7138-59F1-4F25-9348-5E965D94A121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4111-FE66-4753-B74E-BEEE925EE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AD9C-99D4-4F3B-855A-0551F61ABB21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0E32-2F44-4297-93CD-CBDDEFEDD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3CCA478-B908-4996-8FFA-DA05171F8C1F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988EF5C-C6D1-401E-8B2F-56799B7A1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0" r:id="rId4"/>
    <p:sldLayoutId id="2147483786" r:id="rId5"/>
    <p:sldLayoutId id="2147483781" r:id="rId6"/>
    <p:sldLayoutId id="2147483787" r:id="rId7"/>
    <p:sldLayoutId id="2147483788" r:id="rId8"/>
    <p:sldLayoutId id="2147483789" r:id="rId9"/>
    <p:sldLayoutId id="2147483782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История    БИСЕРА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44" name="Рисунок 2" descr="http://ladycity.ru/images/docs/Image/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428625"/>
            <a:ext cx="27400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85" r="9485"/>
          <a:stretch>
            <a:fillRect/>
          </a:stretch>
        </p:blipFill>
        <p:spPr>
          <a:xfrm rot="21299310">
            <a:off x="1373188" y="1901825"/>
            <a:ext cx="2730500" cy="2730500"/>
          </a:xfrm>
          <a:noFill/>
          <a:ln w="9525"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287344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Леска, используемая для плетения бисером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843915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 время используют различные материалы для плетения бисером</a:t>
            </a:r>
          </a:p>
        </p:txBody>
      </p:sp>
      <p:pic>
        <p:nvPicPr>
          <p:cNvPr id="8" name="Picture 2" descr="D:\Documents and Settings\Света\Мои документы\provoloka10_1.jpg"/>
          <p:cNvPicPr>
            <a:picLocks noChangeAspect="1" noChangeArrowheads="1"/>
          </p:cNvPicPr>
          <p:nvPr/>
        </p:nvPicPr>
        <p:blipFill>
          <a:blip r:embed="rId3" cstate="print"/>
          <a:srcRect l="5983" r="5983"/>
          <a:stretch>
            <a:fillRect/>
          </a:stretch>
        </p:blipFill>
        <p:spPr bwMode="auto">
          <a:xfrm rot="21248068">
            <a:off x="5030808" y="2030593"/>
            <a:ext cx="2037323" cy="2037323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s and Settings\Света\Мои документы\spandeks_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58" b="458"/>
          <a:stretch>
            <a:fillRect/>
          </a:stretch>
        </p:blipFill>
        <p:spPr>
          <a:xfrm>
            <a:off x="1691680" y="332656"/>
            <a:ext cx="5029200" cy="36576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151440" cy="9555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различные способы плетения, но все они взяты из прошлого…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:\Documents and Settings\Света\Мои документы\бисер-сувен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57188"/>
            <a:ext cx="3683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D:\Documents and Settings\Света\Мои документы\бисер-объ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214438"/>
            <a:ext cx="31527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Documents and Settings\Света\Мои документы\бисер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2617788"/>
            <a:ext cx="25463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Documents and Settings\Света\Мои документы\бисер-гол-уб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3714750"/>
            <a:ext cx="1498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Света\Мои документы\колье-бис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644900"/>
            <a:ext cx="347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60475"/>
            <a:ext cx="84597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своем стихотворении «Письмо о пользе стекла» М. В. Ломоносов писал: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Так в бисере Стекло, подобяся жемчугу,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Любимо по всему земному ходит кругу.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Им красится народ в полунощных степях,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Им красится Арап на южных берегах...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:\Documents and Settings\Света\Мои документы\p122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117475"/>
            <a:ext cx="2857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D:\Documents and Settings\Света\Мои документы\журнал-бис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285875"/>
            <a:ext cx="3221038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Света\Мои документы\бисер-разны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10" r="5410"/>
          <a:stretch>
            <a:fillRect/>
          </a:stretch>
        </p:blipFill>
        <p:spPr>
          <a:xfrm>
            <a:off x="467544" y="2060848"/>
            <a:ext cx="4071966" cy="4071966"/>
          </a:xfr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1214422"/>
            <a:ext cx="3889373" cy="19859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Текст 5"/>
          <p:cNvSpPr>
            <a:spLocks noGrp="1"/>
          </p:cNvSpPr>
          <p:nvPr>
            <p:ph type="body" sz="half" idx="2"/>
          </p:nvPr>
        </p:nvSpPr>
        <p:spPr>
          <a:xfrm>
            <a:off x="4859338" y="1916113"/>
            <a:ext cx="3884612" cy="32178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ночлег они высадились на песчаном берегу и стали готовить себе пищу. За неимением под рукой камней обложили костер большими кусками соды. Поутру, разгребая золу, купцы обнаружили чудесный слиток, который был тверд как камень, горел огнем на солнце и был чист и прозрачен как вода. Это было стекло». </a:t>
            </a: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4290"/>
            <a:ext cx="839130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В легенде о возникновении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стеклоделия </a:t>
            </a:r>
            <a:r>
              <a:rPr lang="ru-RU" sz="2400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рассказывается:«Однажды, в очень далекие времена, финикийские купцы везли по Средиземному морю груз добытой в Африке природной соды. </a:t>
            </a:r>
          </a:p>
          <a:p>
            <a:pPr>
              <a:defRPr/>
            </a:pP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 and Settings\Света\Мои документы\nabor-bis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985" r="9985"/>
          <a:stretch>
            <a:fillRect/>
          </a:stretch>
        </p:blipFill>
        <p:spPr>
          <a:xfrm>
            <a:off x="714348" y="1071546"/>
            <a:ext cx="3941630" cy="394163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571500"/>
            <a:ext cx="2928938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2" name="Текст 2"/>
          <p:cNvSpPr>
            <a:spLocks noGrp="1"/>
          </p:cNvSpPr>
          <p:nvPr>
            <p:ph type="body" sz="half" idx="2"/>
          </p:nvPr>
        </p:nvSpPr>
        <p:spPr>
          <a:xfrm>
            <a:off x="4859338" y="1357313"/>
            <a:ext cx="3959225" cy="43751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почти 6 тысяч лет тому возникло стеклоделие и появились стеклянные бусы разных форм и размеров. Благодаря совершенствованию технологии изготовления, со временем бусы становились все мельче и мельче. Так появился бисер — мелкие круглые или многогранные, слегка сплюснутые бусинки с отверстиями для продевания нитки..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Света\Мои документы\6-1_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1187624" y="1412776"/>
            <a:ext cx="2102246" cy="2102246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17032"/>
            <a:ext cx="5852864" cy="17990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название происходит от «фальшивого жемчуга», изготовлявшегося в Египте из непрозрачного (глухого, или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Текст 2"/>
          <p:cNvSpPr>
            <a:spLocks noGrp="1"/>
          </p:cNvSpPr>
          <p:nvPr>
            <p:ph type="body" sz="half" idx="2"/>
          </p:nvPr>
        </p:nvSpPr>
        <p:spPr>
          <a:xfrm>
            <a:off x="468313" y="5373688"/>
            <a:ext cx="5780087" cy="927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пастового) стекла, который по-арабски назывался бусра или бусер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3317" name="Picture 3" descr="D:\Documents and Settings\Света\Мои документы\puzirek-dlja-bisera-s-krish_t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12875"/>
            <a:ext cx="16319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3" descr="http://www.biser.info/files/images2node/biser.info_1435106006462b7bd431836_t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249" b="13249"/>
          <a:stretch>
            <a:fillRect/>
          </a:stretch>
        </p:blipFill>
        <p:spPr>
          <a:xfrm>
            <a:off x="663682" y="1041002"/>
            <a:ext cx="4051194" cy="4116190"/>
          </a:xfr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71546"/>
            <a:ext cx="4031784" cy="21288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 далекие времена стекло варили на костре в толстостенных горшках из огнеупорной глины — тиглях, которые имели форму невысоких цилиндрических или слегка расширяющихся сосудов. 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3438" y="3286125"/>
            <a:ext cx="4175125" cy="191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них засыпали шихту — смесь чистого кварцевого песка, соды, извести и мела.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Из-за недостаточно высоких температур стекло представляло собой густую, вязкую массу и обрабатывалось на стадии «вязкого теста».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Света\Мои документы\3-26_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 rot="21236204">
            <a:off x="663463" y="1396297"/>
            <a:ext cx="1839207" cy="1839207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143000"/>
            <a:ext cx="4032249" cy="37861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 ценился очень мелкий (диаметром 0,5 мм) и блестящий бисер. Широко применялся в рукоделии парчовый бисер, отполированный изнутри, посеребренный и позолоченный.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5365" name="Picture 3" descr="D:\Documents and Settings\Света\Мои документы\4-serebro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786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Documents and Settings\Света\Мои документы\steklyaru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14752"/>
            <a:ext cx="1428750" cy="142875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Documents and Settings\Света\Мои документы\puzirek-dlja-bisera-10g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300" b="12300"/>
          <a:stretch>
            <a:fillRect/>
          </a:stretch>
        </p:blipFill>
        <p:spPr>
          <a:xfrm rot="21194087">
            <a:off x="663682" y="1041002"/>
            <a:ext cx="3602444" cy="3602444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Текст 2"/>
          <p:cNvSpPr>
            <a:spLocks noGrp="1"/>
          </p:cNvSpPr>
          <p:nvPr>
            <p:ph type="body" sz="half" idx="2"/>
          </p:nvPr>
        </p:nvSpPr>
        <p:spPr>
          <a:xfrm>
            <a:off x="5072063" y="2143125"/>
            <a:ext cx="3746500" cy="30607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Древнекиевским ювелирам были известны секреты изготовления разноцветных эмалей, которые являются определенной категорией легкоплавких прозрачных или заглушенных стекол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 and Settings\Света\Мои документы\бисер-перча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357438"/>
            <a:ext cx="48958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357313" y="1000125"/>
            <a:ext cx="6815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Перчатки императора Фридерика II. Рубины, сапфиры, бисер, вышивка золотом. 1220 год,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Света\Мои документы\бисер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213100"/>
            <a:ext cx="1828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Documents and Settings\Света\Мои документы\какошник-бис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286250"/>
            <a:ext cx="17049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Documents and Settings\Света\Мои документы\икона-бис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30464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14688" y="233363"/>
            <a:ext cx="5318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Икона. Вышивка бисером. 1800 год, Россия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3357563" y="2120900"/>
            <a:ext cx="5535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Женский головной убор. Вышивка бисером и жемчугом. 1700 год, Россия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362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История    БИСЕРА </vt:lpstr>
      <vt:lpstr> </vt:lpstr>
      <vt:lpstr>Слайд 3</vt:lpstr>
      <vt:lpstr>Его название происходит от «фальшивого жемчуга», изготовлявшегося в Египте из непрозрачного (глухого, или</vt:lpstr>
      <vt:lpstr>В те далекие времена стекло варили на костре в толстостенных горшках из огнеупорной глины — тиглях, которые имели форму невысоких цилиндрических или слегка расширяющихся сосудов. </vt:lpstr>
      <vt:lpstr>Особенно ценился очень мелкий (диаметром 0,5 мм) и блестящий бисер. Широко применялся в рукоделии парчовый бисер, отполированный изнутри, посеребренный и позолоченный. </vt:lpstr>
      <vt:lpstr>Слайд 7</vt:lpstr>
      <vt:lpstr>Слайд 8</vt:lpstr>
      <vt:lpstr>Слайд 9</vt:lpstr>
      <vt:lpstr>Леска, используемая для плетения бисером</vt:lpstr>
      <vt:lpstr>А также различные способы плетения, но все они взяты из прошлого…</vt:lpstr>
      <vt:lpstr>Слайд 12</vt:lpstr>
      <vt:lpstr>Слайд 13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Дом</cp:lastModifiedBy>
  <cp:revision>17</cp:revision>
  <dcterms:created xsi:type="dcterms:W3CDTF">2009-11-04T07:33:05Z</dcterms:created>
  <dcterms:modified xsi:type="dcterms:W3CDTF">2015-03-09T06:21:45Z</dcterms:modified>
</cp:coreProperties>
</file>