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7" r:id="rId6"/>
    <p:sldId id="268" r:id="rId7"/>
    <p:sldId id="269" r:id="rId8"/>
    <p:sldId id="270" r:id="rId9"/>
    <p:sldId id="263" r:id="rId10"/>
    <p:sldId id="271" r:id="rId11"/>
    <p:sldId id="265" r:id="rId12"/>
    <p:sldId id="272" r:id="rId13"/>
    <p:sldId id="266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5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141232" y="4365104"/>
            <a:ext cx="7162800" cy="1872208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  <p:pic>
        <p:nvPicPr>
          <p:cNvPr id="4" name="Содержимое 3" descr="и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6326" b="16326"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Улица </a:t>
            </a:r>
            <a:r>
              <a:rPr lang="ru-RU" sz="3600" dirty="0" smtClean="0"/>
              <a:t>Ильинская-</a:t>
            </a:r>
            <a:br>
              <a:rPr lang="ru-RU" sz="3600" dirty="0" smtClean="0"/>
            </a:br>
            <a:r>
              <a:rPr lang="ru-RU" sz="3600" dirty="0" err="1" smtClean="0"/>
              <a:t>хранительниа</a:t>
            </a:r>
            <a:r>
              <a:rPr lang="ru-RU" sz="3600" dirty="0" smtClean="0"/>
              <a:t> </a:t>
            </a:r>
            <a:r>
              <a:rPr lang="ru-RU" sz="3600" dirty="0" smtClean="0"/>
              <a:t>тайн истории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Икона с частицами мощей святых преподобных Иова и </a:t>
            </a:r>
            <a:r>
              <a:rPr lang="ru-RU" dirty="0" err="1" smtClean="0"/>
              <a:t>Амфилохия</a:t>
            </a:r>
            <a:r>
              <a:rPr lang="ru-RU" dirty="0" smtClean="0"/>
              <a:t> </a:t>
            </a:r>
            <a:r>
              <a:rPr lang="ru-RU" dirty="0" err="1" smtClean="0"/>
              <a:t>Почаевских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ико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2492896"/>
            <a:ext cx="5616624" cy="34563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481138"/>
            <a:ext cx="4001492" cy="482818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Дом купчихи Рябининой (Ильинская 56)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412776"/>
            <a:ext cx="5040560" cy="381642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Дом купца </a:t>
            </a:r>
            <a:r>
              <a:rPr lang="ru-RU" dirty="0" err="1" smtClean="0"/>
              <a:t>Чеснокова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(Ильинская 58)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1026" name="Picture 2" descr="C:\Documents and Settings\Home\Мои документы\Мои рисунки\гифы\9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16832"/>
            <a:ext cx="2194917" cy="2160240"/>
          </a:xfrm>
          <a:prstGeom prst="rect">
            <a:avLst/>
          </a:prstGeom>
          <a:noFill/>
        </p:spPr>
      </p:pic>
      <p:pic>
        <p:nvPicPr>
          <p:cNvPr id="1027" name="Picture 3" descr="C:\Documents and Settings\Home\Мои документы\Мои рисунки\гифы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988840"/>
            <a:ext cx="2088232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ко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2132856"/>
            <a:ext cx="5256584" cy="401074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Икона с частицами мощей святых преподобных Иова и </a:t>
            </a:r>
            <a:r>
              <a:rPr lang="ru-RU" dirty="0" err="1" smtClean="0"/>
              <a:t>Амфилохия</a:t>
            </a:r>
            <a:r>
              <a:rPr lang="ru-RU" dirty="0" smtClean="0"/>
              <a:t> </a:t>
            </a:r>
            <a:r>
              <a:rPr lang="ru-RU" dirty="0" err="1" smtClean="0"/>
              <a:t>Почаевских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 стара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515269"/>
            <a:ext cx="7620000" cy="44577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Панорама улицы Ильинской (1911)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Ильинская (</a:t>
            </a:r>
            <a:r>
              <a:rPr lang="en-US" dirty="0" smtClean="0"/>
              <a:t>1910-</a:t>
            </a:r>
            <a:r>
              <a:rPr lang="ru-RU" dirty="0" smtClean="0"/>
              <a:t>е гг.)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Ильинская (2000-е </a:t>
            </a:r>
            <a:r>
              <a:rPr lang="ru-RU" dirty="0" err="1" smtClean="0"/>
              <a:t>гг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5" name="Содержимое 4" descr="и старая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33751"/>
            <a:ext cx="4040188" cy="2363510"/>
          </a:xfrm>
        </p:spPr>
      </p:pic>
      <p:pic>
        <p:nvPicPr>
          <p:cNvPr id="6" name="Содержимое 5" descr="и4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068248"/>
            <a:ext cx="4041775" cy="26945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Храс</a:t>
            </a:r>
            <a:r>
              <a:rPr lang="ru-RU" dirty="0" smtClean="0"/>
              <a:t> Вознесения Господня</a:t>
            </a:r>
            <a:endParaRPr lang="ru-RU" dirty="0"/>
          </a:p>
        </p:txBody>
      </p:sp>
      <p:pic>
        <p:nvPicPr>
          <p:cNvPr id="6" name="Содержимое 5" descr="х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ль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268760"/>
            <a:ext cx="4824536" cy="482453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Икона пророка </a:t>
            </a:r>
            <a:r>
              <a:rPr lang="ru-RU" dirty="0" err="1" smtClean="0"/>
              <a:t>Божиго</a:t>
            </a:r>
            <a:r>
              <a:rPr lang="ru-RU" dirty="0" smtClean="0"/>
              <a:t> Илии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44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2420888"/>
            <a:ext cx="5544616" cy="393191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Усадьба Мещанина </a:t>
            </a:r>
            <a:r>
              <a:rPr lang="ru-RU" dirty="0" err="1" smtClean="0"/>
              <a:t>Копылова-цехового</a:t>
            </a:r>
            <a:r>
              <a:rPr lang="ru-RU" dirty="0" smtClean="0"/>
              <a:t> </a:t>
            </a:r>
            <a:r>
              <a:rPr lang="ru-RU" dirty="0" smtClean="0"/>
              <a:t>Запольского</a:t>
            </a:r>
            <a:br>
              <a:rPr lang="ru-RU" dirty="0" smtClean="0"/>
            </a:br>
            <a:r>
              <a:rPr lang="ru-RU" dirty="0" smtClean="0"/>
              <a:t>(Ильинская 44а)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Усадьба Сироткина</a:t>
            </a:r>
            <a:br>
              <a:rPr lang="ru-RU" dirty="0" smtClean="0"/>
            </a:br>
            <a:r>
              <a:rPr lang="ru-RU" dirty="0" smtClean="0"/>
              <a:t>(Ильинская 46)</a:t>
            </a:r>
            <a:endParaRPr lang="ru-RU" dirty="0"/>
          </a:p>
        </p:txBody>
      </p:sp>
      <p:pic>
        <p:nvPicPr>
          <p:cNvPr id="4" name="Содержимое 3" descr="и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60620" y="1481138"/>
            <a:ext cx="3422759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Дом купцов Лошкаревых</a:t>
            </a:r>
            <a:br>
              <a:rPr lang="ru-RU" dirty="0" smtClean="0"/>
            </a:br>
            <a:r>
              <a:rPr lang="ru-RU" dirty="0" smtClean="0"/>
              <a:t>(Ильинская 49)</a:t>
            </a:r>
            <a:endParaRPr lang="ru-RU" dirty="0"/>
          </a:p>
        </p:txBody>
      </p:sp>
      <p:pic>
        <p:nvPicPr>
          <p:cNvPr id="4" name="Содержимое 3" descr="и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8" y="1481138"/>
            <a:ext cx="6788943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хра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481138"/>
            <a:ext cx="4032447" cy="461215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Храм Вознесения Господня (Ильинская 54)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78</Words>
  <Application>Microsoft Office PowerPoint</Application>
  <PresentationFormat>Экран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Улица Ильинская- хранительниа тайн истории</vt:lpstr>
      <vt:lpstr>Панорама улицы Ильинской (1911)</vt:lpstr>
      <vt:lpstr>Слайд 3</vt:lpstr>
      <vt:lpstr>Храс Вознесения Господня</vt:lpstr>
      <vt:lpstr>Икона пророка Божиго Илии</vt:lpstr>
      <vt:lpstr>Усадьба Мещанина Копылова-цехового Запольского (Ильинская 44а)</vt:lpstr>
      <vt:lpstr>Усадьба Сироткина (Ильинская 46)</vt:lpstr>
      <vt:lpstr>Дом купцов Лошкаревых (Ильинская 49)</vt:lpstr>
      <vt:lpstr>Храм Вознесения Господня (Ильинская 54)</vt:lpstr>
      <vt:lpstr>Икона с частицами мощей святых преподобных Иова и Амфилохия Почаевских.</vt:lpstr>
      <vt:lpstr>Дом купчихи Рябининой (Ильинская 56)</vt:lpstr>
      <vt:lpstr>Дом купца Чеснокова (Ильинская 58)</vt:lpstr>
      <vt:lpstr>Спасибо за внимание!</vt:lpstr>
      <vt:lpstr>Икона с частицами мощей святых преподобных Иова и Амфилохия Почаевских.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Улица Ильинская- хранительниа тайн истории</dc:title>
  <cp:lastModifiedBy>Valued eMachines Customer</cp:lastModifiedBy>
  <cp:revision>1</cp:revision>
  <dcterms:modified xsi:type="dcterms:W3CDTF">2012-11-27T16:57:22Z</dcterms:modified>
</cp:coreProperties>
</file>