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C0C16-7B5B-4FAD-80BB-DEFCB9932054}" type="datetimeFigureOut">
              <a:rPr lang="ru-RU" smtClean="0"/>
              <a:t>30.12.2013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45D2-78E2-4053-B0A8-CBA51AB51A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C0C16-7B5B-4FAD-80BB-DEFCB9932054}" type="datetimeFigureOut">
              <a:rPr lang="ru-RU" smtClean="0"/>
              <a:t>30.12.2013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45D2-78E2-4053-B0A8-CBA51AB51A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C0C16-7B5B-4FAD-80BB-DEFCB9932054}" type="datetimeFigureOut">
              <a:rPr lang="ru-RU" smtClean="0"/>
              <a:t>30.12.2013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45D2-78E2-4053-B0A8-CBA51AB51A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C0C16-7B5B-4FAD-80BB-DEFCB9932054}" type="datetimeFigureOut">
              <a:rPr lang="ru-RU" smtClean="0"/>
              <a:t>30.12.2013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45D2-78E2-4053-B0A8-CBA51AB51A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C0C16-7B5B-4FAD-80BB-DEFCB9932054}" type="datetimeFigureOut">
              <a:rPr lang="ru-RU" smtClean="0"/>
              <a:t>30.12.2013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45D2-78E2-4053-B0A8-CBA51AB51A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C0C16-7B5B-4FAD-80BB-DEFCB9932054}" type="datetimeFigureOut">
              <a:rPr lang="ru-RU" smtClean="0"/>
              <a:t>30.12.2013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45D2-78E2-4053-B0A8-CBA51AB51A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C0C16-7B5B-4FAD-80BB-DEFCB9932054}" type="datetimeFigureOut">
              <a:rPr lang="ru-RU" smtClean="0"/>
              <a:t>30.12.2013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45D2-78E2-4053-B0A8-CBA51AB51A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C0C16-7B5B-4FAD-80BB-DEFCB9932054}" type="datetimeFigureOut">
              <a:rPr lang="ru-RU" smtClean="0"/>
              <a:t>30.12.2013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45D2-78E2-4053-B0A8-CBA51AB51A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C0C16-7B5B-4FAD-80BB-DEFCB9932054}" type="datetimeFigureOut">
              <a:rPr lang="ru-RU" smtClean="0"/>
              <a:t>30.12.2013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45D2-78E2-4053-B0A8-CBA51AB51A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C0C16-7B5B-4FAD-80BB-DEFCB9932054}" type="datetimeFigureOut">
              <a:rPr lang="ru-RU" smtClean="0"/>
              <a:t>30.12.2013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45D2-78E2-4053-B0A8-CBA51AB51A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C0C16-7B5B-4FAD-80BB-DEFCB9932054}" type="datetimeFigureOut">
              <a:rPr lang="ru-RU" smtClean="0"/>
              <a:t>30.12.2013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45D2-78E2-4053-B0A8-CBA51AB51A62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7E8C0C16-7B5B-4FAD-80BB-DEFCB9932054}" type="datetimeFigureOut">
              <a:rPr lang="ru-RU" smtClean="0"/>
              <a:t>30.12.2013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5C4A45D2-78E2-4053-B0A8-CBA51AB51A62}" type="slidenum">
              <a:rPr lang="ru-RU" smtClean="0"/>
              <a:t>‹#›</a:t>
            </a:fld>
            <a:endParaRPr lang="ru-RU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515062" cy="4248471"/>
          </a:xfrm>
        </p:spPr>
        <p:txBody>
          <a:bodyPr/>
          <a:lstStyle/>
          <a:p>
            <a:pPr algn="ctr"/>
            <a:r>
              <a:rPr lang="ru-RU" sz="5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Михайленко Зоя Михайловна</a:t>
            </a:r>
            <a:br>
              <a:rPr lang="ru-RU" sz="5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sz="5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ru-RU" sz="5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инструктор по физической культуре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03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404664"/>
            <a:ext cx="8208912" cy="6048672"/>
          </a:xfrm>
        </p:spPr>
      </p:pic>
    </p:spTree>
    <p:extLst>
      <p:ext uri="{BB962C8B-B14F-4D97-AF65-F5344CB8AC3E}">
        <p14:creationId xmlns:p14="http://schemas.microsoft.com/office/powerpoint/2010/main" val="271126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404664"/>
            <a:ext cx="8243463" cy="6048672"/>
          </a:xfrm>
        </p:spPr>
      </p:pic>
    </p:spTree>
    <p:extLst>
      <p:ext uri="{BB962C8B-B14F-4D97-AF65-F5344CB8AC3E}">
        <p14:creationId xmlns:p14="http://schemas.microsoft.com/office/powerpoint/2010/main" val="308800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48680"/>
            <a:ext cx="8526857" cy="5688632"/>
          </a:xfrm>
        </p:spPr>
      </p:pic>
    </p:spTree>
    <p:extLst>
      <p:ext uri="{BB962C8B-B14F-4D97-AF65-F5344CB8AC3E}">
        <p14:creationId xmlns:p14="http://schemas.microsoft.com/office/powerpoint/2010/main" val="145417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88640"/>
            <a:ext cx="8500194" cy="6375146"/>
          </a:xfrm>
        </p:spPr>
      </p:pic>
    </p:spTree>
    <p:extLst>
      <p:ext uri="{BB962C8B-B14F-4D97-AF65-F5344CB8AC3E}">
        <p14:creationId xmlns:p14="http://schemas.microsoft.com/office/powerpoint/2010/main" val="333001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88640"/>
            <a:ext cx="8352928" cy="6480720"/>
          </a:xfrm>
        </p:spPr>
      </p:pic>
    </p:spTree>
    <p:extLst>
      <p:ext uri="{BB962C8B-B14F-4D97-AF65-F5344CB8AC3E}">
        <p14:creationId xmlns:p14="http://schemas.microsoft.com/office/powerpoint/2010/main" val="239614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76672"/>
            <a:ext cx="8420793" cy="5972695"/>
          </a:xfrm>
        </p:spPr>
      </p:pic>
    </p:spTree>
    <p:extLst>
      <p:ext uri="{BB962C8B-B14F-4D97-AF65-F5344CB8AC3E}">
        <p14:creationId xmlns:p14="http://schemas.microsoft.com/office/powerpoint/2010/main" val="267263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620688"/>
            <a:ext cx="7920880" cy="5454799"/>
          </a:xfrm>
        </p:spPr>
      </p:pic>
    </p:spTree>
    <p:extLst>
      <p:ext uri="{BB962C8B-B14F-4D97-AF65-F5344CB8AC3E}">
        <p14:creationId xmlns:p14="http://schemas.microsoft.com/office/powerpoint/2010/main" val="247288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404664"/>
            <a:ext cx="7992888" cy="5760640"/>
          </a:xfrm>
        </p:spPr>
      </p:pic>
    </p:spTree>
    <p:extLst>
      <p:ext uri="{BB962C8B-B14F-4D97-AF65-F5344CB8AC3E}">
        <p14:creationId xmlns:p14="http://schemas.microsoft.com/office/powerpoint/2010/main" val="213196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476672"/>
            <a:ext cx="8136904" cy="5904656"/>
          </a:xfrm>
        </p:spPr>
      </p:pic>
    </p:spTree>
    <p:extLst>
      <p:ext uri="{BB962C8B-B14F-4D97-AF65-F5344CB8AC3E}">
        <p14:creationId xmlns:p14="http://schemas.microsoft.com/office/powerpoint/2010/main" val="363413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476672"/>
            <a:ext cx="8064895" cy="5976664"/>
          </a:xfrm>
        </p:spPr>
      </p:pic>
    </p:spTree>
    <p:extLst>
      <p:ext uri="{BB962C8B-B14F-4D97-AF65-F5344CB8AC3E}">
        <p14:creationId xmlns:p14="http://schemas.microsoft.com/office/powerpoint/2010/main" val="159980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04664"/>
            <a:ext cx="8424936" cy="5904656"/>
          </a:xfrm>
        </p:spPr>
      </p:pic>
    </p:spTree>
    <p:extLst>
      <p:ext uri="{BB962C8B-B14F-4D97-AF65-F5344CB8AC3E}">
        <p14:creationId xmlns:p14="http://schemas.microsoft.com/office/powerpoint/2010/main" val="194164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32656"/>
            <a:ext cx="8208912" cy="5976664"/>
          </a:xfrm>
        </p:spPr>
      </p:pic>
    </p:spTree>
    <p:extLst>
      <p:ext uri="{BB962C8B-B14F-4D97-AF65-F5344CB8AC3E}">
        <p14:creationId xmlns:p14="http://schemas.microsoft.com/office/powerpoint/2010/main" val="904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332656"/>
            <a:ext cx="8136904" cy="5904656"/>
          </a:xfrm>
        </p:spPr>
      </p:pic>
    </p:spTree>
    <p:extLst>
      <p:ext uri="{BB962C8B-B14F-4D97-AF65-F5344CB8AC3E}">
        <p14:creationId xmlns:p14="http://schemas.microsoft.com/office/powerpoint/2010/main" val="115243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Осень</Template>
  <TotalTime>25</TotalTime>
  <Words>3</Words>
  <Application>Microsoft Office PowerPoint</Application>
  <PresentationFormat>Экран (4:3)</PresentationFormat>
  <Paragraphs>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Autumn</vt:lpstr>
      <vt:lpstr>Михайленко Зоя Михайловна  инструктор по физической культуре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Михайленко Зоя Михайловна  инструктор по физической культуре</dc:title>
  <dc:creator>Пользователь</dc:creator>
  <cp:lastModifiedBy>Секретарь</cp:lastModifiedBy>
  <cp:revision>6</cp:revision>
  <dcterms:created xsi:type="dcterms:W3CDTF">2012-11-27T09:32:31Z</dcterms:created>
  <dcterms:modified xsi:type="dcterms:W3CDTF">2013-12-30T11:25:09Z</dcterms:modified>
</cp:coreProperties>
</file>