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9" r:id="rId3"/>
    <p:sldId id="280" r:id="rId4"/>
    <p:sldId id="259" r:id="rId5"/>
    <p:sldId id="284" r:id="rId6"/>
    <p:sldId id="260" r:id="rId7"/>
    <p:sldId id="261" r:id="rId8"/>
    <p:sldId id="272" r:id="rId9"/>
    <p:sldId id="262" r:id="rId10"/>
    <p:sldId id="263" r:id="rId11"/>
    <p:sldId id="266" r:id="rId12"/>
    <p:sldId id="264" r:id="rId13"/>
    <p:sldId id="265" r:id="rId14"/>
    <p:sldId id="273" r:id="rId15"/>
    <p:sldId id="276" r:id="rId16"/>
    <p:sldId id="274" r:id="rId17"/>
    <p:sldId id="275" r:id="rId18"/>
    <p:sldId id="277" r:id="rId19"/>
    <p:sldId id="278" r:id="rId20"/>
    <p:sldId id="279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8811" autoAdjust="0"/>
  </p:normalViewPr>
  <p:slideViewPr>
    <p:cSldViewPr>
      <p:cViewPr>
        <p:scale>
          <a:sx n="75" d="100"/>
          <a:sy n="75" d="100"/>
        </p:scale>
        <p:origin x="-17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B1D4-F505-480E-AFE3-55535FDFF3C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C10E-8552-4996-A681-C5B78C428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EC10E-8552-4996-A681-C5B78C4284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5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EC10E-8552-4996-A681-C5B78C4284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4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EC10E-8552-4996-A681-C5B78C4284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8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EC10E-8552-4996-A681-C5B78C4284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2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EC10E-8552-4996-A681-C5B78C42840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8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06A2C9-80CD-4B62-A23F-4FCC65A7C076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C2313E-ECB6-4F1F-9A4F-25A88B900B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дагог\Desktop\P20803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5364" y="163240"/>
            <a:ext cx="12023504" cy="81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085584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Олимпиада: Спорт, ребята очень нужен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Соревнуйтесь не робея,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Пусть победа не легка,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Но надейтесь на удачу-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 она придет всегда!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Михайленко З.М\IMG_0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29600" cy="633670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Консультация  для педагогов «Чувашские национальные игры».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Соревнования на лыжах между двумя группами «Солнышко» и «Почемучка»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«Лыжня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Росии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Традиционное спортивное состязание между воспитанниками и учащимися учреждения (дети 1 класса, гр. «Почемучка»,  «Солнышко»)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Лыжня России 2013\DSC01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Лыжня России 2013\DSC01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928"/>
            <a:ext cx="9144000" cy="60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ЛяжняФото\IMG_2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ЛяжняФото\IMG_2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27.03.2013\_IGP94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27.03.2013\_IGP9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8" y="392373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229600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КС(К)ОУ «Чебоксарская специальная (коррекционная) начальная школа – детский  сад №1» Министерства образования Чувашской культуры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Инструктор  по физической культуре Михайленко Зоя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1430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8905699"/>
              </p:ext>
            </p:extLst>
          </p:nvPr>
        </p:nvGraphicFramePr>
        <p:xfrm>
          <a:off x="1143000" y="731838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</a:tbl>
          </a:graphicData>
        </a:graphic>
      </p:graphicFrame>
      <p:pic>
        <p:nvPicPr>
          <p:cNvPr id="4098" name="Picture 2" descr="G:\27.03.2013\_IGP94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порт\SAM_06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41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\SDC10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813122"/>
            <a:ext cx="5701027" cy="40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порт\SAM_06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656" y="-1035496"/>
            <a:ext cx="5976664" cy="5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спорт\SAM_06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86814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SDC103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0" y="908720"/>
            <a:ext cx="3822000" cy="5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\SDC103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90171"/>
            <a:ext cx="5216345" cy="69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\SDC103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-271665"/>
            <a:ext cx="5347250" cy="7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96336" y="34290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G:\104___09\IMG_0693 - коп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2747" y="-891480"/>
            <a:ext cx="6401254" cy="4608512"/>
          </a:xfrm>
        </p:spPr>
      </p:pic>
      <p:pic>
        <p:nvPicPr>
          <p:cNvPr id="2" name="Picture 2" descr="G:\12 апреля - копия\100OLYMP\P20403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3931"/>
            <a:ext cx="4518532" cy="36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" y="188641"/>
            <a:ext cx="8229600" cy="64807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Двигательная деятельность детей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G:\Михайленко З.М\IMG_06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61521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изкультурафото\Спортивный праздник Слева лето, справа лето, до чего ж приятно это\100_69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48980"/>
            <a:ext cx="4644008" cy="354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25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День чувашской культуры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G:\130426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796"/>
            <a:ext cx="5725371" cy="42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30426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163" y="3356992"/>
            <a:ext cx="5437485" cy="33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, досуги </a:t>
            </a:r>
            <a:endParaRPr lang="ru-RU" dirty="0"/>
          </a:p>
        </p:txBody>
      </p:sp>
      <p:pic>
        <p:nvPicPr>
          <p:cNvPr id="4098" name="Picture 2" descr="G:\Михайленко З.М\IMG_07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59777"/>
            <a:ext cx="3233333" cy="24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Михайленко З.М\IMG_07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95" y="1150945"/>
            <a:ext cx="34257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память\100_79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384376" cy="25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память\100_79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005" y="3554839"/>
            <a:ext cx="4253764" cy="31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12 апреля\100_1204\100OLYMP\P11603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92488" cy="32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12 апреля\100_1204\100OLYMP\P1160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480" cy="32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12 апреля\100OLYMP\P22104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06" y="3521058"/>
            <a:ext cx="4104456" cy="30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12 апреля\100OLYMP\P22104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043" y="3550330"/>
            <a:ext cx="4068960" cy="30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464" y="1823492"/>
            <a:ext cx="4824536" cy="43418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G:\12 апреля - копия\100OLYMP\P11603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2696" y="-963488"/>
            <a:ext cx="7208477" cy="58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2 апреля - копия\100OLYMP\P11603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7632848" cy="57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1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Выставка рисунков «Спорт и жизнь»,  «Чувашские игры»</a:t>
            </a:r>
            <a:endParaRPr lang="ru-RU" dirty="0"/>
          </a:p>
        </p:txBody>
      </p:sp>
      <p:pic>
        <p:nvPicPr>
          <p:cNvPr id="1026" name="Picture 2" descr="C:\Users\Секретарь\Pictures\м\130426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2672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кретарь\Pictures\м\130426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267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122</Words>
  <Application>Microsoft Office PowerPoint</Application>
  <PresentationFormat>Экран (4:3)</PresentationFormat>
  <Paragraphs>24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чувашской культуры</vt:lpstr>
      <vt:lpstr>Праздники , досуги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о проделанной работе в 2012-2013 уч.г.</dc:title>
  <dc:creator>Педагог</dc:creator>
  <cp:lastModifiedBy>Секретарь</cp:lastModifiedBy>
  <cp:revision>62</cp:revision>
  <dcterms:created xsi:type="dcterms:W3CDTF">2013-05-24T08:44:00Z</dcterms:created>
  <dcterms:modified xsi:type="dcterms:W3CDTF">2013-12-30T11:43:17Z</dcterms:modified>
</cp:coreProperties>
</file>