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307" r:id="rId7"/>
    <p:sldId id="257" r:id="rId8"/>
    <p:sldId id="308" r:id="rId9"/>
    <p:sldId id="258" r:id="rId10"/>
    <p:sldId id="302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301" r:id="rId21"/>
    <p:sldId id="309" r:id="rId22"/>
    <p:sldId id="268" r:id="rId23"/>
    <p:sldId id="269" r:id="rId24"/>
    <p:sldId id="270" r:id="rId25"/>
    <p:sldId id="310" r:id="rId26"/>
    <p:sldId id="311" r:id="rId27"/>
    <p:sldId id="272" r:id="rId28"/>
    <p:sldId id="276" r:id="rId29"/>
    <p:sldId id="277" r:id="rId30"/>
    <p:sldId id="279" r:id="rId31"/>
    <p:sldId id="280" r:id="rId32"/>
    <p:sldId id="281" r:id="rId33"/>
    <p:sldId id="282" r:id="rId34"/>
    <p:sldId id="285" r:id="rId35"/>
    <p:sldId id="287" r:id="rId36"/>
    <p:sldId id="289" r:id="rId37"/>
    <p:sldId id="293" r:id="rId38"/>
    <p:sldId id="294" r:id="rId39"/>
    <p:sldId id="295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yna\Desktop\знатоки\Эрмитаж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Государственный Эрмитаж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uyna\Desktop\знатоки\ТАР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Buyna\Desktop\знатоки\ТАР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733"/>
          <a:stretch>
            <a:fillRect/>
          </a:stretch>
        </p:blipFill>
        <p:spPr bwMode="auto">
          <a:xfrm>
            <a:off x="1" y="0"/>
            <a:ext cx="91721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Buyna\Desktop\знатоки\ТАР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Расстрелли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uyna\Desktop\знатоки\Эрмитаж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500187"/>
            <a:ext cx="3429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Buyna\Desktop\знатоки\ТАР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Buyna\Desktop\знатоки\ТАР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733"/>
          <a:stretch>
            <a:fillRect/>
          </a:stretch>
        </p:blipFill>
        <p:spPr bwMode="auto">
          <a:xfrm>
            <a:off x="1" y="0"/>
            <a:ext cx="91721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uyna\Desktop\знатоки\ТАР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Buyna\Desktop\знатоки\Эрмитаж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uyna\Desktop\знатоки\Эрмитаж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Рыцарский зал</a:t>
            </a:r>
            <a:endParaRPr lang="ru-RU" dirty="0"/>
          </a:p>
        </p:txBody>
      </p:sp>
      <p:pic>
        <p:nvPicPr>
          <p:cNvPr id="13314" name="Picture 2" descr="C:\Users\Buyna\Desktop\знатоки\Эрмитаж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uyna\Desktop\знатоки\ТАР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449"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1.ppt4web.ru/images/19155/102822/64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uyna\Desktop\знатоки\ТАР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Buyna\Desktop\знатоки\ТАР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Buyna\Desktop\знатоки\Эрмитаж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1473"/>
            <a:ext cx="9111329" cy="6909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Buyna\Desktop\знатоки\Эрмитаж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Buyna\Desktop\знатоки\ТАР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326"/>
          <a:stretch>
            <a:fillRect/>
          </a:stretch>
        </p:blipFill>
        <p:spPr bwMode="auto">
          <a:xfrm>
            <a:off x="0" y="-35718"/>
            <a:ext cx="9191624" cy="689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yna\Desktop\знатоки\Эрмитаж\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" y="0"/>
            <a:ext cx="914269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Большая французская карета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Эрмитаж – один из крупнейших художественных музеев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Buyna\Desktop\знатоки\Эрмитаж\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Buyna\Desktop\знатоки\Эрмитаж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007" y="0"/>
            <a:ext cx="91800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Buyna\Desktop\знатоки\Эрмитаж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7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uyna\Desktop\знатоки\ТАР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8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Buyna\Desktop\знатоки\Эрмитаж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867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Buyna\Desktop\знатоки\Эрмитаж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Buyna\Desktop\знатоки\Эрмитаж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0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Buyna\Desktop\знатоки\Эрмитаж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Buyna\Desktop\знатоки\Эрмитаж\img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Buyna\Desktop\знатоки\Эрмитаж\img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Buyna\Desktop\знатоки\Эрмитаж\img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Buyna\Desktop\знатоки\Эрмитаж\img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Buyna\Desktop\знатоки\Эрмитаж\img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Buyna\Desktop\знатоки\Эрмитаж\img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7151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uyna\Desktop\знатоки\ТАР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375"/>
          <a:stretch>
            <a:fillRect/>
          </a:stretch>
        </p:blipFill>
        <p:spPr bwMode="auto">
          <a:xfrm>
            <a:off x="-7436" y="0"/>
            <a:ext cx="91514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Buyna\Desktop\знатоки\Эрмитаж\img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uyna\Desktop\знатоки\ТАР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uyna\Desktop\знатоки\ТАР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uyna\Desktop\знатоки\Эрмитаж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5643578"/>
            <a:ext cx="684604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Иорданская лестница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uyna\Desktop\знатоки\Эрмитаж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7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uyna\Desktop\знатоки\ТАР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106"/>
            <a:ext cx="9144000" cy="6848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</Words>
  <PresentationFormat>Экран (4:3)</PresentationFormat>
  <Paragraphs>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Расстрелли</vt:lpstr>
      <vt:lpstr>Слайд 14</vt:lpstr>
      <vt:lpstr>Слайд 15</vt:lpstr>
      <vt:lpstr>Слайд 16</vt:lpstr>
      <vt:lpstr>Слайд 17</vt:lpstr>
      <vt:lpstr>Слайд 18</vt:lpstr>
      <vt:lpstr>Рыцарский зал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Эрмитаж – один из крупнейших художественных музеев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Buyna</dc:creator>
  <cp:lastModifiedBy>Buyna</cp:lastModifiedBy>
  <cp:revision>12</cp:revision>
  <dcterms:created xsi:type="dcterms:W3CDTF">2015-01-24T11:27:29Z</dcterms:created>
  <dcterms:modified xsi:type="dcterms:W3CDTF">2015-02-13T08:07:38Z</dcterms:modified>
</cp:coreProperties>
</file>