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4" r:id="rId16"/>
    <p:sldId id="271" r:id="rId17"/>
    <p:sldId id="272" r:id="rId18"/>
    <p:sldId id="277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00"/>
    <a:srgbClr val="9900CC"/>
    <a:srgbClr val="993300"/>
    <a:srgbClr val="0000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E5435-69DA-4776-9846-51C5520FB7F9}" type="datetimeFigureOut">
              <a:rPr lang="ru-RU" smtClean="0"/>
              <a:pPr/>
              <a:t>24.05.2010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34ADE0-2D0F-42CE-9FE0-FE06EF26E1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3929058" y="4857760"/>
            <a:ext cx="5000660" cy="1785950"/>
          </a:xfrm>
          <a:prstGeom prst="bevel">
            <a:avLst/>
          </a:prstGeom>
          <a:gradFill>
            <a:gsLst>
              <a:gs pos="0">
                <a:srgbClr val="9900CC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учитель географии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Миронов Владимир Викторович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14554"/>
            <a:ext cx="807249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Электроэнергетика</a:t>
            </a:r>
            <a:endParaRPr lang="ru-RU" sz="8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ГЭ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4500594" cy="3286148"/>
          </a:xfrm>
          <a:prstGeom prst="rect">
            <a:avLst/>
          </a:prstGeom>
          <a:noFill/>
        </p:spPr>
      </p:pic>
      <p:pic>
        <p:nvPicPr>
          <p:cNvPr id="3074" name="Picture 2" descr="C:\Users\User\Pictures\Братская Г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500594" cy="35004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0"/>
            <a:ext cx="228601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47598503_d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143108" y="3786191"/>
            <a:ext cx="4429156" cy="2928958"/>
          </a:xfrm>
          <a:prstGeom prst="rect">
            <a:avLst/>
          </a:prstGeom>
          <a:noFill/>
        </p:spPr>
      </p:pic>
      <p:sp>
        <p:nvSpPr>
          <p:cNvPr id="4" name="Багетная рамка 3"/>
          <p:cNvSpPr/>
          <p:nvPr/>
        </p:nvSpPr>
        <p:spPr>
          <a:xfrm>
            <a:off x="6357950" y="3857628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Усть-Илимская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214282" y="3929066"/>
            <a:ext cx="221457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3108" y="6143620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Богучанская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графии\Чебоксар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6072230" cy="471488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642918"/>
            <a:ext cx="4857752" cy="1785950"/>
          </a:xfrm>
          <a:prstGeom prst="cloudCallout">
            <a:avLst>
              <a:gd name="adj1" fmla="val -48295"/>
              <a:gd name="adj2" fmla="val -63917"/>
            </a:avLst>
          </a:prstGeom>
          <a:solidFill>
            <a:srgbClr val="99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большое количество ГЭС находится на реке Волга.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0430" y="0"/>
            <a:ext cx="228601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429388" y="5072074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Чебоксарская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429388" y="3857628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429388" y="2571744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429388" y="1285860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Волжская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0"/>
            <a:ext cx="6024455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Недостатки ГЭС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000108"/>
            <a:ext cx="5459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Длительное и дорогое строительство.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82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Водохранилища изменяют режим рек, влияют на климат.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8599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водохранилище быстро загрязняется.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G:\Фотографии\Чебоксарское водохранилищ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4848230" cy="384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графии\Калининская АЭ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286280" cy="3714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0"/>
            <a:ext cx="2095365" cy="923330"/>
          </a:xfrm>
          <a:prstGeom prst="rect">
            <a:avLst/>
          </a:prstGeom>
          <a:solidFill>
            <a:srgbClr val="9900CC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АЭС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 descr="G:\Фотографии\Нововоронежская А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5992"/>
            <a:ext cx="4883152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4071942"/>
            <a:ext cx="6357950" cy="2571768"/>
          </a:xfrm>
          <a:prstGeom prst="cloudCallout">
            <a:avLst>
              <a:gd name="adj1" fmla="val -53428"/>
              <a:gd name="adj2" fmla="val 52626"/>
            </a:avLst>
          </a:prstGeom>
          <a:solidFill>
            <a:srgbClr val="99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работают на ядерном топливе (уран). Доля АЭС в производстве электроэнергии составляет 14%.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286280" cy="923330"/>
          </a:xfrm>
          <a:prstGeom prst="rect">
            <a:avLst/>
          </a:prstGeom>
          <a:solidFill>
            <a:srgbClr val="9900CC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АЭС России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obni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01" y="1000108"/>
            <a:ext cx="4232299" cy="3000396"/>
          </a:xfrm>
          <a:prstGeom prst="rect">
            <a:avLst/>
          </a:prstGeom>
          <a:noFill/>
        </p:spPr>
      </p:pic>
      <p:sp>
        <p:nvSpPr>
          <p:cNvPr id="7" name="Багетная рамка 6"/>
          <p:cNvSpPr/>
          <p:nvPr/>
        </p:nvSpPr>
        <p:spPr>
          <a:xfrm>
            <a:off x="6572232" y="3714752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Обнинская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G:\Фотографии\Билибинская А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5429256" cy="39624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214942" y="4500570"/>
            <a:ext cx="3786214" cy="1500198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АЭС. В настоящее время не работает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500174"/>
            <a:ext cx="3786214" cy="1285884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Единственная АЭС в Азиатской части России.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714348" y="2571744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5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"/>
            <a:ext cx="6024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АЭС России</a:t>
            </a:r>
            <a:endParaRPr lang="ru-RU" sz="48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024455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Недостатки АЭС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709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экологических катастроф от аварий на АЭС.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58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переработки и хранения радиоактивных отходов.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G:\Фотографии\Чернобы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714908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215082"/>
            <a:ext cx="306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Чернобыльская АЭС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2d8f111c49dcc706ce207bc0bdb0e56f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450056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024455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Геотермальные ЭС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G:\Фотографии\Мутнов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143404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215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Мутновская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G:\Фотографии\Паужет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4391023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928670"/>
            <a:ext cx="2071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Паужетская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572008"/>
            <a:ext cx="5500694" cy="2285992"/>
          </a:xfrm>
          <a:prstGeom prst="roundRect">
            <a:avLst/>
          </a:prstGeom>
          <a:solidFill>
            <a:srgbClr val="990099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Геотермальная электростанция (ГеоТЭС) — вид электростанций, которые вырабатывают электрическую энергию из тепловой энергии подземных источников (например, гейзеров).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500px-Puhagan_geothermal_pl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00570"/>
            <a:ext cx="3254380" cy="219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eo610 (E)\RES\Class9\Электроэнерге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286676" cy="5794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50099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ГеоЭС России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57884" y="2571744"/>
            <a:ext cx="285752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00760" y="2928934"/>
            <a:ext cx="285752" cy="35719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6357950" y="2285992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Паужетская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357950" y="3071810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Мутновская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(A2D) 'Orton Effect 1px radiu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4286248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50099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Приливно-отливные  ЭС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D:\Class9\Электроэнерге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6072198" cy="4500570"/>
          </a:xfrm>
          <a:prstGeom prst="rect">
            <a:avLst/>
          </a:prstGeom>
          <a:noFill/>
        </p:spPr>
      </p:pic>
      <p:pic>
        <p:nvPicPr>
          <p:cNvPr id="8194" name="Picture 2" descr="G:\Фотографии\Кислогуб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57232"/>
            <a:ext cx="4267200" cy="307183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285852" y="2714620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0" y="1928802"/>
            <a:ext cx="3286116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Кислогубская ПЭС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4071942"/>
            <a:ext cx="4786314" cy="2643206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Приливная электростанция (ПЭС) — особый вид гидроэлектростанции, использующий энергию приливов. В России действует экспериментальная ПЭС в Кислой губе на побережье Баренцева моря.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еография 10\Data\Picts\1_WH\el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5080000" cy="4143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0"/>
            <a:ext cx="485209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Цели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000504"/>
            <a:ext cx="8489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определение понятиям «электроэнергетика»,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«энергосистема».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000636"/>
            <a:ext cx="7845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с особенностями электростанций 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типов и их расположением.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6072206"/>
            <a:ext cx="882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Объяснить значение электроэнергетики для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55062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3500462" cy="30718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0"/>
            <a:ext cx="750099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ЕЭС России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4071942"/>
            <a:ext cx="8215338" cy="2643206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настоящее время функционирует Единая энергетическая система (ЕЭС) России, объединяющая многочисленные электростанции европейской части и Сибири. Передача электроэнергии на большие расстояния осуществляется с помощью высоковольтных линий электропередачи (ЛЭП).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lep_groz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3"/>
            <a:ext cx="5286380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D:\ДИСК УЧИТЕЛЮ Начальных классов_2008_2009\Анимированные рисунки по темам\Разное\01\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el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3116"/>
            <a:ext cx="4572032" cy="392909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282" y="4929198"/>
            <a:ext cx="4357718" cy="1714512"/>
          </a:xfrm>
          <a:prstGeom prst="wedgeRoundRectCallout">
            <a:avLst>
              <a:gd name="adj1" fmla="val -53072"/>
              <a:gd name="adj2" fmla="val 65732"/>
              <a:gd name="adj3" fmla="val 16667"/>
            </a:avLst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Электроэнергетика – отрасль которая производит электроэнергию и передаёт её на расстояния по ЛЭП.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"/>
            <a:ext cx="6024455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Электроэнергетика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User\Pictures\er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572032" cy="3857652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1071538" y="4071942"/>
            <a:ext cx="2643206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5286380" y="5929330"/>
            <a:ext cx="2643206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er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4151306" cy="3381372"/>
          </a:xfrm>
          <a:prstGeom prst="rect">
            <a:avLst/>
          </a:prstGeom>
          <a:noFill/>
        </p:spPr>
      </p:pic>
      <p:pic>
        <p:nvPicPr>
          <p:cNvPr id="3074" name="Picture 2" descr="C:\Users\User\Pictures\er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4000528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1"/>
            <a:ext cx="664373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Типы электростанций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1071538" y="6143620"/>
            <a:ext cx="2000264" cy="714380"/>
          </a:xfrm>
          <a:prstGeom prst="bevel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ГЭС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072198" y="6143620"/>
            <a:ext cx="2000264" cy="714380"/>
          </a:xfrm>
          <a:prstGeom prst="bevel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User\Pictures\re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857232"/>
            <a:ext cx="4143404" cy="3214710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4214810" y="857232"/>
            <a:ext cx="2000264" cy="714380"/>
          </a:xfrm>
          <a:prstGeom prst="bevel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9\Электроэнерге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Pictures\re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143536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0"/>
            <a:ext cx="156485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500826" y="5857892"/>
            <a:ext cx="221457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429388" y="1000108"/>
            <a:ext cx="221457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28596" y="5929330"/>
            <a:ext cx="221457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Мазут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28596" y="1071546"/>
            <a:ext cx="221457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Pictures\re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85794"/>
            <a:ext cx="5143536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0"/>
            <a:ext cx="156485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4282" y="4643446"/>
            <a:ext cx="8715436" cy="2000264"/>
          </a:xfrm>
          <a:prstGeom prst="wedgeRoundRectCallout">
            <a:avLst>
              <a:gd name="adj1" fmla="val -53072"/>
              <a:gd name="adj2" fmla="val 65732"/>
              <a:gd name="adj3" fmla="val 16667"/>
            </a:avLst>
          </a:prstGeom>
          <a:solidFill>
            <a:srgbClr val="993300"/>
          </a:solidFill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 строят быстро, а обходится строительство дешевле, чем строительство АЭС и ГЭС. Разновидностью ТЭС являются ТЭЦ, которые кроме электроэнергии вырабатывают тепло. Крупные ТЭС называются ГРЭС. Самая крупная ТЮС России –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Сургутская.</a:t>
            </a:r>
            <a:endParaRPr lang="ru-RU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Братская ГЭ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643182"/>
            <a:ext cx="4437058" cy="3214710"/>
          </a:xfrm>
          <a:prstGeom prst="rect">
            <a:avLst/>
          </a:prstGeom>
          <a:noFill/>
        </p:spPr>
      </p:pic>
      <p:pic>
        <p:nvPicPr>
          <p:cNvPr id="6" name="Picture 2" descr="C:\Users\User\Pictures\er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14"/>
            <a:ext cx="4572032" cy="31432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0"/>
            <a:ext cx="228601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0" y="928670"/>
            <a:ext cx="7143768" cy="3500462"/>
          </a:xfrm>
          <a:prstGeom prst="cloudCallout">
            <a:avLst>
              <a:gd name="adj1" fmla="val -48295"/>
              <a:gd name="adj2" fmla="val -63917"/>
            </a:avLst>
          </a:prstGeom>
          <a:solidFill>
            <a:srgbClr val="99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ГЭС строят на реках с быстрым течением с высокими берегами, и большим расходом воды. Преимущества ГЭС заключаются в дешевизне электроэнергии и экологической чистоте.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графии\Саяно-Шушенская ГЭ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4786346" cy="400049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0" y="357166"/>
            <a:ext cx="4857752" cy="1928826"/>
          </a:xfrm>
          <a:prstGeom prst="cloudCallout">
            <a:avLst>
              <a:gd name="adj1" fmla="val -48295"/>
              <a:gd name="adj2" fmla="val -63917"/>
            </a:avLst>
          </a:prstGeom>
          <a:solidFill>
            <a:srgbClr val="99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ГЭС России расположены на реках Енисей и Ангара.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0"/>
            <a:ext cx="228601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357290" y="6143620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Саянская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G:\Фотографии\Красноярская Г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429156" cy="3786214"/>
          </a:xfrm>
          <a:prstGeom prst="rect">
            <a:avLst/>
          </a:prstGeom>
          <a:noFill/>
        </p:spPr>
      </p:pic>
      <p:sp>
        <p:nvSpPr>
          <p:cNvPr id="8" name="Багетная рамка 7"/>
          <p:cNvSpPr/>
          <p:nvPr/>
        </p:nvSpPr>
        <p:spPr>
          <a:xfrm>
            <a:off x="5643570" y="4786322"/>
            <a:ext cx="2357454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350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Миронова</dc:creator>
  <cp:lastModifiedBy>Миронова</cp:lastModifiedBy>
  <cp:revision>38</cp:revision>
  <dcterms:created xsi:type="dcterms:W3CDTF">2009-01-28T08:16:56Z</dcterms:created>
  <dcterms:modified xsi:type="dcterms:W3CDTF">2010-05-23T21:17:32Z</dcterms:modified>
</cp:coreProperties>
</file>