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04" r:id="rId3"/>
    <p:sldMasterId id="2147483816" r:id="rId4"/>
    <p:sldMasterId id="2147483888" r:id="rId5"/>
    <p:sldMasterId id="2147483900" r:id="rId6"/>
    <p:sldMasterId id="2147484008" r:id="rId7"/>
  </p:sldMasterIdLst>
  <p:notesMasterIdLst>
    <p:notesMasterId r:id="rId29"/>
  </p:notesMasterIdLst>
  <p:handoutMasterIdLst>
    <p:handoutMasterId r:id="rId30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4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D6C7A-FE4C-4DA2-AD7E-9D48A924C8BA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F1ED0-B4F1-4C20-AEA5-3361AE82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9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43A71-8D97-4943-BAF1-70A84CA73A85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446B2-2E75-4195-9253-23356967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1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46B2-2E75-4195-9253-2335696785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1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6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1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8B1E-0F68-4912-A8BE-C0F2B19E7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17DBE-2D5C-46DE-93C2-4E1DEF396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1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1BE76-A1E1-4C78-AC09-3E8E54F88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6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489A-E424-4B80-81D6-0121DD1F4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9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B3C5-9882-4AFA-95B9-B96CA7149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9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42E40-FD0B-4B42-89B4-4412A32D7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18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1624B-F9F5-4D20-AB6E-CBE34DC7A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0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B940-80A2-4F36-9BAE-96864A9A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32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AB533-6127-40A8-9D43-BFAF706D8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B797-68B3-433E-9C40-A1E38432E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96FF-6C35-4D0B-83BE-47951D32D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39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40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55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15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54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45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6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15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2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2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98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66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C14D1-BFA7-478E-AB4C-ADE9C25B5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BC206-F42A-4D4A-A7EB-6AC3871F7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310B-D6E3-474D-9CA6-7E2F219D5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87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0472E-B940-4E72-A9ED-57DD92A0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85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C288-956A-4905-B4A7-89916422E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8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35D02-7331-4413-B4AC-6950FA31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8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423B1-2847-412D-A31E-410DC9A0B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02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C723-CEFA-4E1F-991B-BA1B0D3C2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93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B5F61-FE78-45C1-BCC7-9FF2F00B4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9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A946D-C334-4EA8-8BC6-819D0E6F7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82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11236-CA21-453D-BA36-A28AEE335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32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55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99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34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9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45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82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26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067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38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59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47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BF0A-127E-45D0-8A47-5463D5C0CF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5675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B91E-3ADD-44F7-B0FF-CFA0783A690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31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C271E-A428-4EF6-9933-8E2928CE276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1710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3827B-8B10-416D-BA49-465A1CBFA9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293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828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B9ED9-C2F4-49EE-98DB-40835695DC7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38786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D2ED-1955-4DBC-B0D5-C83CC1EF076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6368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77A4C-CA9D-4310-9037-76F174AAA92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352627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7EA1-D6DE-436E-807E-893D3762AA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9561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90E8-D446-4965-B528-4E2E75D4EA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8397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FB78D-DB88-4ABA-8643-43FC202D61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2930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256B9-3ED5-4306-BDBA-DF8EAE5B33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13243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223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70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67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54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67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128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1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326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437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00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8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3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8E7095-5C94-4D13-8F9E-C8EEAB1C7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AEE8E3-CCCB-4CEC-8574-AA58B71C4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BDBE64C-212D-4626-B23E-8C6C1168F6D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622" y="507780"/>
            <a:ext cx="4582018" cy="361598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Мастер-класс по изготовлению мягкой игрушки «Ослик »</a:t>
            </a:r>
            <a:endParaRPr lang="ru-RU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23760"/>
            <a:ext cx="6400800" cy="21855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Разработала педагог дополнительного образования Шевцова Марина Александровна МБОУ ДОД ДДТ МО Кавказский район, Краснодарский край.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852240"/>
            <a:ext cx="3820160" cy="3271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947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Выкраиваем деталь мордочки.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6" b="10734"/>
          <a:stretch/>
        </p:blipFill>
        <p:spPr>
          <a:xfrm>
            <a:off x="1691680" y="1628800"/>
            <a:ext cx="5795911" cy="3495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843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Сшиваем деталь мордочки  «Стягивающим» швом и набиваем синтепоном.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49" b="11200"/>
          <a:stretch/>
        </p:blipFill>
        <p:spPr>
          <a:xfrm>
            <a:off x="1763688" y="1772816"/>
            <a:ext cx="5795911" cy="3291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3046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Пришиваем деталь мордочки швом «Через край».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79" b="10733"/>
          <a:stretch/>
        </p:blipFill>
        <p:spPr>
          <a:xfrm>
            <a:off x="1763688" y="1772816"/>
            <a:ext cx="5663786" cy="3454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8794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Выкраиваем детали ушей.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17" b="15870"/>
          <a:stretch/>
        </p:blipFill>
        <p:spPr>
          <a:xfrm>
            <a:off x="1619672" y="1916832"/>
            <a:ext cx="5795911" cy="3007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207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Сшиваем детали ушей швом «Через край».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79" b="6998"/>
          <a:stretch/>
        </p:blipFill>
        <p:spPr>
          <a:xfrm>
            <a:off x="1619672" y="1700808"/>
            <a:ext cx="5795911" cy="3616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974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Выворачиваем детали ушей и пришиваем «Потайным» швом.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8399"/>
          <a:stretch/>
        </p:blipFill>
        <p:spPr>
          <a:xfrm>
            <a:off x="1475656" y="1700808"/>
            <a:ext cx="5795911" cy="3549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433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Вырезаем из ткани полоску и пришиваем к кисточке.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18" b="4776"/>
          <a:stretch/>
        </p:blipFill>
        <p:spPr>
          <a:xfrm>
            <a:off x="1619672" y="1772817"/>
            <a:ext cx="5646169" cy="34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23302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Пришиваем хвостик «Потайным»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швом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завязываем бантик.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67" b="5382"/>
          <a:stretch/>
        </p:blipFill>
        <p:spPr>
          <a:xfrm>
            <a:off x="1691680" y="1484784"/>
            <a:ext cx="5795911" cy="3798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087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Вырезаем из ткани язык и приклеиваем.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941"/>
          <a:stretch/>
        </p:blipFill>
        <p:spPr>
          <a:xfrm>
            <a:off x="1674044" y="1825625"/>
            <a:ext cx="5795911" cy="3396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1309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Приклеиваем глазки.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32"/>
          <a:stretch/>
        </p:blipFill>
        <p:spPr>
          <a:xfrm>
            <a:off x="1691680" y="1340768"/>
            <a:ext cx="5795911" cy="3901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0306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Материалы и инструменты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3886200" cy="3327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Ткань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флис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ткань велюр, лента атласная, нитки швейные, клеёнка красная, глазки пластмассовые, синтепон, игла швейная, иглы для скрепления, ручка, ножницы, клей полимерный.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3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Готовое изделие.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33"/>
          <a:stretch/>
        </p:blipFill>
        <p:spPr>
          <a:xfrm>
            <a:off x="1619672" y="1340768"/>
            <a:ext cx="5795911" cy="3840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0157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Творческих Вам успехов!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0044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2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Изготавливаем шаблоны.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9"/>
          <a:stretch/>
        </p:blipFill>
        <p:spPr>
          <a:xfrm>
            <a:off x="1619672" y="1412776"/>
            <a:ext cx="5795911" cy="3982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833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Выкраиваем детали туловища.</a:t>
            </a:r>
            <a:endParaRPr lang="ru-RU" sz="4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2" b="14936"/>
          <a:stretch/>
        </p:blipFill>
        <p:spPr>
          <a:xfrm>
            <a:off x="1691680" y="1484784"/>
            <a:ext cx="5795911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8835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Сшиваем детали туловища  швом «Через край».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628800"/>
            <a:ext cx="4842171" cy="36353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244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Выкраиваем детали животика.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83" b="13535"/>
          <a:stretch/>
        </p:blipFill>
        <p:spPr>
          <a:xfrm>
            <a:off x="1619672" y="1556792"/>
            <a:ext cx="5795911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046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Сшиваем детали животика швом «Через край».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79" b="6998"/>
          <a:stretch/>
        </p:blipFill>
        <p:spPr>
          <a:xfrm>
            <a:off x="1763688" y="1772816"/>
            <a:ext cx="5795911" cy="3616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1403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Пришиваем детали животика к туловищу швом «Через край».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44" b="7464"/>
          <a:stretch/>
        </p:blipFill>
        <p:spPr>
          <a:xfrm>
            <a:off x="1619672" y="1700808"/>
            <a:ext cx="5795911" cy="3698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1046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Выворачиваем и набиваем туловище синтепоном.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51" b="6997"/>
          <a:stretch/>
        </p:blipFill>
        <p:spPr>
          <a:xfrm>
            <a:off x="1691680" y="1772816"/>
            <a:ext cx="5795911" cy="3352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2345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niebieska kostka">
  <a:themeElements>
    <a:clrScheme name="Тема Office 2">
      <a:dk1>
        <a:srgbClr val="000000"/>
      </a:dk1>
      <a:lt1>
        <a:srgbClr val="00CCFF"/>
      </a:lt1>
      <a:dk2>
        <a:srgbClr val="000000"/>
      </a:dk2>
      <a:lt2>
        <a:srgbClr val="CCCCCC"/>
      </a:lt2>
      <a:accent1>
        <a:srgbClr val="038A00"/>
      </a:accent1>
      <a:accent2>
        <a:srgbClr val="20579F"/>
      </a:accent2>
      <a:accent3>
        <a:srgbClr val="AAE2FF"/>
      </a:accent3>
      <a:accent4>
        <a:srgbClr val="000000"/>
      </a:accent4>
      <a:accent5>
        <a:srgbClr val="AAC4AA"/>
      </a:accent5>
      <a:accent6>
        <a:srgbClr val="1C4E90"/>
      </a:accent6>
      <a:hlink>
        <a:srgbClr val="757500"/>
      </a:hlink>
      <a:folHlink>
        <a:srgbClr val="005C73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AAE2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AAE2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AAE2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AAE2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FFFF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FFFF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FFFF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FFFF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00CCFF"/>
      </a:lt1>
      <a:dk2>
        <a:srgbClr val="000000"/>
      </a:dk2>
      <a:lt2>
        <a:srgbClr val="CCCCCC"/>
      </a:lt2>
      <a:accent1>
        <a:srgbClr val="038A00"/>
      </a:accent1>
      <a:accent2>
        <a:srgbClr val="20579F"/>
      </a:accent2>
      <a:accent3>
        <a:srgbClr val="AAE2FF"/>
      </a:accent3>
      <a:accent4>
        <a:srgbClr val="000000"/>
      </a:accent4>
      <a:accent5>
        <a:srgbClr val="AAC4AA"/>
      </a:accent5>
      <a:accent6>
        <a:srgbClr val="1C4E90"/>
      </a:accent6>
      <a:hlink>
        <a:srgbClr val="757500"/>
      </a:hlink>
      <a:folHlink>
        <a:srgbClr val="005C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AAE2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AAE2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AAE2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AAE2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FFFF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FFFF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FFFF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FFFF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olet">
  <a:themeElements>
    <a:clrScheme name="Тема Office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d_0759_slide">
  <a:themeElements>
    <a:clrScheme name="Тема Office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олянка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</Template>
  <TotalTime>203</TotalTime>
  <Words>191</Words>
  <Application>Microsoft Office PowerPoint</Application>
  <PresentationFormat>Экран (4:3)</PresentationFormat>
  <Paragraphs>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niebieska kostka</vt:lpstr>
      <vt:lpstr>1_Default Design</vt:lpstr>
      <vt:lpstr>fiolet</vt:lpstr>
      <vt:lpstr>2_Default Design</vt:lpstr>
      <vt:lpstr>ind_0759_slide</vt:lpstr>
      <vt:lpstr>3_Default Design</vt:lpstr>
      <vt:lpstr>полянка</vt:lpstr>
      <vt:lpstr>Мастер-класс по изготовлению мягкой игрушки «Ослик »</vt:lpstr>
      <vt:lpstr>Материалы и инструменты</vt:lpstr>
      <vt:lpstr>Изготавливаем шаблоны.</vt:lpstr>
      <vt:lpstr>Выкраиваем детали туловища.</vt:lpstr>
      <vt:lpstr>Сшиваем детали туловища  швом «Через край».</vt:lpstr>
      <vt:lpstr>Выкраиваем детали животика.</vt:lpstr>
      <vt:lpstr>Сшиваем детали животика швом «Через край».</vt:lpstr>
      <vt:lpstr>Пришиваем детали животика к туловищу швом «Через край».</vt:lpstr>
      <vt:lpstr>Выворачиваем и набиваем туловище синтепоном.</vt:lpstr>
      <vt:lpstr>Выкраиваем деталь мордочки.</vt:lpstr>
      <vt:lpstr>Сшиваем деталь мордочки  «Стягивающим» швом и набиваем синтепоном.</vt:lpstr>
      <vt:lpstr>Пришиваем деталь мордочки швом «Через край».</vt:lpstr>
      <vt:lpstr>Выкраиваем детали ушей.</vt:lpstr>
      <vt:lpstr>Сшиваем детали ушей швом «Через край».</vt:lpstr>
      <vt:lpstr>Выворачиваем детали ушей и пришиваем «Потайным» швом.</vt:lpstr>
      <vt:lpstr>Вырезаем из ткани полоску и пришиваем к кисточке.</vt:lpstr>
      <vt:lpstr>Пришиваем хвостик «Потайным» швом, завязываем бантик.</vt:lpstr>
      <vt:lpstr>Вырезаем из ткани язык и приклеиваем.</vt:lpstr>
      <vt:lpstr>Приклеиваем глазки.</vt:lpstr>
      <vt:lpstr>Готовое изделие.</vt:lpstr>
      <vt:lpstr>Творческих Вам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Анюта</cp:lastModifiedBy>
  <cp:revision>25</cp:revision>
  <cp:lastPrinted>2015-02-26T19:09:52Z</cp:lastPrinted>
  <dcterms:created xsi:type="dcterms:W3CDTF">2015-02-24T06:37:34Z</dcterms:created>
  <dcterms:modified xsi:type="dcterms:W3CDTF">2015-03-04T13:24:55Z</dcterms:modified>
</cp:coreProperties>
</file>