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5" r:id="rId4"/>
    <p:sldId id="266" r:id="rId5"/>
    <p:sldId id="271" r:id="rId6"/>
    <p:sldId id="268" r:id="rId7"/>
    <p:sldId id="273" r:id="rId8"/>
    <p:sldId id="274" r:id="rId9"/>
    <p:sldId id="276" r:id="rId10"/>
    <p:sldId id="278" r:id="rId11"/>
    <p:sldId id="281" r:id="rId12"/>
    <p:sldId id="279" r:id="rId13"/>
    <p:sldId id="27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971A-CC1D-472C-93FA-E296524AE0DB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737D-BDD4-4C3A-B600-C98E5F099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laycast.ru/uploads/2014/02/13/74380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540" y="0"/>
            <a:ext cx="9469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youwall.com/wallpapers/201202/lots-of-lov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4834"/>
            <a:ext cx="11620534" cy="726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«Я тебя </a:t>
            </a:r>
            <a:r>
              <a:rPr lang="ru-RU" sz="4800" dirty="0" err="1" smtClean="0">
                <a:solidFill>
                  <a:srgbClr val="C00000"/>
                </a:solidFill>
              </a:rPr>
              <a:t>кохаю</a:t>
            </a:r>
            <a:r>
              <a:rPr lang="ru-RU" sz="4800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«Я тебя люблю»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7410" name="AutoShape 2" descr="&amp;Pcy;&amp;iecy;&amp;rcy;&amp;ocy;"/>
          <p:cNvSpPr>
            <a:spLocks noChangeAspect="1" noChangeArrowheads="1"/>
          </p:cNvSpPr>
          <p:nvPr/>
        </p:nvSpPr>
        <p:spPr bwMode="auto">
          <a:xfrm>
            <a:off x="155575" y="-1516063"/>
            <a:ext cx="200025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&amp;Pcy;&amp;iecy;&amp;rcy;&amp;ocy;"/>
          <p:cNvSpPr>
            <a:spLocks noChangeAspect="1" noChangeArrowheads="1"/>
          </p:cNvSpPr>
          <p:nvPr/>
        </p:nvSpPr>
        <p:spPr bwMode="auto">
          <a:xfrm>
            <a:off x="155575" y="-1516063"/>
            <a:ext cx="200025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://&amp;kcy;&amp;ocy;&amp;scy;&amp;tcy;&amp;iecy;&amp;rcy;.&amp;rcy;&amp;fcy;/archives/9-10/images9-10/v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6675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Чернила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background with flowers and feather - Stock Photo slena #142060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366564" cy="517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vsevernom.ru/images/catalog/0e58f037df5bda84aa2d2e5e48212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1" cy="637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zegame.net/uploads/forum/images/1329160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0039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musicalinfo.biz/kartinki/Image0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75595" cy="6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uf.u-f.ru/sites/default/files/imagecache/750x450/news/7_fev_2011_-_135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5913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2071678"/>
            <a:ext cx="3423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 начале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90-х годов  </a:t>
            </a:r>
          </a:p>
          <a:p>
            <a:pPr algn="ctr"/>
            <a:r>
              <a:rPr lang="en-US" sz="5000" b="1" dirty="0" smtClean="0">
                <a:solidFill>
                  <a:srgbClr val="C00000"/>
                </a:solidFill>
              </a:rPr>
              <a:t>XX </a:t>
            </a:r>
            <a:r>
              <a:rPr lang="ru-RU" sz="5000" b="1" dirty="0" smtClean="0">
                <a:solidFill>
                  <a:srgbClr val="C00000"/>
                </a:solidFill>
              </a:rPr>
              <a:t>века</a:t>
            </a:r>
            <a:endParaRPr lang="ru-RU" sz="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uf.u-f.ru/sites/default/files/imagecache/750x450/news/7_fev_2011_-_135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5913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2285992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 496 году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римский папа </a:t>
            </a:r>
            <a:r>
              <a:rPr lang="ru-RU" sz="4400" b="1" dirty="0" err="1" smtClean="0">
                <a:solidFill>
                  <a:srgbClr val="C00000"/>
                </a:solidFill>
              </a:rPr>
              <a:t>Геласиус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ocy;&amp;zcy;&amp;dcy;&amp;acy;&amp;ncy; 03 &amp;icy;&amp;yucy;&amp;lcy; 2013. &amp;Kcy;&amp;icy;&amp;tcy;&amp;acy;&amp;jcy;&amp;scy;&amp;kcy;&amp;icy;&amp;iecy; &amp;icy; &amp;yacy;&amp;pcy;&amp;ocy;&amp;ncy;&amp;scy;&amp;kcy;&amp;icy;&amp;iecy; &amp;icy;&amp;iecy;&amp;rcy;&amp;ocy;&amp;gcy;&amp;lcy;&amp;icy;&amp;fcy;&amp;ycy; &amp;yacy;&amp;vcy;&amp;lcy;&amp;yacy;&amp;yucy;&amp;tcy;&amp;scy;&amp;yacy; - 11 March 2014 - Blog - Kre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857916" cy="4214843"/>
          </a:xfrm>
          <a:prstGeom prst="rect">
            <a:avLst/>
          </a:prstGeom>
          <a:noFill/>
        </p:spPr>
      </p:pic>
      <p:pic>
        <p:nvPicPr>
          <p:cNvPr id="1028" name="Picture 4" descr="http://www.akinto.me/uploads/images/Moja_sudba/Fen-shuj/Ieroglif_love_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92221"/>
            <a:ext cx="5072099" cy="362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Выходить замуж, жениться.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01.rl0.ru/pgc/432x288/52fce07a-70cc-7141-70cc-714eade0d630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906416" cy="501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Шоколад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gallery.forum-grad.ru/files/3/6/6/6/7/valentine-day_in-japan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685" y="1142983"/>
            <a:ext cx="6953339" cy="521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Англия (Великобритания)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s018.radikal.ru/i522/1302/f6/37946aa8e0d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1500174"/>
            <a:ext cx="6278153" cy="492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Вера — белый,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Надежда — зеленый,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Любовь</a:t>
            </a:r>
            <a:r>
              <a:rPr lang="ru-RU" sz="4000" dirty="0" smtClean="0">
                <a:solidFill>
                  <a:srgbClr val="FF0000"/>
                </a:solidFill>
              </a:rPr>
              <a:t> — алый.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8434" name="Picture 2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857916" cy="524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D99694"/>
      </a:dk1>
      <a:lt1>
        <a:srgbClr val="FEA3FF"/>
      </a:lt1>
      <a:dk2>
        <a:srgbClr val="FEA3FF"/>
      </a:dk2>
      <a:lt2>
        <a:srgbClr val="FEB2FF"/>
      </a:lt2>
      <a:accent1>
        <a:srgbClr val="FEB2FF"/>
      </a:accent1>
      <a:accent2>
        <a:srgbClr val="FEA3FF"/>
      </a:accent2>
      <a:accent3>
        <a:srgbClr val="FEA3FF"/>
      </a:accent3>
      <a:accent4>
        <a:srgbClr val="FE75FF"/>
      </a:accent4>
      <a:accent5>
        <a:srgbClr val="FEB2FF"/>
      </a:accent5>
      <a:accent6>
        <a:srgbClr val="FEB2FF"/>
      </a:accent6>
      <a:hlink>
        <a:srgbClr val="FEB2FF"/>
      </a:hlink>
      <a:folHlink>
        <a:srgbClr val="FEB2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42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Выходить замуж, жениться.</vt:lpstr>
      <vt:lpstr>Шоколад</vt:lpstr>
      <vt:lpstr>Англия (Великобритания)</vt:lpstr>
      <vt:lpstr>Вера — белый, Надежда — зеленый,  Любовь — алый.  </vt:lpstr>
      <vt:lpstr>Слайд 10</vt:lpstr>
      <vt:lpstr>Слайд 11</vt:lpstr>
      <vt:lpstr>Чернила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2015-02-02T08:16:18Z</dcterms:created>
  <dcterms:modified xsi:type="dcterms:W3CDTF">2015-02-03T14:25:04Z</dcterms:modified>
</cp:coreProperties>
</file>