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tiff"/><Relationship Id="rId4" Type="http://schemas.openxmlformats.org/officeDocument/2006/relationships/image" Target="../media/image5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268760"/>
            <a:ext cx="4176464" cy="2293984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  <a:t>«Путешествие в страну Гимнастику</a:t>
            </a:r>
            <a:b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  <a:t>или</a:t>
            </a:r>
            <a:b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4400" b="1" i="1" dirty="0" smtClean="0">
                <a:solidFill>
                  <a:srgbClr val="C00000"/>
                </a:solidFill>
                <a:latin typeface="Monotype Corsiva" pitchFamily="66" charset="0"/>
              </a:rPr>
              <a:t>Как спасти Новый год»</a:t>
            </a:r>
            <a:endParaRPr lang="ru-RU" sz="44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Гринч Как Гринч украл Рождество!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484784"/>
            <a:ext cx="3419872" cy="48572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590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5300" dirty="0" smtClean="0">
                <a:solidFill>
                  <a:srgbClr val="C00000"/>
                </a:solidFill>
                <a:latin typeface="Monotype Corsiva" pitchFamily="66" charset="0"/>
              </a:rPr>
              <a:t>Задачи урока: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b="1" i="1" dirty="0" smtClean="0"/>
              <a:t>обучение </a:t>
            </a:r>
            <a:r>
              <a:rPr lang="ru-RU" sz="3100" b="1" i="1" dirty="0" smtClean="0"/>
              <a:t>преодолению препятствия способом "перелезание"; совершенствование лазания по канату в три </a:t>
            </a:r>
            <a:r>
              <a:rPr lang="ru-RU" sz="3100" b="1" i="1" dirty="0" smtClean="0"/>
              <a:t>приема;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</a:t>
            </a:r>
            <a:br>
              <a:rPr lang="ru-RU" sz="3100" dirty="0" smtClean="0"/>
            </a:br>
            <a:r>
              <a:rPr lang="ru-RU" sz="3100" b="1" i="1" dirty="0" smtClean="0"/>
              <a:t>развитие </a:t>
            </a:r>
            <a:r>
              <a:rPr lang="ru-RU" sz="3100" b="1" i="1" dirty="0" smtClean="0"/>
              <a:t>опорно-двигательного аппарата, дыхательной и сердечно -сосудистой системы, скоростно-силовых способностей</a:t>
            </a:r>
            <a:r>
              <a:rPr lang="ru-RU" sz="3100" b="1" i="1" dirty="0" smtClean="0"/>
              <a:t>;</a:t>
            </a:r>
            <a:br>
              <a:rPr lang="ru-RU" sz="3100" b="1" i="1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i="1" dirty="0" smtClean="0"/>
              <a:t> </a:t>
            </a:r>
            <a:r>
              <a:rPr lang="ru-RU" sz="3100" b="1" i="1" dirty="0" smtClean="0"/>
              <a:t>воспитание ловкости, смелости, взаимопомощи</a:t>
            </a:r>
            <a:r>
              <a:rPr lang="ru-RU" sz="4400" b="1" i="1" dirty="0" smtClean="0"/>
              <a:t>. </a:t>
            </a:r>
            <a:br>
              <a:rPr lang="ru-RU" sz="4400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367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Соотнесите изображение и название преодоления препятствия способом «перелезание»</a:t>
            </a:r>
            <a:endParaRPr lang="ru-RU" sz="24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Scan0057 (2)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293096"/>
            <a:ext cx="2736304" cy="16857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28529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А)</a:t>
            </a:r>
            <a:endParaRPr lang="ru-RU" dirty="0"/>
          </a:p>
        </p:txBody>
      </p:sp>
      <p:pic>
        <p:nvPicPr>
          <p:cNvPr id="6" name="Рисунок 5" descr="Scan0057 (3)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698784"/>
            <a:ext cx="3096344" cy="17817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3717033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</a:p>
          <a:p>
            <a:r>
              <a:rPr lang="ru-RU" dirty="0" smtClean="0"/>
              <a:t>1. С ОПОРОЙ НА ГРУДЬ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371703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r>
              <a:rPr lang="ru-RU" dirty="0" smtClean="0"/>
              <a:t>.</a:t>
            </a:r>
            <a:r>
              <a:rPr lang="ru-RU" dirty="0" smtClean="0"/>
              <a:t> ПЕРЕШАГИВАНИЕМ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29969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Б)</a:t>
            </a:r>
            <a:endParaRPr lang="ru-RU" dirty="0"/>
          </a:p>
        </p:txBody>
      </p:sp>
      <p:pic>
        <p:nvPicPr>
          <p:cNvPr id="11" name="Рисунок 10" descr="Scan0057 (4)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437112"/>
            <a:ext cx="3547872" cy="1591056"/>
          </a:xfrm>
          <a:prstGeom prst="rect">
            <a:avLst/>
          </a:prstGeom>
        </p:spPr>
      </p:pic>
      <p:pic>
        <p:nvPicPr>
          <p:cNvPr id="12" name="Рисунок 11" descr="Scan0057.tif"/>
          <p:cNvPicPr>
            <a:picLocks noChangeAspect="1"/>
          </p:cNvPicPr>
          <p:nvPr/>
        </p:nvPicPr>
        <p:blipFill>
          <a:blip r:embed="rId5" cstate="print"/>
          <a:srcRect l="5488" t="2768" b="3121"/>
          <a:stretch>
            <a:fillRect/>
          </a:stretch>
        </p:blipFill>
        <p:spPr>
          <a:xfrm>
            <a:off x="827584" y="1556792"/>
            <a:ext cx="2480312" cy="24482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9552" y="609329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ПЕРЕМАХОМ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54452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860032" y="53732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Г)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16016" y="6165304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С ОПОРОЙ РУКАМИ И ОДНОЙ НОГОЙ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068960"/>
            <a:ext cx="8229600" cy="106984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</a:rPr>
              <a:t>СПАСИБО ЗА ВНИМАНИЕ!!!</a:t>
            </a:r>
            <a:endParaRPr lang="ru-RU" sz="4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</TotalTime>
  <Words>43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    «Путешествие в страну Гимнастику или Как спасти Новый год»</vt:lpstr>
      <vt:lpstr>   Задачи урока:  обучение преодолению препятствия способом "перелезание"; совершенствование лазания по канату в три приема;   развитие опорно-двигательного аппарата, дыхательной и сердечно -сосудистой системы, скоростно-силовых способностей;   воспитание ловкости, смелости, взаимопомощи.   </vt:lpstr>
      <vt:lpstr>Слайд 3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«Путешествие в страну Гимнастику или Как спасти Новый год»</dc:title>
  <dc:creator>Катерина</dc:creator>
  <cp:lastModifiedBy>Катерина</cp:lastModifiedBy>
  <cp:revision>3</cp:revision>
  <dcterms:created xsi:type="dcterms:W3CDTF">2013-12-15T15:05:43Z</dcterms:created>
  <dcterms:modified xsi:type="dcterms:W3CDTF">2013-12-15T15:31:26Z</dcterms:modified>
</cp:coreProperties>
</file>