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4" r:id="rId6"/>
    <p:sldId id="259" r:id="rId7"/>
    <p:sldId id="260" r:id="rId8"/>
    <p:sldId id="265" r:id="rId9"/>
    <p:sldId id="266" r:id="rId10"/>
    <p:sldId id="267" r:id="rId11"/>
    <p:sldId id="268" r:id="rId12"/>
    <p:sldId id="261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5" autoAdjust="0"/>
  </p:normalViewPr>
  <p:slideViewPr>
    <p:cSldViewPr>
      <p:cViewPr varScale="1">
        <p:scale>
          <a:sx n="46" d="100"/>
          <a:sy n="46" d="100"/>
        </p:scale>
        <p:origin x="-12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CB56FB0-6B40-4009-8F23-60B38C02F3F4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6746FF1-D9F5-414B-AFDB-73CE52D87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42875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Федеративная Республика Германия (ФРГ).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5405"/>
          <a:stretch>
            <a:fillRect/>
          </a:stretch>
        </p:blipFill>
        <p:spPr bwMode="auto">
          <a:xfrm>
            <a:off x="1571604" y="1714488"/>
            <a:ext cx="621510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продает и покупает Германия: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Импортирует (покупает):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Бокситы;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Текстиль;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Пищевые продукты;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Экспортирует (продает):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Станки;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Транспортные средства;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Изделия точной механики;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Бытовые электроприборы.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производит Германия: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 numCol="2">
            <a:normAutofit fontScale="92500" lnSpcReduction="1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Бурый и каменный уголь;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Нефть и нефтепродукты;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Природный газ;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Руда;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Никель, медь;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Алюминий;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Сталь, чугун;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Цинк;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Продукты органического синтеза;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Автомобили;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Суда;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Локомотивы и вагоны;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Оптика;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Фармацевтика;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Обувь и изделия из кожи;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Вина;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Мясо и мясопродукты;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Зерновые. 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</p:txBody>
      </p:sp>
    </p:spTree>
  </p:cSld>
  <p:clrMapOvr>
    <a:masterClrMapping/>
  </p:clrMapOvr>
  <p:transition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Замок в </a:t>
            </a:r>
            <a:r>
              <a:rPr lang="ru-RU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Нюйшванштайне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Баварии.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ГАЛЯ\Documents\География\11 класс\Зам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285852" y="1500174"/>
            <a:ext cx="6500857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Монумент «Битва народов» близ Лейпцига.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ГАЛЯ\Documents\География\11 класс\Монумен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142976" y="1500174"/>
            <a:ext cx="6643733" cy="5357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Флаг и герб.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6" name="Picture 2" descr="C:\Users\ГАЛЯ\Documents\География\11 класс\ФР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71678"/>
            <a:ext cx="5072098" cy="3286148"/>
          </a:xfrm>
          <a:prstGeom prst="rect">
            <a:avLst/>
          </a:prstGeom>
          <a:noFill/>
        </p:spPr>
      </p:pic>
      <p:pic>
        <p:nvPicPr>
          <p:cNvPr id="1027" name="Picture 3" descr="C:\Users\ГАЛЯ\Documents\География\11 класс\Герб ФР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000240"/>
            <a:ext cx="3500462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2527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Общие сведения о ФРГ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Территория – 356, 96 тыс. кв. км;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Место пребывания правительства – Бонн (297 тыс. чел.);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Столица с июня 1991 г. – Берлин (с населением – 3,4 млн. чел);</a:t>
            </a:r>
          </a:p>
          <a:p>
            <a:pPr algn="just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Выделяют 5 экономических районов: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Западный (Рейн – Рур);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Среднегерманский (Франкфурт);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Южный (Мюнхен и Нюрнберг); 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Северо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 - Германский (Гамбург);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Восточно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 - Германский (территория бывшего ГДР).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 Narrow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Общие сведения о ФРГ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</a:t>
            </a:r>
            <a:r>
              <a:rPr lang="ru-RU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ГЕРМАНИЯ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Deutschland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), Федеративная Республика Германия (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Deutschland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Bundesrepublik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Deutschland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), государство в Центральной Европе. Омывается Балтийским и Северным морями. Граничит с Польшей, Данией, Бельгией, Нидерландами, Люксембургом, Францией, Швейцарией, Австрией, Чехией. Население 82,5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млн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человек (2006).  Крупнейшие города: Гамбург, Франкфурт, Бремен, Кельн, Лейпциг, Мюнхен, Нюрнберг, Дортмунд, Ганновер, Дрезден,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Хемниц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Дюссельдорф, Галле, Росток, Штутгарт, Эссен, Бонн.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Особенности ЭГП страны: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33222" indent="-514350" algn="just">
              <a:buFont typeface="+mj-lt"/>
              <a:buAutoNum type="arabicParenR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Центральное расположения на перекрестке трансъевропейских, торгово-транспортных </a:t>
            </a:r>
            <a:r>
              <a:rPr lang="ru-RU" sz="28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путей широтного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 меридиального направлений, наличие выхода к Балтийскому и Северному морям, возможность использовать международные реки – Рейн и Дунай;</a:t>
            </a:r>
          </a:p>
          <a:p>
            <a:pPr marL="633222" indent="-514350" algn="just">
              <a:buFont typeface="+mj-lt"/>
              <a:buAutoNum type="arabicParenR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Соседство (сухопутное) – с девятью странами Западной, Северной и Восточной Европы;</a:t>
            </a:r>
          </a:p>
          <a:p>
            <a:pPr marL="633222" indent="-514350" algn="just">
              <a:buFont typeface="+mj-lt"/>
              <a:buAutoNum type="arabicParenR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Объединение страны привело к улучшению как ЭГП, так и геополитического положения, и ФРГ по-прежнему принимает активное участие в НАТО.</a:t>
            </a:r>
          </a:p>
          <a:p>
            <a:pPr marL="633222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Форма правления: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ФРГ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 – парламентская республика с двухпалатным парламентом (бундестаг и буденсрат и правительством, которое возглавляет канцлер). Президент выполняет лишь представительные функции.</a:t>
            </a:r>
            <a:endParaRPr lang="ru-RU" sz="40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Форма административно- территориального устройства.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i="1" u="sng" dirty="0" smtClean="0"/>
              <a:t> </a:t>
            </a:r>
            <a:r>
              <a:rPr lang="ru-RU" i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ФРГ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 Narrow" pitchFamily="34" charset="0"/>
              </a:rPr>
              <a:t>– федеративное государство, состоящее из 16 исторических земель (областей): Баден-Вюртемберг, Бавария, Берлин, Бранденбург, Бремен, Гамбург, Гессен, Мекленбург – Передняя Померания, Северный Рейн – Вестфалия, Рейнланд – Пфальц, Саар, Саксония, Нижняя Саксония, Саксония-Ангальт, Шлезвиг-Гольштейн и Тюрингия.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населения: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Самая большая по численности страна Зарубежной Европы - Население 82,5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млн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.человек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(2006).;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Сложная демографическая ситуация (смертность превышает рождаемость); численность поддерживается благодаря трудовой миграции (І место в Европе по количеству иммигрантов);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Средняя плотность населения – 230 чел./ кв.км;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ФРГ – высокоурбанизованное 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государство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– 87 %;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Первое место по числу городских агломераций;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94 % - немцы;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Официальный язык – немецкий;</a:t>
            </a:r>
          </a:p>
          <a:p>
            <a:pPr marL="633222" indent="-514350" algn="just">
              <a:buFont typeface="+mj-lt"/>
              <a:buAutoNum type="arabicPeriod"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Преобладающая религия – христианство (протестанты – 30 млн., католики – 28 млн.).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Экономика.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Германия является высокоразвитой страной. После объединения в 1990 ФРГ и ГДР Германия стала крупнейшей по экономическому потенциалу страной Европы. В мировой экономике Германия также является одним из лидеров, занимая третье место в мире, по объему производимого ей ВВП (2006). ВНП на душу населения составляет 30 150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долл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(2005). Объединение Германии дало новые возможности для развития экономики, создав при этом и новые проблемы. Для «выравнивания» восточных земель понадобилось 2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трлн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марок.</a:t>
            </a:r>
          </a:p>
          <a:p>
            <a:pPr algn="just">
              <a:buNone/>
            </a:pPr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  Денежная единица – </a:t>
            </a:r>
            <a:r>
              <a:rPr lang="ru-RU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евро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just">
              <a:buNone/>
            </a:pP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E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100</TotalTime>
  <Words>630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Федеративная Республика Германия (ФРГ).</vt:lpstr>
      <vt:lpstr>Флаг и герб.</vt:lpstr>
      <vt:lpstr>Общие сведения о ФРГ.</vt:lpstr>
      <vt:lpstr> Общие сведения о ФРГ</vt:lpstr>
      <vt:lpstr>Особенности ЭГП страны:</vt:lpstr>
      <vt:lpstr>Форма правления:</vt:lpstr>
      <vt:lpstr>Форма административно- территориального устройства.</vt:lpstr>
      <vt:lpstr>Особенности населения:</vt:lpstr>
      <vt:lpstr>Экономика.</vt:lpstr>
      <vt:lpstr>Что продает и покупает Германия:</vt:lpstr>
      <vt:lpstr>Что производит Германия: </vt:lpstr>
      <vt:lpstr>Замок в Нюйшванштайне в Баварии.</vt:lpstr>
      <vt:lpstr>Монумент «Битва народов» близ Лейпцига.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Федеративная Республика Германия (ФРГ).</dc:title>
  <dc:creator>ГАЛЯ</dc:creator>
  <cp:lastModifiedBy>Admin</cp:lastModifiedBy>
  <cp:revision>13</cp:revision>
  <dcterms:created xsi:type="dcterms:W3CDTF">2008-10-24T14:37:26Z</dcterms:created>
  <dcterms:modified xsi:type="dcterms:W3CDTF">2013-05-16T07:55:51Z</dcterms:modified>
</cp:coreProperties>
</file>