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6" r:id="rId2"/>
    <p:sldId id="340" r:id="rId3"/>
    <p:sldId id="344" r:id="rId4"/>
    <p:sldId id="358" r:id="rId5"/>
    <p:sldId id="366" r:id="rId6"/>
    <p:sldId id="367" r:id="rId7"/>
    <p:sldId id="368" r:id="rId8"/>
    <p:sldId id="369" r:id="rId9"/>
    <p:sldId id="370" r:id="rId10"/>
    <p:sldId id="384" r:id="rId11"/>
    <p:sldId id="383" r:id="rId12"/>
    <p:sldId id="371" r:id="rId13"/>
    <p:sldId id="397" r:id="rId14"/>
    <p:sldId id="365" r:id="rId15"/>
    <p:sldId id="373" r:id="rId16"/>
    <p:sldId id="374" r:id="rId17"/>
    <p:sldId id="375" r:id="rId18"/>
    <p:sldId id="376" r:id="rId19"/>
    <p:sldId id="377" r:id="rId20"/>
    <p:sldId id="391" r:id="rId21"/>
    <p:sldId id="392" r:id="rId22"/>
    <p:sldId id="393" r:id="rId23"/>
    <p:sldId id="394" r:id="rId24"/>
    <p:sldId id="380" r:id="rId25"/>
    <p:sldId id="39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6903-BAFE-4DC7-A667-52A13637088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58B1-5ED3-4C84-8B15-A1D480D92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05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6903-BAFE-4DC7-A667-52A13637088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58B1-5ED3-4C84-8B15-A1D480D92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3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6903-BAFE-4DC7-A667-52A13637088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58B1-5ED3-4C84-8B15-A1D480D92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6903-BAFE-4DC7-A667-52A13637088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58B1-5ED3-4C84-8B15-A1D480D92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63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6903-BAFE-4DC7-A667-52A13637088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58B1-5ED3-4C84-8B15-A1D480D92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8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6903-BAFE-4DC7-A667-52A13637088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58B1-5ED3-4C84-8B15-A1D480D92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15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6903-BAFE-4DC7-A667-52A13637088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58B1-5ED3-4C84-8B15-A1D480D92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84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6903-BAFE-4DC7-A667-52A13637088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58B1-5ED3-4C84-8B15-A1D480D92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71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6903-BAFE-4DC7-A667-52A13637088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58B1-5ED3-4C84-8B15-A1D480D92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48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6903-BAFE-4DC7-A667-52A13637088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58B1-5ED3-4C84-8B15-A1D480D92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7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6903-BAFE-4DC7-A667-52A13637088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58B1-5ED3-4C84-8B15-A1D480D92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00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F6903-BAFE-4DC7-A667-52A13637088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B58B1-5ED3-4C84-8B15-A1D480D92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59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Анимация\фоны\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7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03811" y="1556792"/>
            <a:ext cx="698477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</a:rPr>
              <a:t>Тема: </a:t>
            </a:r>
            <a:endParaRPr lang="ru-RU" sz="2800" b="1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Использование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гимнастики с  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элементами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аэробики  на 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уроках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физической культуры».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76672"/>
            <a:ext cx="785083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Новые формы работы с девушками   на</a:t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уроках физической культуры.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79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Анимация\Рамки\0_66a5b_d0b6e04e_X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4" t="18280" r="21568" b="19738"/>
          <a:stretch/>
        </p:blipFill>
        <p:spPr bwMode="auto">
          <a:xfrm>
            <a:off x="33826" y="13742"/>
            <a:ext cx="9156230" cy="68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852936"/>
            <a:ext cx="3168352" cy="23762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5375" y="116632"/>
            <a:ext cx="6548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Комплекс      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аэробных </a:t>
            </a:r>
            <a:b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 упражнений</a:t>
            </a:r>
            <a:endParaRPr lang="ru-RU" sz="3600" dirty="0"/>
          </a:p>
        </p:txBody>
      </p:sp>
      <p:pic>
        <p:nvPicPr>
          <p:cNvPr id="6146" name="Picture 2" descr="D:\Documents and Settings\User\Рабочий стол\Рисунок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25029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24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Анимация\Рамки\0_66a5b_d0b6e04e_X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4" t="18280" r="21568" b="19738"/>
          <a:stretch/>
        </p:blipFill>
        <p:spPr bwMode="auto">
          <a:xfrm>
            <a:off x="33826" y="13742"/>
            <a:ext cx="9156230" cy="68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852936"/>
            <a:ext cx="3168352" cy="23762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5375" y="116632"/>
            <a:ext cx="6548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Комплекс      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аэробных </a:t>
            </a:r>
            <a:b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 упражнений</a:t>
            </a:r>
            <a:endParaRPr lang="ru-RU" sz="3600" dirty="0"/>
          </a:p>
        </p:txBody>
      </p:sp>
      <p:pic>
        <p:nvPicPr>
          <p:cNvPr id="7170" name="Picture 2" descr="D:\Documents and Settings\User\Рабочий стол\Рисунок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82815"/>
            <a:ext cx="7053009" cy="395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72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Анимация\Рамки\0_66a5b_d0b6e04e_X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4" t="18280" r="21568" b="19738"/>
          <a:stretch/>
        </p:blipFill>
        <p:spPr bwMode="auto">
          <a:xfrm>
            <a:off x="33826" y="13742"/>
            <a:ext cx="9156230" cy="68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852936"/>
            <a:ext cx="3168352" cy="23762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5375" y="116632"/>
            <a:ext cx="6548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Комплекс      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аэробных </a:t>
            </a:r>
            <a:b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 упражнений</a:t>
            </a:r>
            <a:endParaRPr lang="ru-RU" sz="3600" dirty="0"/>
          </a:p>
        </p:txBody>
      </p:sp>
      <p:pic>
        <p:nvPicPr>
          <p:cNvPr id="8194" name="Picture 2" descr="D:\Documents and Settings\User\Рабочий стол\Рисунок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2" y="1772816"/>
            <a:ext cx="698245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49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Анимация\Рамки\0_66a5b_d0b6e04e_X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4" t="18280" r="21568" b="19738"/>
          <a:stretch/>
        </p:blipFill>
        <p:spPr bwMode="auto">
          <a:xfrm>
            <a:off x="33826" y="13742"/>
            <a:ext cx="9156230" cy="68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852936"/>
            <a:ext cx="3168352" cy="23762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5375" y="116632"/>
            <a:ext cx="6548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Комплекс      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аэробных </a:t>
            </a:r>
            <a:b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 упражнений</a:t>
            </a:r>
            <a:endParaRPr lang="ru-RU" sz="3600" dirty="0"/>
          </a:p>
        </p:txBody>
      </p:sp>
      <p:pic>
        <p:nvPicPr>
          <p:cNvPr id="4" name="Picture 2" descr="D:\Documents and Settings\User\Рабочий стол\Рисунок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988840"/>
            <a:ext cx="668977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61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Анимация\Рамки\0_66a5b_d0b6e04e_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5256584" cy="48245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Упражнения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гимнастическими лентами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6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Анимация\фоны\svetlye_fony_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63" y="0"/>
            <a:ext cx="64087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260649"/>
            <a:ext cx="5148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Упражнения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гимнастическими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лентами</a:t>
            </a:r>
            <a:endParaRPr lang="ru-RU" sz="2800" dirty="0"/>
          </a:p>
        </p:txBody>
      </p:sp>
      <p:pic>
        <p:nvPicPr>
          <p:cNvPr id="5" name="Picture 2" descr="D:\Documents and Settings\User\Рабочий стол\Изготовление гимнастической лент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10" y="1412776"/>
            <a:ext cx="3871078" cy="519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1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Анимация\фоны\svetlye_fony_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63" y="0"/>
            <a:ext cx="64087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260649"/>
            <a:ext cx="5148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Упражнения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гимнастическими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лентами</a:t>
            </a:r>
            <a:endParaRPr lang="ru-RU" sz="2800" dirty="0"/>
          </a:p>
        </p:txBody>
      </p:sp>
      <p:pic>
        <p:nvPicPr>
          <p:cNvPr id="5" name="Picture 2" descr="D:\Documents and Settings\User\Рабочий стол\kal2copy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98"/>
            <a:ext cx="3744416" cy="531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23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Анимация\фоны\svetlye_fony_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63" y="0"/>
            <a:ext cx="64087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260649"/>
            <a:ext cx="5148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Упражнения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гимнастическими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лентами</a:t>
            </a:r>
            <a:endParaRPr lang="ru-RU" sz="2800" dirty="0"/>
          </a:p>
        </p:txBody>
      </p:sp>
      <p:pic>
        <p:nvPicPr>
          <p:cNvPr id="5" name="Picture 2" descr="D:\Documents and Settings\User\Рабочий стол\Гимнастическая лент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r="5557"/>
          <a:stretch/>
        </p:blipFill>
        <p:spPr bwMode="auto">
          <a:xfrm>
            <a:off x="4211959" y="2062012"/>
            <a:ext cx="4917885" cy="400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86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Анимация\фоны\svetlye_fony_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63" y="0"/>
            <a:ext cx="64087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260649"/>
            <a:ext cx="5148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Упражнения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гимнастическими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лентами</a:t>
            </a:r>
            <a:endParaRPr lang="ru-RU" sz="2800" dirty="0"/>
          </a:p>
        </p:txBody>
      </p:sp>
      <p:pic>
        <p:nvPicPr>
          <p:cNvPr id="5" name="Picture 5" descr="D:\Documents and Settings\User\Рабочий стол\Архив  Лента гимнастическая на палочке LADY GRACIA  20 грн. — Прочие виды спорта в Киеве на Slando_files\68408589_5_644x461_lenta-gimnasticheskaya-na-palochke-lady-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154" y="2132856"/>
            <a:ext cx="4710149" cy="357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50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Анимация\фоны\svetlye_fony_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63" y="0"/>
            <a:ext cx="64087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260649"/>
            <a:ext cx="5148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Упражнения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гимнастическими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лентами</a:t>
            </a:r>
            <a:endParaRPr lang="ru-RU" sz="2800" dirty="0"/>
          </a:p>
        </p:txBody>
      </p:sp>
      <p:pic>
        <p:nvPicPr>
          <p:cNvPr id="5" name="Picture 2" descr="D:\Documents and Settings\User\Рабочий стол\Архив  Лента гимнастическая на палочке LADY GRACIA  20 грн. — Прочие виды спорта в Киеве на Slando_files\68408589_6_644x461_lenta-gimnasticheskaya-na-palochke-lady-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21" y="1844824"/>
            <a:ext cx="4182521" cy="424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94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Анимация\фоны\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7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6710" y="980728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Показать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обучающимся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привлекательность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     доступность     нетрадиционного     вида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гимнастики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как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аэробика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и    развивать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интерес к спортивной гимнастике.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9018" y="2603287"/>
            <a:ext cx="2592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урока: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866" y="2972619"/>
            <a:ext cx="85524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системы знаний и умений в области оздоровительной аэробики.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Оздоровительные: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правильной осанки;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укрепление опорно-двигательного аппарата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внимательности, координационных способностей, гибкости.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пластики движений, аэробной выносливости, силовых качеств, гибкости.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воспитание чувства прекрасного, эстетической культуры, чувства ритма, такта, эстетики движений, бережного отношения к своему здоровью.</a:t>
            </a:r>
          </a:p>
        </p:txBody>
      </p:sp>
    </p:spTree>
    <p:extLst>
      <p:ext uri="{BB962C8B-B14F-4D97-AF65-F5344CB8AC3E}">
        <p14:creationId xmlns:p14="http://schemas.microsoft.com/office/powerpoint/2010/main" val="179000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Анимация\фоны\svetlye_fony_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63" y="0"/>
            <a:ext cx="64087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260649"/>
            <a:ext cx="5148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Упражнения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гимнастическими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лентами</a:t>
            </a:r>
            <a:endParaRPr lang="ru-RU" sz="2800" dirty="0"/>
          </a:p>
        </p:txBody>
      </p:sp>
      <p:pic>
        <p:nvPicPr>
          <p:cNvPr id="6" name="Picture 2" descr="D:\Documents and Settings\User\Рабочий стол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64904"/>
            <a:ext cx="497760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42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Анимация\фоны\svetlye_fony_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63" y="0"/>
            <a:ext cx="64087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260649"/>
            <a:ext cx="5148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Упражнения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гимнастическими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лентами</a:t>
            </a:r>
            <a:endParaRPr lang="ru-RU" sz="2800" dirty="0"/>
          </a:p>
        </p:txBody>
      </p:sp>
      <p:pic>
        <p:nvPicPr>
          <p:cNvPr id="5" name="Picture 2" descr="D:\Documents and Settings\User\Рабочий стол\images 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36186"/>
            <a:ext cx="329156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44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Анимация\фоны\svetlye_fony_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63" y="0"/>
            <a:ext cx="64087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260649"/>
            <a:ext cx="5148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Упражнения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гимнастическими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лентами</a:t>
            </a:r>
            <a:endParaRPr lang="ru-RU" sz="2800" dirty="0"/>
          </a:p>
        </p:txBody>
      </p:sp>
      <p:pic>
        <p:nvPicPr>
          <p:cNvPr id="5" name="Picture 2" descr="D:\Documents and Settings\User\Рабочий стол\imagesп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274760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03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Анимация\фоны\svetlye_fony_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63" y="0"/>
            <a:ext cx="64087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260649"/>
            <a:ext cx="5148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Упражнения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гимнастическими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лентами</a:t>
            </a:r>
            <a:endParaRPr lang="ru-RU" sz="2800" dirty="0"/>
          </a:p>
        </p:txBody>
      </p:sp>
      <p:pic>
        <p:nvPicPr>
          <p:cNvPr id="5" name="Picture 2" descr="D:\Documents and Settings\User\Рабочий стол\IMG_0584_textband_900x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7" t="18880" r="13609" b="15553"/>
          <a:stretch/>
        </p:blipFill>
        <p:spPr bwMode="auto">
          <a:xfrm>
            <a:off x="3635896" y="2132856"/>
            <a:ext cx="5002306" cy="374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51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Анимация\фоны\svetlye_fony_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63" y="0"/>
            <a:ext cx="64087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260649"/>
            <a:ext cx="5148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Упражнения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гимнастическими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лентами</a:t>
            </a:r>
            <a:endParaRPr lang="ru-RU" sz="2800" dirty="0"/>
          </a:p>
        </p:txBody>
      </p:sp>
      <p:pic>
        <p:nvPicPr>
          <p:cNvPr id="5" name="Picture 2" descr="D:\Documents and Settings\User\Рабочий стол\Архив  Лента гимнастическая на палочке LADY GRACIA  20 грн. — Прочие виды спорта в Киеве на Slando_files\68408589_3_644x461_lenta-gimnasticheskaya-na-palochke-lady-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r="25044" b="4240"/>
          <a:stretch/>
        </p:blipFill>
        <p:spPr bwMode="auto">
          <a:xfrm>
            <a:off x="3880559" y="1900518"/>
            <a:ext cx="4885762" cy="444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ocuments and Settings\User\Рабочий стол\Рисунок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0"/>
          <a:stretch/>
        </p:blipFill>
        <p:spPr bwMode="auto">
          <a:xfrm>
            <a:off x="373" y="746"/>
            <a:ext cx="9195309" cy="685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74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Анимация\Рамки\0_66a5b_d0b6e04e_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184576" cy="518457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Разминка   </a:t>
            </a:r>
            <a:b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под музыкальное сопровождение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Анимация\Рамки\0_66a5b_d0b6e04e_X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4" t="18280" r="21568" b="19738"/>
          <a:stretch/>
        </p:blipFill>
        <p:spPr bwMode="auto">
          <a:xfrm>
            <a:off x="33826" y="13742"/>
            <a:ext cx="9156230" cy="68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852936"/>
            <a:ext cx="3168352" cy="23762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5375" y="116632"/>
            <a:ext cx="6548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Комплекс      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аэробных </a:t>
            </a:r>
            <a:b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 упражнений</a:t>
            </a:r>
            <a:endParaRPr lang="ru-RU" sz="3600" dirty="0"/>
          </a:p>
        </p:txBody>
      </p:sp>
      <p:pic>
        <p:nvPicPr>
          <p:cNvPr id="5" name="Picture 2" descr="D:\Documents and Settings\User\Рабочий стол\Рисунок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562" y="1916832"/>
            <a:ext cx="638611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8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Анимация\Рамки\0_66a5b_d0b6e04e_X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4" t="18280" r="21568" b="19738"/>
          <a:stretch/>
        </p:blipFill>
        <p:spPr bwMode="auto">
          <a:xfrm>
            <a:off x="33826" y="13742"/>
            <a:ext cx="9156230" cy="68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852936"/>
            <a:ext cx="3168352" cy="23762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5375" y="116632"/>
            <a:ext cx="6548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Комплекс      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аэробных </a:t>
            </a:r>
            <a:b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 упражнений</a:t>
            </a:r>
            <a:endParaRPr lang="ru-RU" sz="3600" dirty="0"/>
          </a:p>
        </p:txBody>
      </p:sp>
      <p:pic>
        <p:nvPicPr>
          <p:cNvPr id="2050" name="Picture 2" descr="D:\Documents and Settings\User\Рабочий стол\Рисунок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383981" cy="359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76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Анимация\Рамки\0_66a5b_d0b6e04e_X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4" t="18280" r="21568" b="19738"/>
          <a:stretch/>
        </p:blipFill>
        <p:spPr bwMode="auto">
          <a:xfrm>
            <a:off x="33826" y="13742"/>
            <a:ext cx="9156230" cy="68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852936"/>
            <a:ext cx="3168352" cy="23762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5375" y="116632"/>
            <a:ext cx="6548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Комплекс      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аэробных </a:t>
            </a:r>
            <a:b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 упражнений</a:t>
            </a:r>
            <a:endParaRPr lang="ru-RU" sz="3600" dirty="0"/>
          </a:p>
        </p:txBody>
      </p:sp>
      <p:pic>
        <p:nvPicPr>
          <p:cNvPr id="3074" name="Picture 2" descr="D:\Documents and Settings\User\Рабочий стол\Рисунок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62" y="1697795"/>
            <a:ext cx="678160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52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Анимация\Рамки\0_66a5b_d0b6e04e_X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4" t="18280" r="21568" b="19738"/>
          <a:stretch/>
        </p:blipFill>
        <p:spPr bwMode="auto">
          <a:xfrm>
            <a:off x="33826" y="13742"/>
            <a:ext cx="9156230" cy="68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852936"/>
            <a:ext cx="3168352" cy="23762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5375" y="116632"/>
            <a:ext cx="6548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Комплекс      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аэробных </a:t>
            </a:r>
            <a:b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 упражнений</a:t>
            </a:r>
            <a:endParaRPr lang="ru-RU" sz="3600" dirty="0"/>
          </a:p>
        </p:txBody>
      </p:sp>
      <p:pic>
        <p:nvPicPr>
          <p:cNvPr id="4" name="Picture 2" descr="D:\Documents and Settings\User\Рабочий стол\Рисунок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8" y="1844824"/>
            <a:ext cx="678160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21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Анимация\Рамки\0_66a5b_d0b6e04e_X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4" t="18280" r="21568" b="19738"/>
          <a:stretch/>
        </p:blipFill>
        <p:spPr bwMode="auto">
          <a:xfrm>
            <a:off x="33826" y="13742"/>
            <a:ext cx="9156230" cy="68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852936"/>
            <a:ext cx="3168352" cy="23762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5375" y="116632"/>
            <a:ext cx="6548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Комплекс      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аэробных </a:t>
            </a:r>
            <a:b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 упражнений</a:t>
            </a:r>
            <a:endParaRPr lang="ru-RU" sz="3600" dirty="0"/>
          </a:p>
        </p:txBody>
      </p:sp>
      <p:pic>
        <p:nvPicPr>
          <p:cNvPr id="4098" name="Picture 2" descr="D:\Documents and Settings\User\Рабочий стол\Рисунок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273" y="1700808"/>
            <a:ext cx="6768752" cy="380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74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Анимация\Рамки\0_66a5b_d0b6e04e_X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4" t="18280" r="21568" b="19738"/>
          <a:stretch/>
        </p:blipFill>
        <p:spPr bwMode="auto">
          <a:xfrm>
            <a:off x="33826" y="13742"/>
            <a:ext cx="9156230" cy="68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852936"/>
            <a:ext cx="3168352" cy="23762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5375" y="116632"/>
            <a:ext cx="6548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Комплекс      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аэробных </a:t>
            </a:r>
            <a:b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 упражнений</a:t>
            </a:r>
            <a:endParaRPr lang="ru-RU" sz="3600" dirty="0"/>
          </a:p>
        </p:txBody>
      </p:sp>
      <p:pic>
        <p:nvPicPr>
          <p:cNvPr id="5122" name="Picture 2" descr="D:\Documents and Settings\User\Рабочий стол\Рисунок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88807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2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137</Words>
  <Application>Microsoft Office PowerPoint</Application>
  <PresentationFormat>Экран (4:3)</PresentationFormat>
  <Paragraphs>41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</vt:lpstr>
      <vt:lpstr>Цель урока:</vt:lpstr>
      <vt:lpstr>Разминка    под музыкальное сопровождение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Упражнения  с гимнастическими лентами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76</cp:revision>
  <dcterms:created xsi:type="dcterms:W3CDTF">2013-10-11T19:38:30Z</dcterms:created>
  <dcterms:modified xsi:type="dcterms:W3CDTF">2013-12-22T16:12:56Z</dcterms:modified>
</cp:coreProperties>
</file>