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4" r:id="rId3"/>
    <p:sldId id="259" r:id="rId4"/>
    <p:sldId id="260" r:id="rId5"/>
    <p:sldId id="261" r:id="rId6"/>
    <p:sldId id="256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A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2048DF-1349-4DE9-B074-9B0843390D0F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3BE15F-89E1-4EE0-AC41-E8970EC91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61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D78AD1-6E5A-4A3E-8DB4-A9B747A44C2F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377A-4F6C-4C47-9C88-A79D63D6F94A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E9C8-2E23-4F76-AEDF-673428469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D3B5E-B61B-4156-9EB8-04F45D3B774D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FB2AE-771A-40F3-BD43-CD2B1E01E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2CEEA-F227-463D-B369-80FCDB1BD56C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1F21-8F53-4C08-A378-06CEAFF9C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6AFD5-417E-4F3E-BF0A-517BCC5740F1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91FD-B9DB-4F38-A40D-F15B3A15F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739CC-B115-44E3-8760-436AA428FCC6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3CA2-F612-4B39-96CE-7F49F3C16A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3110-8B54-4A2B-AB25-4F018921B1CE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44ECD-8950-49BF-B6C9-B29417609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8C43-0CE0-48A8-8527-75699A314ACB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5AC95-5C69-4D44-BB7C-03D029EC9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9D81-A546-4E91-A53F-34306F3E8DA6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19002-4EA1-4284-A5D2-48467F079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CB617-E92A-45A4-9371-8399F1942CAC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AF65A-0795-4069-B381-8AC995B15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ACB65-1D94-4831-B898-3FB2F7CA2906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5AC0A-2A7F-461F-BB84-06C3F2818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99BF9-6B74-41C6-8579-F0616A96E02B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6CF25-5073-4F1C-A151-5E335719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5E93A-7BF7-4DB3-A0D6-067AE0CB6397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8F7B24-6C80-47AD-A1D2-CCD5D0DAC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отки.bmp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-1187512"/>
            <a:ext cx="9144000" cy="93450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187" y="692696"/>
            <a:ext cx="7921625" cy="4464496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Контрольный урок по предмету «Сольфеджио»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«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Доминантсептаккорд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его обращения»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7. В каком виде минора строится D7 и его обращения: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) натуральном;</a:t>
            </a:r>
          </a:p>
          <a:p>
            <a:pPr marL="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б) гармоническом;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в) мелодическом.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12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8. На какой ступени в ладу строится D4/3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а) на 2;    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б) на 4;   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в) на 7.</a:t>
            </a:r>
          </a:p>
        </p:txBody>
      </p:sp>
    </p:spTree>
    <p:extLst>
      <p:ext uri="{BB962C8B-B14F-4D97-AF65-F5344CB8AC3E}">
        <p14:creationId xmlns:p14="http://schemas.microsoft.com/office/powerpoint/2010/main" val="34234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9. В какой аккорд разрешается D2: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а) в Т3; 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) в Т6; 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) в Т6/4.</a:t>
            </a:r>
          </a:p>
        </p:txBody>
      </p:sp>
    </p:spTree>
    <p:extLst>
      <p:ext uri="{BB962C8B-B14F-4D97-AF65-F5344CB8AC3E}">
        <p14:creationId xmlns:p14="http://schemas.microsoft.com/office/powerpoint/2010/main" val="320588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	Найти в нотном тексте D7 и его обращения.</a:t>
            </a:r>
          </a:p>
        </p:txBody>
      </p:sp>
    </p:spTree>
    <p:extLst>
      <p:ext uri="{BB962C8B-B14F-4D97-AF65-F5344CB8AC3E}">
        <p14:creationId xmlns:p14="http://schemas.microsoft.com/office/powerpoint/2010/main" val="16913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1143000" indent="-1143000" algn="ctr">
              <a:buAutoNum type="romanUcPeriod" startAt="3"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слух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D7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D6/5;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D4/3;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D2.</a:t>
            </a:r>
          </a:p>
        </p:txBody>
      </p:sp>
    </p:spTree>
    <p:extLst>
      <p:ext uri="{BB962C8B-B14F-4D97-AF65-F5344CB8AC3E}">
        <p14:creationId xmlns:p14="http://schemas.microsoft.com/office/powerpoint/2010/main" val="25769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 пройден!!!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30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5832648"/>
          </a:xfrm>
        </p:spPr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Цель: </a:t>
            </a: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определение </a:t>
            </a:r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уровня теоретических знаний и практических умений обучающихся по теме «</a:t>
            </a:r>
            <a:r>
              <a:rPr lang="ru-RU" sz="5400" b="1" dirty="0" err="1">
                <a:solidFill>
                  <a:srgbClr val="FF0000"/>
                </a:solidFill>
                <a:latin typeface="Monotype Corsiva" pitchFamily="66" charset="0"/>
              </a:rPr>
              <a:t>Доминантсептаккорд</a:t>
            </a:r>
            <a:r>
              <a:rPr lang="ru-RU" sz="5400" b="1" dirty="0">
                <a:solidFill>
                  <a:srgbClr val="FF0000"/>
                </a:solidFill>
                <a:latin typeface="Monotype Corsiva" pitchFamily="66" charset="0"/>
              </a:rPr>
              <a:t> и его обращения»</a:t>
            </a:r>
            <a:endParaRPr lang="ru-RU" sz="5400" b="1" dirty="0" smtClean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0" y="1341438"/>
            <a:ext cx="5795963" cy="5111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eaLnBrk="1" hangingPunct="1">
              <a:buFont typeface="Arial" charset="0"/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323850" y="692150"/>
            <a:ext cx="5400675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Заголовок 9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513" cy="6552728"/>
          </a:xfrm>
        </p:spPr>
        <p:txBody>
          <a:bodyPr/>
          <a:lstStyle/>
          <a:p>
            <a:pPr eaLnBrk="1" hangingPunct="1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повторение и закрепление полученных знаний, умений и навыков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Развитие музыкальных способностей – музыкального слуха, памяти, чувства ритма и т.д.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 Развитие аналитического мышления, образно-эмоциональной сферы;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воспитание организованности, работоспособности, активности, самостоятельности, интереса к музыке, предмету «Сольфеджио»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воспитание коммуникативных качеств – умения общаться и работать в коллективе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Создание на уроке ситуации успеха.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333375"/>
            <a:ext cx="8568952" cy="6191250"/>
          </a:xfrm>
        </p:spPr>
        <p:txBody>
          <a:bodyPr/>
          <a:lstStyle/>
          <a:p>
            <a:pPr marL="857250" indent="-857250" algn="ctr" eaLnBrk="1" hangingPunct="1">
              <a:buAutoNum type="romanUcPeriod"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</a:t>
            </a:r>
          </a:p>
          <a:p>
            <a:pPr marL="0" indent="0" algn="ctr" eaLnBrk="1" hangingPunct="1">
              <a:buNone/>
            </a:pP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eaLnBrk="1" hangingPunct="1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Септаккорд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состоит из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а) 2-х звуков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eaLnBrk="1" hangingPunct="1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) 3-х звуков;</a:t>
            </a:r>
          </a:p>
          <a:p>
            <a:pPr eaLnBrk="1" hangingPunct="1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) 4-х звуков.</a:t>
            </a:r>
          </a:p>
          <a:p>
            <a:pPr eaLnBrk="1" hangingPunct="1">
              <a:buFont typeface="Arial" charset="0"/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264696"/>
          </a:xfrm>
        </p:spPr>
        <p:txBody>
          <a:bodyPr/>
          <a:lstStyle/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2.	Звуки в септаккорде расположены по: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терциям;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б) по квартам;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в) по секундам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832647"/>
          </a:xfrm>
        </p:spPr>
        <p:txBody>
          <a:bodyPr/>
          <a:lstStyle/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3. D7 строится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S;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 D;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в) 6 ступени.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4. Обращение D7 – это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) перенос нижнего звука на ч8 вверх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) перенос верхнего звука на ч8 вверх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) перенос среднего звука на ч8 вверх или вниз.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4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5. Выберите обращения D7: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а)D6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; 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б)D6/5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; 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в)D5/3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г)D2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5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 marL="0" indent="0">
              <a:buNone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6. D6/5 – это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квинтсекстаккорд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терцквартаккорд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;                </a:t>
            </a:r>
          </a:p>
          <a:p>
            <a:pPr marL="0" indent="0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5400" b="1" dirty="0" err="1">
                <a:latin typeface="Times New Roman" pitchFamily="18" charset="0"/>
                <a:cs typeface="Times New Roman" pitchFamily="18" charset="0"/>
              </a:rPr>
              <a:t>квартсекстаккорд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98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360</TotalTime>
  <Words>200</Words>
  <Application>Microsoft Office PowerPoint</Application>
  <PresentationFormat>Экран (4:3)</PresentationFormat>
  <Paragraphs>58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Контрольный урок по предмету «Сольфеджио»  5 класс Тема «Доминантсептаккорд и его обращения» </vt:lpstr>
      <vt:lpstr>Цель:  определение уровня теоретических знаний и практических умений обучающихся по теме «Доминантсептаккорд и его обращения»</vt:lpstr>
      <vt:lpstr>Задачи: Образовательные:  - повторение и закрепление полученных знаний, умений и навыков;  Развивающие:  - Развитие музыкальных способностей – музыкального слуха, памяти, чувства ритма и т.д.  -  Развитие аналитического мышления, образно-эмоциональной сферы; Воспитательные  - воспитание организованности, работоспособности, активности, самостоятельности, интереса к музыке, предмету «Сольфеджио»  - воспитание коммуникативных качеств – умения общаться и работать в коллективе  - Создание на уроке ситуации успеха. </vt:lpstr>
      <vt:lpstr>Презентация PowerPoint</vt:lpstr>
      <vt:lpstr>2. Звуки в септаккорде расположены по:  а) терциям;                                                                  б) по квартам;                                                                    в) по секундам </vt:lpstr>
      <vt:lpstr>3. D7 строится на :  а) S;    б) D;     в) 6 ступени.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Диляра</dc:creator>
  <cp:lastModifiedBy>user1</cp:lastModifiedBy>
  <cp:revision>54</cp:revision>
  <dcterms:created xsi:type="dcterms:W3CDTF">2013-03-29T05:24:24Z</dcterms:created>
  <dcterms:modified xsi:type="dcterms:W3CDTF">2015-03-02T08:52:31Z</dcterms:modified>
</cp:coreProperties>
</file>