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0" r:id="rId2"/>
    <p:sldId id="301" r:id="rId3"/>
    <p:sldId id="270" r:id="rId4"/>
    <p:sldId id="280" r:id="rId5"/>
    <p:sldId id="281" r:id="rId6"/>
    <p:sldId id="312" r:id="rId7"/>
    <p:sldId id="304" r:id="rId8"/>
    <p:sldId id="305" r:id="rId9"/>
    <p:sldId id="309" r:id="rId10"/>
    <p:sldId id="302" r:id="rId11"/>
    <p:sldId id="308" r:id="rId12"/>
    <p:sldId id="307" r:id="rId13"/>
    <p:sldId id="310" r:id="rId14"/>
    <p:sldId id="28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01E98-C3EB-4E8F-8605-394C8CF28A9E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28805-41BB-4ABB-AB76-BF798866AE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A6053-B5EA-44F5-9640-29B23B88F71D}" type="datetimeFigureOut">
              <a:rPr lang="ru-RU" smtClean="0"/>
              <a:pPr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AC2EE-5CE1-415D-B16F-B14A9AA637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mayli.ru/smile/sporta-1341.html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smayli.ru/smile/sporta-1341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hyperlink" Target="http://ru.wikipedia.org/wiki/%D0%AB%D1%81%D1%8B%D0%B0%D1%8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фон1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3" y="357166"/>
            <a:ext cx="8715436" cy="6215106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 smtClean="0">
                <a:solidFill>
                  <a:srgbClr val="FFFF00"/>
                </a:solidFill>
              </a:rPr>
              <a:t>Национальные виды спорта: </a:t>
            </a:r>
            <a:br>
              <a:rPr lang="ru-RU" sz="5300" b="1" dirty="0" smtClean="0">
                <a:solidFill>
                  <a:srgbClr val="FFFF00"/>
                </a:solidFill>
              </a:rPr>
            </a:br>
            <a:r>
              <a:rPr lang="ru-RU" sz="6700" b="1" dirty="0" smtClean="0">
                <a:solidFill>
                  <a:srgbClr val="FFFF00"/>
                </a:solidFill>
              </a:rPr>
              <a:t>возрождать,</a:t>
            </a:r>
            <a:br>
              <a:rPr lang="ru-RU" sz="6700" b="1" dirty="0" smtClean="0">
                <a:solidFill>
                  <a:srgbClr val="FFFF00"/>
                </a:solidFill>
              </a:rPr>
            </a:br>
            <a:r>
              <a:rPr lang="ru-RU" sz="6700" b="1" dirty="0" smtClean="0">
                <a:solidFill>
                  <a:srgbClr val="FFFF00"/>
                </a:solidFill>
              </a:rPr>
              <a:t>        развивать</a:t>
            </a:r>
            <a:br>
              <a:rPr lang="ru-RU" sz="6700" b="1" dirty="0" smtClean="0">
                <a:solidFill>
                  <a:srgbClr val="FFFF00"/>
                </a:solidFill>
              </a:rPr>
            </a:br>
            <a:r>
              <a:rPr lang="ru-RU" sz="6700" b="1" dirty="0" smtClean="0">
                <a:solidFill>
                  <a:srgbClr val="FFFF00"/>
                </a:solidFill>
              </a:rPr>
              <a:t>               и бережно </a:t>
            </a:r>
            <a:br>
              <a:rPr lang="ru-RU" sz="6700" b="1" dirty="0" smtClean="0">
                <a:solidFill>
                  <a:srgbClr val="FFFF00"/>
                </a:solidFill>
              </a:rPr>
            </a:br>
            <a:r>
              <a:rPr lang="ru-RU" sz="6700" b="1" dirty="0" smtClean="0">
                <a:solidFill>
                  <a:srgbClr val="FFFF00"/>
                </a:solidFill>
              </a:rPr>
              <a:t>                         сохранять!</a:t>
            </a:r>
            <a:br>
              <a:rPr lang="ru-RU" sz="6700" b="1" dirty="0" smtClean="0">
                <a:solidFill>
                  <a:srgbClr val="FFFF00"/>
                </a:solidFill>
              </a:rPr>
            </a:br>
            <a:r>
              <a:rPr lang="ru-RU" sz="6000" b="1" dirty="0" smtClean="0">
                <a:solidFill>
                  <a:srgbClr val="FFFF00"/>
                </a:solidFill>
              </a:rPr>
              <a:t/>
            </a:r>
            <a:br>
              <a:rPr lang="ru-RU" sz="6000" b="1" dirty="0" smtClean="0">
                <a:solidFill>
                  <a:srgbClr val="FFFF00"/>
                </a:solidFill>
              </a:rPr>
            </a:br>
            <a:r>
              <a:rPr lang="ru-RU" sz="3100" b="1" dirty="0" smtClean="0">
                <a:solidFill>
                  <a:srgbClr val="FFFF00"/>
                </a:solidFill>
              </a:rPr>
              <a:t/>
            </a:r>
            <a:br>
              <a:rPr lang="ru-RU" sz="3100" b="1" dirty="0" smtClean="0">
                <a:solidFill>
                  <a:srgbClr val="FFFF00"/>
                </a:solidFill>
              </a:rPr>
            </a:br>
            <a:endParaRPr lang="ru-RU" sz="3100" b="1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1" y="2357430"/>
            <a:ext cx="607221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endParaRPr lang="ru-RU" sz="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1" y="3714751"/>
            <a:ext cx="6715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500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42844" y="142853"/>
            <a:ext cx="5072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142844" y="1"/>
            <a:ext cx="8858312" cy="650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Актуальность</a:t>
            </a: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: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 современном обществе национальные виды спорта, национальные физические упражнения и игры народов Якутии, получили дальнейшее развитие, как отдельное направление в общей системе физической культуры и спорта РС/Я/. Наша многонациональная республика становится примером бурного развития и совершенствования, неродных традиций, как инициатор крупных международных и спортивных всероссийских мероприятий. Национальные виды спорта и народные игры являются неотъемлемой частью общей культуры нашего народа.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Национальные виды спорта, физические упражнения и народные игры формировались и совершенствовались на протяжении тысячелетий, передавались из поколения в поколения, и пользовались, как основное средство заполнения потребности в движении гармоничном физическом развитии организма, приобретению навыков и умений. Характерной особенностью национальных видов спорта является их динамичность, общедоступность, практичность и простота в применении.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Цель</a:t>
            </a: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: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выявление роли якутских национальных видов спорта и народных игр в развитии физических качеств потенциала учащихся. Создание условий для проведения физкультурно-оздоровительной и внеурочной</a:t>
            </a:r>
            <a:r>
              <a:rPr kumimoji="0" lang="ru-RU" sz="13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работы с детьми, подростками и  молодежью, популяризация якутского  национального вида спорта : якутские национальные прыжки.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Задачи</a:t>
            </a: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: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 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выявить уровень физической подготовленности учащихся;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выявить роль национальных видов спорта в становлении личности учащихся;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доказать влияние народных игр на развитие физических качеств детей;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создание условий для формирования позитивного общественного мнения о роли здорового образа жизни как необходимого условия развития человека;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поднятие престижа здоровой, активной жизненной позиции у детей, подростков и молодежи;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создание условий для привлечения наибольшего количества детей, подростков и молодежи и формирование у них позитивного отношения к здоровому образу жизни, чувства ответственности за свое здоровье и пробуждение желания следовать ЗОЖ;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развитие национального вида спорта : якутские национальные прыжки в г.Удачный;</a:t>
            </a:r>
          </a:p>
          <a:p>
            <a:pPr indent="44926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200" b="1" dirty="0" smtClean="0">
                <a:ea typeface="Times New Roman" pitchFamily="18" charset="0"/>
              </a:rPr>
              <a:t>Воспитание интереса и любви к культуре народа Саха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.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Объект исследования</a:t>
            </a: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: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13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воспитательно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образовательный процесс учащихся в школе и семье.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Предмет исследования</a:t>
            </a:r>
            <a:r>
              <a:rPr kumimoji="0" lang="ru-RU" sz="1300" b="1" i="0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: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применение национальных видов спорта и народных игр на уроках физической культуры.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Количество участников проекта: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200 человек.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География участников: </a:t>
            </a:r>
            <a:r>
              <a:rPr kumimoji="0" lang="ru-RU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Дети, подростки и молодежь г.Удачный.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42844" y="142853"/>
            <a:ext cx="5072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375026"/>
          <a:ext cx="8953533" cy="6025142"/>
        </p:xfrm>
        <a:graphic>
          <a:graphicData uri="http://schemas.openxmlformats.org/drawingml/2006/table">
            <a:tbl>
              <a:tblPr/>
              <a:tblGrid>
                <a:gridCol w="928661"/>
                <a:gridCol w="2286016"/>
                <a:gridCol w="4264552"/>
                <a:gridCol w="1474304"/>
              </a:tblGrid>
              <a:tr h="137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Этапы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Мероприятия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Задачи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Сроки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5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Подготовительный этап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Разработка и внедрение программы по «Якутским национальным прыжкам».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Внедрение во внеклассную внеурочную деятельность национального вида спорта.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Июнь-октябрь 2013 года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5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Рекламно -информационная кампания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Привлечение детей, подростков и молодежи к якутским национальным прыжкам.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6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>
                        <a:latin typeface="+mn-lt"/>
                        <a:ea typeface="Times New Roman"/>
                      </a:endParaRP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Создание студии «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</a:rPr>
                        <a:t>Кыелах</a:t>
                      </a: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» по якутским национальным прыжкам.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Привлечение детей, подростков и молодежи к якутским национальным прыжкам.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Октябрь 2013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854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Основной этап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Организация и проведение регулярных занятий. 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Вовлечение во внеклассную внеурочную деятельность национального вида спорта детей, подростков и молодежи.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Октябрь 2013 -декабрь 2015 года.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3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Организация и проведение внутренних соревнований по якутским национальным прыжкам.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Увеличение числа подростков и молодежи, вовлеченных к якутским национальным прыжкам.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Один раз в квартал.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3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Организация и проведение городских соревнований по якутским национальным прыжкам.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Увеличение числа подростков и молодежи города, вовлеченных к якутским национальным прыжкам.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Апрель 2014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Апрель 2015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357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17188" marR="171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Организация и проведение литературно – спортивного праздника к Дню независимости Якутии.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1">
                        <a:latin typeface="+mn-lt"/>
                        <a:ea typeface="Times New Roman"/>
                      </a:endParaRP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Апрель 2014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Апрель 2015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357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17188" marR="171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Участие в соревнованиях, проводимых  в рамках якутского национально праздника «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</a:rPr>
                        <a:t>Ысыах</a:t>
                      </a: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» в г.Мирный.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Повышение престижа  в городе по якутским национальным прыжкам.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Июнь 2014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Июнь 2015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5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Заключительный этап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Подведение итогов (мониторинг)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+mn-lt"/>
                          <a:ea typeface="Times New Roman"/>
                        </a:rPr>
                        <a:t>Анализ результативности национального вида спорта : якутские национальные прыжки. 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Декабрь 2015.</a:t>
                      </a:r>
                    </a:p>
                  </a:txBody>
                  <a:tcPr marL="22917" marR="229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0"/>
            <a:ext cx="54292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Этапы и сроки реализации: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42844" y="142853"/>
            <a:ext cx="5072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214282" y="1"/>
            <a:ext cx="8643998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Ожидаемые конечные результаты: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развитие в г. Удачный якутского  национального вида спорта : якутские национальные прыжки;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формирование позитивного общественного мнения о роли здорового образа жизни как необходимого условия развития человека;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поднятие престижа здоровой, активной жизненной позиции у детей, подростков и молодежи;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привлечение наибольшего количества детей, подростков и молодежи и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сформированность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у них позитивного отношения к здоровому образу жизни, - формирование чувства ответственности за свое здоровье и пробуждение желания следовать ЗОЖ;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воспитание негативного отношения к вредным привычкам.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Оценка эффективности проекта.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 оценке эффективности проекта предполагается проведение мониторинга.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Представленный проект будет оценен с использованием следующих критериев: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количество участников проекта  детей до 14 лет и молодежи;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количество зрителей детей до 14 лет, молодежи, зрителей старше 35 лет;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бюджетные средства;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количество команд.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информированность подростков и молодежи об организованных формах спортивной и внеклассной  деятельности;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увеличение числа  форм организованной спортивной и внеурочной  деятельности для подростков и молодежи с учетом их интересов;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План проекта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Проект «Национальные виды спорта: возрождать, развивать и бережно сохранять!» предполагает занятия в секциях по якутским национальным прыжкам на базе МКОУ «СОШ № 19», в студии «Победитель» на базе ЦДОД г.Удачный.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Один  раз в квартал проводятся внутренние (между участниками проекта) соревнования. Один раз в год планируется организация  городских соревнований по якутским национальным прыжкам. Участие в соревнованиях, проводимых  в рамках якутского национально праздника «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Ысыах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» в г.Мирный. Проведение литературно – спортивного праздника к Дню независимости Якутии, взаимодействие с п.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Айхал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 и другими поселениями </a:t>
            </a:r>
            <a:r>
              <a:rPr lang="ru-RU" sz="1200" b="1" dirty="0" smtClean="0">
                <a:ea typeface="Times New Roman" pitchFamily="18" charset="0"/>
              </a:rPr>
              <a:t> Якутии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 данном направлении.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Необходимые ресурсы: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Кадровые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Материальные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Технические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Информационные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Финансовые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</a:rPr>
              <a:t>Имеющиеся ресурсы: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помещение для организации спортивной и внеурочной  деятельности для детей, подростков и молодежи м;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- кадровые ресурсы (тренера - преподаватели, педагоги – организаторы, специалисты по работе с молодежью, инструкторы по физической культуре).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" y="0"/>
            <a:ext cx="700089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42844" y="142853"/>
            <a:ext cx="5072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0"/>
            <a:ext cx="221454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671514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FF00"/>
                </a:solidFill>
                <a:ea typeface="Times New Roman" pitchFamily="18" charset="0"/>
                <a:cs typeface="Arial" pitchFamily="34" charset="0"/>
              </a:rPr>
              <a:t>Для  реализации проекта 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Arial" pitchFamily="34" charset="0"/>
              </a:rPr>
              <a:t>азработаны   методические  материалы: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Проект «Национальные виды спорта:  возрождать,  развивать     и  бережно  сохранять!»;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«Программа по дополнительному образованию «Национальные виды спорта: Якутские национальные прыжки»;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«Методика  развития силовых качеств учащихся старших классов по национальным прыжкам»;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Тематическое планирование занятий секции МКОУ «СОШ №19»  «Якутские национальные прыжки»;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Тематическое планирование занятий студии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Кыелах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»  ЦДОД г.Удачный  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«Основные  виды деятельности на уроках физкультуры по теме «Якутские национальные прыжки»»;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Сценарий праздника «Малые Олимпийские игры по якутским  национальным прыжкам»;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План – конспект урока в 11 классе «Национальные виды спорта: Якутские национальные прыжки»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Разное.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243968" cy="70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5" y="642918"/>
            <a:ext cx="4975643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429125" y="1"/>
            <a:ext cx="4714876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i="1" dirty="0" smtClean="0">
                <a:solidFill>
                  <a:srgbClr val="CC0066"/>
                </a:solidFill>
              </a:rPr>
              <a:t>«Формирование здорового образа жизни  и интерес  к спорту должны воспитываться уже с детства!»</a:t>
            </a:r>
          </a:p>
          <a:p>
            <a:pPr algn="r"/>
            <a:r>
              <a:rPr lang="ru-RU" sz="3600" b="1" i="1" dirty="0" smtClean="0">
                <a:solidFill>
                  <a:srgbClr val="CC0066"/>
                </a:solidFill>
              </a:rPr>
              <a:t>В.Путин</a:t>
            </a:r>
            <a:br>
              <a:rPr lang="ru-RU" sz="3600" b="1" i="1" dirty="0" smtClean="0">
                <a:solidFill>
                  <a:srgbClr val="CC0066"/>
                </a:solidFill>
              </a:rPr>
            </a:br>
            <a:endParaRPr lang="ru-RU" sz="3600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фон1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МКОУ «СОШ № 19» </a:t>
            </a:r>
            <a:br>
              <a:rPr lang="ru-RU" sz="3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им. Ларисы </a:t>
            </a:r>
            <a:r>
              <a:rPr lang="ru-RU" sz="31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Попугаевой</a:t>
            </a:r>
            <a:r>
              <a:rPr lang="ru-RU" sz="3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г.Удачный </a:t>
            </a:r>
            <a:br>
              <a:rPr lang="ru-RU" sz="3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Мирнинский район Республика Саха (Якутия)</a:t>
            </a:r>
            <a:endParaRPr lang="ru-RU" sz="31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86001" y="3714752"/>
            <a:ext cx="67151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 физической культуры</a:t>
            </a:r>
            <a:endParaRPr lang="ru-RU" sz="2400" dirty="0"/>
          </a:p>
          <a:p>
            <a:pPr algn="ctr"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                                   </a:t>
            </a:r>
          </a:p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                                КРАСНО</a:t>
            </a:r>
            <a:r>
              <a:rPr lang="ru-RU" sz="2800" b="1" dirty="0">
                <a:solidFill>
                  <a:schemeClr val="bg1"/>
                </a:solidFill>
              </a:rPr>
              <a:t/>
            </a:r>
            <a:br>
              <a:rPr lang="ru-RU" sz="2800" b="1" dirty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                                     ЮРИЯ ЯКОВЛЕВИЧА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571745"/>
            <a:ext cx="86439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Проект в номинации «ЕСТЬ ИДЕЯ»</a:t>
            </a:r>
            <a:endParaRPr lang="ru-RU" sz="4000" dirty="0"/>
          </a:p>
        </p:txBody>
      </p:sp>
    </p:spTree>
  </p:cSld>
  <p:clrMapOvr>
    <a:masterClrMapping/>
  </p:clrMapOvr>
  <p:transition advTm="15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678657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14283" y="0"/>
            <a:ext cx="642941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Вот уже второй год работаю над  темой: Национальные виды спорта «ЯКУТСКИЕ НАЦИОНАЛЬНЫЕ ПРЫЖКИ» . Разработал «Программу по дополнительному образованию «Якутские национальные прыжки»  и «Методику  развития силовых качеств учащихся старших классов по национальным прыжкам». </a:t>
            </a:r>
          </a:p>
          <a:p>
            <a:pPr algn="just"/>
            <a:r>
              <a:rPr lang="ru-RU" sz="2000" b="1" dirty="0" smtClean="0"/>
              <a:t>Благодаря своей популярности и простоте организации занятий, национальные виды спорта служат важным фактором массового спортивного движения в республике.  </a:t>
            </a:r>
          </a:p>
          <a:p>
            <a:pPr algn="just"/>
            <a:r>
              <a:rPr lang="ru-RU" sz="2000" b="1" dirty="0" smtClean="0"/>
              <a:t>Сегодня якутские прыжки стали популярными на международном уровне, благодаря включению в программу Международных спортивных игр «Дети Азии» и в программу чемпионатов России по легкой атлетике. Считаю, что правильная организация учебно-тренировочного процесса, средств и методики развития силовых качеств поможет способствовать повышению уровня, мастерства, престижа национальных прыжков не только в Республике Саха (Якутия), но и привлечет интерес к занятиям этим видом спорта других субъектов Российской Федерации.</a:t>
            </a:r>
          </a:p>
          <a:p>
            <a:pPr algn="just"/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9" y="0"/>
            <a:ext cx="23574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" y="0"/>
            <a:ext cx="63579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0"/>
            <a:ext cx="28574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85720" y="142852"/>
            <a:ext cx="592935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pPr algn="just"/>
            <a:r>
              <a:rPr lang="ru-RU" sz="2400" b="1" dirty="0" smtClean="0"/>
              <a:t>                           Разносторонние сведения </a:t>
            </a:r>
          </a:p>
          <a:p>
            <a:pPr algn="just"/>
            <a:r>
              <a:rPr lang="ru-RU" sz="2400" b="1" dirty="0" smtClean="0"/>
              <a:t>                          о физических упражнениях,  </a:t>
            </a:r>
          </a:p>
          <a:p>
            <a:pPr algn="just"/>
            <a:r>
              <a:rPr lang="ru-RU" sz="2400" b="1" dirty="0" smtClean="0"/>
              <a:t>                     играх и состязаниях коренных народов Саха-Якутии содержатся в героическом эпосе – </a:t>
            </a:r>
            <a:r>
              <a:rPr lang="ru-RU" sz="2400" b="1" dirty="0" err="1" smtClean="0"/>
              <a:t>Олонхо</a:t>
            </a:r>
            <a:r>
              <a:rPr lang="ru-RU" sz="2400" b="1" dirty="0" smtClean="0"/>
              <a:t>, фольклоре, исторических преданиях, легендах, рассказах, мифах.</a:t>
            </a:r>
          </a:p>
          <a:p>
            <a:pPr algn="just"/>
            <a:r>
              <a:rPr lang="ru-RU" sz="2400" b="1" dirty="0" smtClean="0"/>
              <a:t>Декабрист А.А. Бестужев-Марлинский, проживавший в Якутске в период с 1826 по 1828 гг. о якутских состязаниях сообщает следующее: «летом, когда поспевает кумыс, якуты собираются на праздник </a:t>
            </a:r>
            <a:r>
              <a:rPr lang="ru-RU" sz="2400" b="1" dirty="0" err="1" smtClean="0"/>
              <a:t>Ысыах</a:t>
            </a:r>
            <a:r>
              <a:rPr lang="ru-RU" sz="2400" b="1" dirty="0" smtClean="0"/>
              <a:t>. На празднике проводятся конные скачки, беганья, борьба. Мужчины скачут, прыгают на дальние расстояния на одной ноге … » </a:t>
            </a:r>
            <a:endParaRPr lang="ru-RU" sz="24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900000">
            <a:off x="-280277" y="-32777"/>
            <a:ext cx="2143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657226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0"/>
            <a:ext cx="26431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142845" y="357166"/>
            <a:ext cx="61436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  <a:p>
            <a:pPr algn="just"/>
            <a:r>
              <a:rPr lang="ru-RU" sz="2400" b="1" dirty="0" smtClean="0"/>
              <a:t>                          Национальные виды                     </a:t>
            </a:r>
          </a:p>
          <a:p>
            <a:pPr algn="just"/>
            <a:r>
              <a:rPr lang="ru-RU" sz="2400" b="1" dirty="0" smtClean="0"/>
              <a:t>     спорта — проверка на ловкость, силу, смекалку, выносливость, они способствуют повышению работоспособности мышц, подвижности суставов, улучшению координации движений. В ходе спортивных игр вырабатывается целый комплекс взаимосвязанных физических качеств. Во время упражнений участники либо подготавливаются к разучиванию технических приемов, либо закрепляют изученное.</a:t>
            </a:r>
            <a:endParaRPr lang="ru-RU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080000">
            <a:off x="-134203" y="7301"/>
            <a:ext cx="21050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0"/>
            <a:ext cx="1428729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0" y="214290"/>
            <a:ext cx="75723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FF00"/>
                </a:solidFill>
              </a:rPr>
              <a:t>Якутские национальные прыжки</a:t>
            </a:r>
            <a:r>
              <a:rPr lang="ru-RU" sz="2000" dirty="0" smtClean="0">
                <a:solidFill>
                  <a:srgbClr val="FFFF00"/>
                </a:solidFill>
              </a:rPr>
              <a:t> </a:t>
            </a:r>
            <a:r>
              <a:rPr lang="ru-RU" sz="2000" b="1" dirty="0" smtClean="0"/>
              <a:t>— популярный вид спорта, известный в Якутии (также во многих тюркских народах) с древних времён.</a:t>
            </a:r>
          </a:p>
          <a:p>
            <a:pPr algn="just"/>
            <a:r>
              <a:rPr lang="ru-RU" sz="2000" b="1" dirty="0" smtClean="0"/>
              <a:t>На ежегодном празднике </a:t>
            </a:r>
            <a:r>
              <a:rPr lang="ru-RU" sz="2000" b="1" dirty="0" err="1" smtClean="0">
                <a:solidFill>
                  <a:srgbClr val="FFFF00"/>
                </a:solidFill>
                <a:hlinkClick r:id="rId4" tooltip="Ысыах"/>
              </a:rPr>
              <a:t>Ысыах</a:t>
            </a:r>
            <a:r>
              <a:rPr lang="ru-RU" sz="2000" b="1" dirty="0" smtClean="0">
                <a:solidFill>
                  <a:srgbClr val="FFFF00"/>
                </a:solidFill>
              </a:rPr>
              <a:t> </a:t>
            </a:r>
            <a:r>
              <a:rPr lang="ru-RU" sz="2000" b="1" dirty="0" smtClean="0"/>
              <a:t>проводится много соревнований, в том числе и по якутским национальным прыжкам.</a:t>
            </a:r>
          </a:p>
          <a:p>
            <a:pPr algn="just"/>
            <a:r>
              <a:rPr lang="ru-RU" sz="2000" b="1" dirty="0" smtClean="0"/>
              <a:t>Программа соревнований на Международных Играх «Дети Азии» проводится в форме троеборья (прыжки «</a:t>
            </a:r>
            <a:r>
              <a:rPr lang="ru-RU" sz="2000" b="1" dirty="0" err="1" smtClean="0"/>
              <a:t>кылыы</a:t>
            </a:r>
            <a:r>
              <a:rPr lang="ru-RU" sz="2000" b="1" dirty="0" smtClean="0"/>
              <a:t>», «</a:t>
            </a:r>
            <a:r>
              <a:rPr lang="ru-RU" sz="2000" b="1" dirty="0" err="1" smtClean="0"/>
              <a:t>ыстанга</a:t>
            </a:r>
            <a:r>
              <a:rPr lang="ru-RU" sz="2000" b="1" dirty="0" smtClean="0"/>
              <a:t>» и «</a:t>
            </a:r>
            <a:r>
              <a:rPr lang="ru-RU" sz="2000" b="1" dirty="0" err="1" smtClean="0"/>
              <a:t>куобах</a:t>
            </a:r>
            <a:r>
              <a:rPr lang="ru-RU" sz="2000" b="1" dirty="0" smtClean="0"/>
              <a:t>»).</a:t>
            </a:r>
          </a:p>
          <a:p>
            <a:pPr algn="just"/>
            <a:r>
              <a:rPr lang="ru-RU" sz="2000" b="1" dirty="0" smtClean="0">
                <a:solidFill>
                  <a:srgbClr val="FFFF00"/>
                </a:solidFill>
              </a:rPr>
              <a:t>«</a:t>
            </a:r>
            <a:r>
              <a:rPr lang="ru-RU" sz="2000" b="1" dirty="0" err="1" smtClean="0">
                <a:solidFill>
                  <a:srgbClr val="FFFF00"/>
                </a:solidFill>
              </a:rPr>
              <a:t>Кылыы</a:t>
            </a:r>
            <a:r>
              <a:rPr lang="ru-RU" sz="2000" b="1" dirty="0" smtClean="0">
                <a:solidFill>
                  <a:srgbClr val="FFFF00"/>
                </a:solidFill>
              </a:rPr>
              <a:t>» </a:t>
            </a:r>
            <a:r>
              <a:rPr lang="ru-RU" sz="2000" b="1" dirty="0" smtClean="0"/>
              <a:t>— выполняются одиннадцать безостановочных прыжков с разбега на одной ноге с приземлением на обе ноги.</a:t>
            </a:r>
          </a:p>
          <a:p>
            <a:pPr algn="just"/>
            <a:r>
              <a:rPr lang="ru-RU" sz="2000" b="1" dirty="0" smtClean="0">
                <a:solidFill>
                  <a:srgbClr val="FFFF00"/>
                </a:solidFill>
              </a:rPr>
              <a:t>«</a:t>
            </a:r>
            <a:r>
              <a:rPr lang="ru-RU" sz="2000" b="1" dirty="0" err="1" smtClean="0">
                <a:solidFill>
                  <a:srgbClr val="FFFF00"/>
                </a:solidFill>
              </a:rPr>
              <a:t>Ыстанга</a:t>
            </a:r>
            <a:r>
              <a:rPr lang="ru-RU" sz="2000" b="1" dirty="0" smtClean="0">
                <a:solidFill>
                  <a:srgbClr val="FFFF00"/>
                </a:solidFill>
              </a:rPr>
              <a:t>»</a:t>
            </a:r>
            <a:r>
              <a:rPr lang="ru-RU" sz="2000" b="1" dirty="0" smtClean="0"/>
              <a:t> — выполняются одиннадцать попеременных прыжков с разбега с ноги на ногу с приземлением на обе ноги.</a:t>
            </a:r>
          </a:p>
          <a:p>
            <a:pPr algn="just"/>
            <a:r>
              <a:rPr lang="ru-RU" sz="2000" b="1" dirty="0" smtClean="0">
                <a:solidFill>
                  <a:srgbClr val="FFFF00"/>
                </a:solidFill>
              </a:rPr>
              <a:t>«</a:t>
            </a:r>
            <a:r>
              <a:rPr lang="ru-RU" sz="2000" b="1" dirty="0" err="1" smtClean="0">
                <a:solidFill>
                  <a:srgbClr val="FFFF00"/>
                </a:solidFill>
              </a:rPr>
              <a:t>Куобах</a:t>
            </a:r>
            <a:r>
              <a:rPr lang="ru-RU" sz="2000" b="1" dirty="0" smtClean="0">
                <a:solidFill>
                  <a:srgbClr val="FFFF00"/>
                </a:solidFill>
              </a:rPr>
              <a:t>» </a:t>
            </a:r>
            <a:r>
              <a:rPr lang="ru-RU" sz="2000" b="1" dirty="0" smtClean="0"/>
              <a:t>— выполняются одиннадцать безостановочных прыжков одновременно, отталкиваясь двумя ногами с места или с разбега с приземлением на обе ноги.</a:t>
            </a:r>
          </a:p>
          <a:p>
            <a:pPr algn="just"/>
            <a:r>
              <a:rPr lang="ru-RU" sz="2000" b="1" dirty="0" smtClean="0"/>
              <a:t>Если же последнее правило не соблюдено, то результаты аннулируются. И именно поэтому очень важно знать и соблюдать правила игр и соревнований.</a:t>
            </a:r>
          </a:p>
          <a:p>
            <a:pPr algn="just"/>
            <a:r>
              <a:rPr lang="ru-RU" sz="2000" b="1" dirty="0" smtClean="0"/>
              <a:t>На каждый вид программы команда может заявить</a:t>
            </a:r>
          </a:p>
          <a:p>
            <a:pPr algn="just"/>
            <a:r>
              <a:rPr lang="ru-RU" sz="2000" b="1" dirty="0" smtClean="0"/>
              <a:t> не более двух участников.</a:t>
            </a:r>
            <a:endParaRPr lang="ru-RU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080000">
            <a:off x="6652406" y="5508028"/>
            <a:ext cx="21050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42844" y="142853"/>
            <a:ext cx="5072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ea typeface="Arial Unicode MS" pitchFamily="34" charset="-128"/>
                <a:cs typeface="Arial Unicode MS" pitchFamily="34" charset="-128"/>
              </a:rPr>
              <a:t>                                                      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1 июля 2013 года Президент Республики Саха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ea typeface="Arial Unicode MS" pitchFamily="34" charset="-128"/>
                <a:cs typeface="Arial Unicode MS" pitchFamily="34" charset="-128"/>
              </a:rPr>
              <a:t>                                    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        (Якутия)</a:t>
            </a:r>
            <a:r>
              <a:rPr lang="ru-RU" sz="2200" b="1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Егор Борисов в рамках ХIХ Спартакиады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ea typeface="Arial Unicode MS" pitchFamily="34" charset="-128"/>
                <a:cs typeface="Arial Unicode MS" pitchFamily="34" charset="-128"/>
              </a:rPr>
              <a:t>                                           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  по национальным видам спорта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ea typeface="Arial Unicode MS" pitchFamily="34" charset="-128"/>
                <a:cs typeface="Arial Unicode MS" pitchFamily="34" charset="-128"/>
              </a:rPr>
              <a:t>                                          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 «Игры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Манчаары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»,</a:t>
            </a:r>
            <a:r>
              <a:rPr lang="ru-RU" sz="2200" b="1" dirty="0" smtClean="0">
                <a:ea typeface="Arial Unicode MS" pitchFamily="34" charset="-128"/>
                <a:cs typeface="Arial Unicode MS" pitchFamily="34" charset="-128"/>
              </a:rPr>
              <a:t> 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посвященной 375-летию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ea typeface="Arial Unicode MS" pitchFamily="34" charset="-128"/>
                <a:cs typeface="Arial Unicode MS" pitchFamily="34" charset="-128"/>
              </a:rPr>
              <a:t>                                   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         образования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Ботурусского</a:t>
            </a:r>
            <a:r>
              <a:rPr lang="ru-RU" sz="2200" b="1" dirty="0" smtClean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улуса,  принял участие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                                            в открытии в селе Чурапча стадиона«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Боотур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2200" b="1" i="0" u="none" strike="noStrike" cap="none" normalizeH="0" baseline="0" dirty="0" err="1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Уус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ea typeface="Arial Unicode MS" pitchFamily="34" charset="-128"/>
                <a:cs typeface="Arial Unicode MS" pitchFamily="34" charset="-128"/>
              </a:rPr>
              <a:t>».</a:t>
            </a:r>
            <a:r>
              <a:rPr lang="ru-RU" sz="2200" b="1" dirty="0" smtClean="0"/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/>
              <a:t>                                             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/>
              <a:t>«</a:t>
            </a:r>
            <a:r>
              <a:rPr lang="en-US" sz="2200" b="1" dirty="0" err="1" smtClean="0"/>
              <a:t>Мы</a:t>
            </a:r>
            <a:r>
              <a:rPr lang="ru-RU" sz="2200" b="1" dirty="0" smtClean="0"/>
              <a:t>  </a:t>
            </a:r>
            <a:r>
              <a:rPr lang="en-US" sz="2200" b="1" dirty="0" err="1" smtClean="0"/>
              <a:t>гордимся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тем</a:t>
            </a:r>
            <a:r>
              <a:rPr lang="ru-RU" sz="2200" b="1" dirty="0" smtClean="0"/>
              <a:t>, </a:t>
            </a:r>
            <a:r>
              <a:rPr lang="en-US" sz="2200" b="1" dirty="0" err="1" smtClean="0"/>
              <a:t>что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наши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национальные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виды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спорта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находят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поддержку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на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российском</a:t>
            </a:r>
            <a:r>
              <a:rPr lang="en-US" sz="2200" b="1" dirty="0" smtClean="0"/>
              <a:t> и </a:t>
            </a:r>
            <a:r>
              <a:rPr lang="en-US" sz="2200" b="1" dirty="0" err="1" smtClean="0"/>
              <a:t>международном</a:t>
            </a:r>
            <a:r>
              <a:rPr lang="ru-RU" sz="2200" b="1" dirty="0" smtClean="0"/>
              <a:t>  </a:t>
            </a:r>
            <a:r>
              <a:rPr lang="en-US" sz="2200" b="1" dirty="0" err="1" smtClean="0"/>
              <a:t>уровне</a:t>
            </a:r>
            <a:r>
              <a:rPr lang="ru-RU" sz="2200" b="1" dirty="0" smtClean="0"/>
              <a:t>. 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 smtClean="0"/>
              <a:t>Недавно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на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заседании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комиссии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при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Президенте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Российской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Федерации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по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национальным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вопросам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Владимир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Владимирович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Путин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поставил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задачу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развивать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национальные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виды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спорта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народов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России</a:t>
            </a:r>
            <a:r>
              <a:rPr lang="en-US" sz="2200" b="1" dirty="0" smtClean="0"/>
              <a:t> и </a:t>
            </a:r>
            <a:r>
              <a:rPr lang="en-US" sz="2200" b="1" dirty="0" err="1" smtClean="0"/>
              <a:t>назвал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пять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видов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спорта</a:t>
            </a:r>
            <a:r>
              <a:rPr lang="ru-RU" sz="2200" b="1" dirty="0" smtClean="0"/>
              <a:t>, </a:t>
            </a:r>
            <a:r>
              <a:rPr lang="en-US" sz="2200" b="1" dirty="0" err="1" smtClean="0"/>
              <a:t>которые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культивируются</a:t>
            </a:r>
            <a:r>
              <a:rPr lang="en-US" sz="2200" b="1" dirty="0" smtClean="0"/>
              <a:t> в </a:t>
            </a:r>
            <a:r>
              <a:rPr lang="en-US" sz="2200" b="1" dirty="0" err="1" smtClean="0"/>
              <a:t>стране</a:t>
            </a:r>
            <a:r>
              <a:rPr lang="ru-RU" sz="2200" b="1" dirty="0" smtClean="0"/>
              <a:t>. </a:t>
            </a:r>
            <a:r>
              <a:rPr lang="en-US" sz="2200" b="1" dirty="0" err="1" smtClean="0"/>
              <a:t>Среди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них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три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наших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вида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спорта</a:t>
            </a:r>
            <a:r>
              <a:rPr lang="ru-RU" sz="2200" b="1" dirty="0" smtClean="0"/>
              <a:t>: </a:t>
            </a:r>
            <a:r>
              <a:rPr lang="en-US" sz="2200" b="1" dirty="0" err="1" smtClean="0"/>
              <a:t>хапсагай</a:t>
            </a:r>
            <a:r>
              <a:rPr lang="ru-RU" sz="2200" b="1" dirty="0" smtClean="0"/>
              <a:t>, </a:t>
            </a:r>
            <a:r>
              <a:rPr lang="en-US" sz="2200" b="1" dirty="0" err="1" smtClean="0"/>
              <a:t>перетягивание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палки</a:t>
            </a:r>
            <a:r>
              <a:rPr lang="en-US" sz="2200" b="1" dirty="0" smtClean="0"/>
              <a:t> и </a:t>
            </a:r>
            <a:r>
              <a:rPr lang="en-US" sz="2200" b="1" dirty="0" err="1" smtClean="0"/>
              <a:t>якутские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прыжки</a:t>
            </a:r>
            <a:r>
              <a:rPr lang="ru-RU" sz="2200" b="1" dirty="0" smtClean="0"/>
              <a:t>. </a:t>
            </a:r>
            <a:r>
              <a:rPr lang="en-US" sz="2200" b="1" dirty="0" err="1" smtClean="0"/>
              <a:t>Поэтому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хочу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пожелать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организаторам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соревнований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хороших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результатов</a:t>
            </a:r>
            <a:r>
              <a:rPr lang="ru-RU" sz="2200" b="1" dirty="0" smtClean="0"/>
              <a:t>, </a:t>
            </a:r>
            <a:r>
              <a:rPr lang="en-US" sz="2200" b="1" dirty="0" smtClean="0"/>
              <a:t>а </a:t>
            </a:r>
            <a:r>
              <a:rPr lang="en-US" sz="2200" b="1" dirty="0" err="1" smtClean="0"/>
              <a:t>спортсменам</a:t>
            </a:r>
            <a:r>
              <a:rPr lang="en-US" sz="2200" b="1" dirty="0" smtClean="0"/>
              <a:t> – </a:t>
            </a:r>
            <a:r>
              <a:rPr lang="en-US" sz="2200" b="1" dirty="0" err="1" smtClean="0"/>
              <a:t>величайших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достижений</a:t>
            </a:r>
            <a:r>
              <a:rPr lang="ru-RU" sz="2200" b="1" dirty="0" smtClean="0"/>
              <a:t>»,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/>
              <a:t>- </a:t>
            </a:r>
            <a:r>
              <a:rPr lang="en-US" sz="2200" b="1" dirty="0" err="1" smtClean="0"/>
              <a:t>сказал</a:t>
            </a:r>
            <a:r>
              <a:rPr lang="en-US" sz="2200" b="1" dirty="0" smtClean="0"/>
              <a:t> </a:t>
            </a:r>
            <a:r>
              <a:rPr lang="ru-RU" sz="2200" b="1" dirty="0" smtClean="0"/>
              <a:t> </a:t>
            </a:r>
            <a:r>
              <a:rPr lang="en-US" sz="2200" b="1" dirty="0" err="1" smtClean="0"/>
              <a:t>Егор</a:t>
            </a:r>
            <a:r>
              <a:rPr lang="ru-RU" sz="2200" b="1" dirty="0" smtClean="0"/>
              <a:t>  </a:t>
            </a:r>
            <a:r>
              <a:rPr lang="en-US" sz="2200" b="1" dirty="0" err="1" smtClean="0"/>
              <a:t>Афанасьевич</a:t>
            </a:r>
            <a:r>
              <a:rPr lang="ru-RU" sz="2200" b="1" dirty="0" smtClean="0"/>
              <a:t>.</a:t>
            </a:r>
            <a:br>
              <a:rPr lang="ru-RU" sz="2200" b="1" dirty="0" smtClean="0"/>
            </a:b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857520" cy="2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771527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42844" y="142853"/>
            <a:ext cx="5072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0"/>
            <a:ext cx="16430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42845" y="214291"/>
            <a:ext cx="7358113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13 марта 2013 года в  Республиканском центре национальных видов спорта им. </a:t>
            </a:r>
            <a:r>
              <a:rPr lang="ru-RU" sz="2000" b="1" dirty="0" err="1" smtClean="0"/>
              <a:t>В.Манчаары</a:t>
            </a:r>
            <a:r>
              <a:rPr lang="ru-RU" sz="2000" b="1" dirty="0" smtClean="0"/>
              <a:t> состоялось очередное заседание Совета Ассоциации национальных видов спорта и игр народов Якутии «</a:t>
            </a:r>
            <a:r>
              <a:rPr lang="ru-RU" sz="2000" b="1" dirty="0" err="1" smtClean="0"/>
              <a:t>Сахаада-спорт</a:t>
            </a:r>
            <a:r>
              <a:rPr lang="ru-RU" sz="2000" b="1" dirty="0" smtClean="0"/>
              <a:t>» под председательством ее президента Александра </a:t>
            </a:r>
            <a:r>
              <a:rPr lang="ru-RU" sz="2000" b="1" dirty="0" err="1" smtClean="0"/>
              <a:t>Ким-Кимэна</a:t>
            </a:r>
            <a:r>
              <a:rPr lang="ru-RU" sz="2000" b="1" dirty="0" smtClean="0"/>
              <a:t>. </a:t>
            </a:r>
          </a:p>
          <a:p>
            <a:pPr algn="just"/>
            <a:r>
              <a:rPr lang="ru-RU" sz="2000" b="1" dirty="0" smtClean="0"/>
              <a:t>Президент Ассоциации «</a:t>
            </a:r>
            <a:r>
              <a:rPr lang="ru-RU" sz="2000" b="1" dirty="0" err="1" smtClean="0"/>
              <a:t>Сахаада-спорт</a:t>
            </a:r>
            <a:r>
              <a:rPr lang="ru-RU" sz="2000" b="1" dirty="0" smtClean="0"/>
              <a:t>», народный депутат Ил Тумэн Александр </a:t>
            </a:r>
            <a:r>
              <a:rPr lang="ru-RU" sz="2000" b="1" dirty="0" err="1" smtClean="0"/>
              <a:t>Ким-Кимэн</a:t>
            </a:r>
            <a:r>
              <a:rPr lang="ru-RU" sz="2000" b="1" dirty="0" smtClean="0"/>
              <a:t> остановился на основных достижениях по продвижению национальных видов спорта на международный уровень:</a:t>
            </a:r>
          </a:p>
          <a:p>
            <a:pPr algn="just"/>
            <a:r>
              <a:rPr lang="ru-RU" sz="2000" b="1" dirty="0" smtClean="0"/>
              <a:t>Подписан договор между Всемирной федерацией объединенных стилей борьбы FILA и Ассоциацией «</a:t>
            </a:r>
            <a:r>
              <a:rPr lang="ru-RU" sz="2000" b="1" dirty="0" err="1" smtClean="0"/>
              <a:t>Сахаада-спорт</a:t>
            </a:r>
            <a:r>
              <a:rPr lang="ru-RU" sz="2000" b="1" dirty="0" smtClean="0"/>
              <a:t>», созданы Европейская и Азиатская Ассоциации «</a:t>
            </a:r>
            <a:r>
              <a:rPr lang="ru-RU" sz="2000" b="1" dirty="0" err="1" smtClean="0"/>
              <a:t>Сахаада-спорт</a:t>
            </a:r>
            <a:r>
              <a:rPr lang="ru-RU" sz="2000" b="1" dirty="0" smtClean="0"/>
              <a:t>». Достигнута договоренность о проведении показательных выступлений по якутским прыжкам в рамках Чемпионата мира по легкой атлетике 2013 года, который пройдет в г.Москве. </a:t>
            </a:r>
          </a:p>
          <a:p>
            <a:pPr algn="just"/>
            <a:r>
              <a:rPr lang="ru-RU" sz="2000" b="1" dirty="0" smtClean="0"/>
              <a:t>Наша многонациональная республика становится примером бурного развития и совершенствования, </a:t>
            </a:r>
            <a:r>
              <a:rPr lang="ru-RU" sz="2000" b="1" dirty="0" smtClean="0"/>
              <a:t>народных </a:t>
            </a:r>
            <a:r>
              <a:rPr lang="ru-RU" sz="2000" b="1" dirty="0" smtClean="0"/>
              <a:t>традиций, как инициатор крупных международных и спортивных всероссийских мероприятий. </a:t>
            </a:r>
          </a:p>
          <a:p>
            <a:endParaRPr lang="ru-RU" sz="2000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42844" y="142853"/>
            <a:ext cx="5072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1"/>
            <a:ext cx="9144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 суровых условиях Крайнего Севера, где восемь месяцев зимы наши предки, учитывая многовековую историю народа и географо-климатические условия, создали самобытные, уникальные, разнообразные национальные виды спорта, физические упражнения, игры, которые всесторонне развивают физические качества (силу, быстроту, выносливость и ловкость), а также морально-волевые качества, воспитывают нравственные, эстетические ценности человека. Философией национального вида спорта и подвижных игр становятся пропаганда молодежи к ведению здорового образа жизни, активным занятиям физической культурой и спортом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itchFamily="18" charset="0"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ИНФОРМАЦИОННАЯ КАРТА ПРОЕКТА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1785925"/>
          <a:ext cx="8572560" cy="4518665"/>
        </p:xfrm>
        <a:graphic>
          <a:graphicData uri="http://schemas.openxmlformats.org/drawingml/2006/table">
            <a:tbl>
              <a:tblPr/>
              <a:tblGrid>
                <a:gridCol w="688197"/>
                <a:gridCol w="1158527"/>
                <a:gridCol w="6725836"/>
              </a:tblGrid>
              <a:tr h="5715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err="1"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900" dirty="0"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900" dirty="0" err="1"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Полное название проекта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n-lt"/>
                          <a:ea typeface="Times New Roman"/>
                        </a:rPr>
                        <a:t>Проект </a:t>
                      </a:r>
                      <a:r>
                        <a:rPr lang="ru-RU" sz="1800" b="1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«Национальные виды спорта: </a:t>
                      </a:r>
                      <a:r>
                        <a:rPr lang="ru-RU" sz="18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возрождать,  развивать     и  бережно  </a:t>
                      </a:r>
                      <a:r>
                        <a:rPr lang="ru-RU" sz="1800" b="1" dirty="0">
                          <a:solidFill>
                            <a:srgbClr val="FFFF00"/>
                          </a:solidFill>
                          <a:latin typeface="+mn-lt"/>
                          <a:ea typeface="Times New Roman"/>
                        </a:rPr>
                        <a:t>сохранять!»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</a:rPr>
                        <a:t>Цель проекта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Создание условий для проведения физкультурно-оздоровительной и </a:t>
                      </a: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внеурочной  </a:t>
                      </a: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работы с детьми, подростками и  молодежью, популяризация якутского  национального вида спорта : якутские национальные прыжки </a:t>
                      </a: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 в г.Удачный. 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0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Задачи проекта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- создание условий для формирования позитивного общественного мнения о роли здорового образа жизни как необходимого условия развития человека;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- поднятие престижа здоровой, активной жизненной позиции у детей, подростков и молодежи;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- создание условий для привлечения наибольшего количества детей, подростков и молодежи и формирование у них позитивного отношения к здоровому образу жизни.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3.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</a:rPr>
                        <a:t>Краткое содержание проекта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Актуальность проекта. Цель проекта. Задачи. Ожидаемые результаты. Оценка эффективности проекта. План проекта. 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0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4.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</a:rPr>
                        <a:t>Ожидаемый результат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развитие в г. Удачный якутского  национального вида спорта : якутские национальные прыжки;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- формирование позитивного общественного мнения о роли здорового образа жизни как необходимого условия развития человека;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- поднятие престижа здоровой, активной жизненной позиции у детей, подростков и молодежи;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- привлечение наибольшего количества детей, подростков и молодежи и 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</a:rPr>
                        <a:t>сформированность</a:t>
                      </a: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 у них позитивного отношения к здоровому образу жизни,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4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5.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/>
                          <a:ea typeface="Times New Roman"/>
                        </a:rPr>
                        <a:t>Автор</a:t>
                      </a:r>
                      <a:r>
                        <a:rPr lang="ru-RU" sz="11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b="1" dirty="0">
                          <a:latin typeface="Times New Roman"/>
                          <a:ea typeface="Times New Roman"/>
                        </a:rPr>
                        <a:t>проекта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Учитель физической культуры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 МКОУ «СОШ №19» им. Л. </a:t>
                      </a:r>
                      <a:r>
                        <a:rPr lang="ru-RU" sz="1200" b="1" dirty="0" err="1">
                          <a:latin typeface="+mn-lt"/>
                          <a:ea typeface="Times New Roman"/>
                        </a:rPr>
                        <a:t>Попугаевой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Красно Юрий Яковлевич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latin typeface="Times New Roman"/>
                          <a:ea typeface="Times New Roman"/>
                        </a:rPr>
                        <a:t>6.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</a:rPr>
                        <a:t>Сроки реализации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2013-2015 </a:t>
                      </a: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гг.</a:t>
                      </a:r>
                    </a:p>
                  </a:txBody>
                  <a:tcPr marL="36220" marR="362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1703</TotalTime>
  <Words>1706</Words>
  <Application>Microsoft Office PowerPoint</Application>
  <PresentationFormat>Экран (4:3)</PresentationFormat>
  <Paragraphs>165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Национальные виды спорта:  возрождать,         развивать                и бережно                           сохранять!   </vt:lpstr>
      <vt:lpstr> МКОУ «СОШ № 19»  им. Ларисы Попугаевой г.Удачный  Мирнинский район Республика Саха (Якутия)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ГС</dc:creator>
  <cp:lastModifiedBy>ГС</cp:lastModifiedBy>
  <cp:revision>181</cp:revision>
  <dcterms:created xsi:type="dcterms:W3CDTF">2013-11-11T07:53:53Z</dcterms:created>
  <dcterms:modified xsi:type="dcterms:W3CDTF">2013-12-19T01:23:34Z</dcterms:modified>
</cp:coreProperties>
</file>