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3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9394-4B73-4F58-A7B0-E09B7459235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6F3F-C224-4F71-B2F6-9A96D3863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419B-A296-4B62-9694-009DADF355DE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B3F6-5A4C-423E-AF2E-1306259B8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F446E-097D-493A-B808-CA1570E30323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55F2-6614-4255-8C1C-26CF5EFB8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BC8B-7BF8-43D2-8C67-8962796834B8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1C4C-3920-46A3-BA12-791ED4CD3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1E4-8253-40AC-98BB-F02BC9F036B8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2B5D-992B-4F49-959E-50F8AE949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2A91-E032-4FEC-9B44-17E7B7810C3C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AC4B-3126-4232-95FB-CE721548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5C7-70CF-4E1E-9378-E6E6FAC4F86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8C664-1AA6-4DBF-97D7-797AC1D16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1AE5-D6AF-4D04-97C6-1BB51226E7B5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FC1B-CF5D-4443-9E7C-1D6309077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DBBA-CB48-417B-B129-64192CDC1D08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4C1D-4BB1-4018-9519-AFB57AC0D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BD20-F42E-4804-A5D9-2C75565D4173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67B2-002C-492E-ABF7-AE3DB56E7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7190-6788-44FD-B56A-D6F3C2DEDE9D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FCBF5-FC4F-43D2-AE9E-92338FB77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8B8E6-B36D-43CD-B5C0-3D1643000A85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EFECA1-F64D-4900-BE89-F53D002E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268413"/>
            <a:ext cx="8677275" cy="5329237"/>
          </a:xfrm>
        </p:spPr>
      </p:pic>
      <p:pic>
        <p:nvPicPr>
          <p:cNvPr id="13315" name="Picture 4" descr="C:\Users\Гимназия\Desktop\байкал\00488wy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53435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C:\Users\Гимназия\Desktop\байкал\post-1164193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636838"/>
            <a:ext cx="33607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Почему Байкал называют морем?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C:\Users\Гимназия\Desktop\байкал\2464a597eae9ec5c73d86156c9b27b655c7e3429966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572452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Гимназия\Desktop\байкал\0_63d3e_22e892c5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05038"/>
            <a:ext cx="50768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Животный мир озера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C:\Users\Гимназия\Desktop\байкал\0_7530c_879add3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060575"/>
            <a:ext cx="5076825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Users\Гимназия\Desktop\байкал\4fa138a40b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276475"/>
            <a:ext cx="50768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C:\Users\Гимназия\Desktop\байкал\подводный_Байк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89138"/>
            <a:ext cx="4983163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C:\Users\Гимназия\Desktop\байкал\12986280684d677de4cd0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133600"/>
            <a:ext cx="4572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C:\Users\Гимназия\Desktop\байкал\j44064_1285703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916113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Гимназия\Desktop\байкал\27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205038"/>
            <a:ext cx="3176587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Слайд 1</vt:lpstr>
      <vt:lpstr>Почему Байкал называют морем? </vt:lpstr>
      <vt:lpstr>Животный мир озера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</dc:creator>
  <cp:lastModifiedBy>1</cp:lastModifiedBy>
  <cp:revision>9</cp:revision>
  <dcterms:created xsi:type="dcterms:W3CDTF">2011-10-06T06:14:14Z</dcterms:created>
  <dcterms:modified xsi:type="dcterms:W3CDTF">2013-05-20T15:47:38Z</dcterms:modified>
</cp:coreProperties>
</file>