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5" r:id="rId6"/>
    <p:sldId id="266" r:id="rId7"/>
    <p:sldId id="264" r:id="rId8"/>
    <p:sldId id="263" r:id="rId9"/>
    <p:sldId id="267" r:id="rId10"/>
    <p:sldId id="268" r:id="rId11"/>
    <p:sldId id="269" r:id="rId12"/>
    <p:sldId id="270" r:id="rId13"/>
    <p:sldId id="279" r:id="rId14"/>
    <p:sldId id="272" r:id="rId15"/>
    <p:sldId id="273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E76E-78EA-41BF-8970-1FB1FC14FC4E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AB58-C764-4597-805A-CE2ACE1DCE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esya-emelyanova.ru/text_07_istoriya_tehniki_pleteniya_iz_foljgi_foilart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rangefrog.ru/podelki-iz-folgi/" TargetMode="External"/><Relationship Id="rId5" Type="http://schemas.openxmlformats.org/officeDocument/2006/relationships/hyperlink" Target="http://ped-kopilka.ru/blogs/regina-sirinovna/pletenie-cvetov-iz-folgi-master-klas.html" TargetMode="External"/><Relationship Id="rId4" Type="http://schemas.openxmlformats.org/officeDocument/2006/relationships/hyperlink" Target="http://www.liveinternet.ru/users/4623230/post27046016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18" y="163773"/>
            <a:ext cx="8880764" cy="6530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772816"/>
            <a:ext cx="6692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  <a:ea typeface="DFKai-SB" pitchFamily="65" charset="-120"/>
              </a:rPr>
              <a:t>«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  <a:ea typeface="DFKai-SB" pitchFamily="65" charset="-120"/>
              </a:rPr>
              <a:t>Изготовление цветка  из фольги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»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229200"/>
            <a:ext cx="4241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Вахтанского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ДЮЦ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Сычева Ирина Николаевна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7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24025"/>
            <a:ext cx="4724400" cy="3409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589240"/>
            <a:ext cx="7930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Одну проволочку берём за основу, в средней ее части прикладываем вторую, </a:t>
            </a:r>
          </a:p>
          <a:p>
            <a:r>
              <a:rPr lang="ru-RU" dirty="0" smtClean="0"/>
              <a:t>сложенную пополам.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8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037" y="1757362"/>
            <a:ext cx="4733925" cy="3343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517232"/>
            <a:ext cx="604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Перекручиваем, прижимая плотно к основной проволочке.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1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75" y="1733550"/>
            <a:ext cx="4667250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517232"/>
            <a:ext cx="802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зависимости от того, сколько проволочек вы возьмёте - 2, 3 или 5 – получатся</a:t>
            </a:r>
          </a:p>
          <a:p>
            <a:r>
              <a:rPr lang="ru-RU" dirty="0" smtClean="0"/>
              <a:t>разной ширины лепестки.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8" name="Рисунок 7" descr="13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512" y="1733550"/>
            <a:ext cx="4752975" cy="339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229200"/>
            <a:ext cx="7802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Теперь делаем стебель.  </a:t>
            </a:r>
            <a:r>
              <a:rPr lang="ru-RU" dirty="0"/>
              <a:t>С</a:t>
            </a:r>
            <a:r>
              <a:rPr lang="ru-RU" dirty="0" smtClean="0"/>
              <a:t>кладываем 5-6 раз кусок фольги примерно в 30 см. </a:t>
            </a:r>
          </a:p>
          <a:p>
            <a:r>
              <a:rPr lang="ru-RU" dirty="0" smtClean="0"/>
              <a:t>Потом складываем вдоль несколько раз подряд до тех пор,</a:t>
            </a:r>
          </a:p>
          <a:p>
            <a:r>
              <a:rPr lang="ru-RU" dirty="0" smtClean="0"/>
              <a:t>пока не получится маленькая заготовка, которую тоже можно будет смять.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807ab6d85bbaddd300b64b8cc4ec00b7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9337" y="1924050"/>
            <a:ext cx="4505325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5445224"/>
            <a:ext cx="525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Проволочки сгибаем пополам, получится листок.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15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950" y="1323975"/>
            <a:ext cx="3086100" cy="421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808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Собираем лепестки вместе ,ф</a:t>
            </a:r>
            <a:r>
              <a:rPr lang="ru-RU" dirty="0" smtClean="0"/>
              <a:t>иксируем </a:t>
            </a:r>
            <a:r>
              <a:rPr lang="ru-RU" dirty="0" smtClean="0"/>
              <a:t>лепестки, обматываем полоской фольги,</a:t>
            </a:r>
          </a:p>
          <a:p>
            <a:r>
              <a:rPr lang="ru-RU" dirty="0" smtClean="0"/>
              <a:t>сильно прижимая к стеблю.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17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137" y="1309687"/>
            <a:ext cx="3133725" cy="423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5661248"/>
            <a:ext cx="745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Теперь плавно отгибаем каждый лепесток. Фиксируем листики на стебле.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983" y="1340768"/>
            <a:ext cx="86527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B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http://www.olesya-emelyanova.ru/text_07_istoriya_tehniki_pleteniya_iz_foljgi_foilart.html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en-B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http://www.liveinternet.ru/users/4623230/post270460168#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en-B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http://ped-kopilka.ru/blogs/regina-sirinovna/pletenie-cvetov-iz-folgi-master-klas.html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6"/>
            </a:endParaRPr>
          </a:p>
          <a:p>
            <a:r>
              <a:rPr lang="en-B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http://orangefrog.ru/podelki-iz-folgi/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026093">
            <a:off x="1230552" y="2771637"/>
            <a:ext cx="6332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istral" pitchFamily="66" charset="0"/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786" y="1556792"/>
            <a:ext cx="7549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FoilArt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плетение из фольги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&amp;Mcy;&amp;acy;&amp;lcy;&amp;iecy;&amp;ncy;&amp;softcy;&amp;kcy;&amp;icy;&amp;jcy; &amp;ucy;&amp;tcy;&amp;iecy;&amp;ncy;&amp;ocy;&amp;kcy; &amp;kcy;&amp;ucy;&amp;pcy;&amp;acy;&amp;iecy;&amp;tcy;&amp;scy;&amp;yacy; &amp;vcy; &amp;rcy;&amp;acy;&amp;kcy;&amp;ocy;&amp;vcy;&amp;icy;&amp;ncy;&amp;iecy; - &amp;YAcy;&amp;Pcy;&amp;lcy;&amp;acy;&amp;kcy;&amp;acy;&amp;lcy;&amp;har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3045493" cy="1944216"/>
          </a:xfrm>
          <a:prstGeom prst="rect">
            <a:avLst/>
          </a:prstGeom>
          <a:noFill/>
        </p:spPr>
      </p:pic>
      <p:pic>
        <p:nvPicPr>
          <p:cNvPr id="17414" name="Picture 6" descr="&amp;Acy;&amp;lcy;&amp;yucy;&amp;mcy;&amp;icy;&amp;ncy;&amp;icy;&amp;iecy;&amp;vcy;&amp;acy;&amp;yacy; &amp;fcy;&amp;ocy;&amp;lcy;&amp;softcy;&amp;gcy;&amp;acy; &quot;&amp;Scy;&amp;acy;&amp;yacy;&amp;ncy;&amp;scy;&amp;kcy;&amp;acy;&amp;yacy;&quot;10&amp;mcy;,8&amp;mcy;&amp;icy;&amp;kcy;&amp;rcy;&amp;ocy;&amp;ncy; *30 - &amp;Bcy;&amp;iecy;&amp;lcy;&amp;ycy;&amp;jcy; &amp;Gcy;&amp;ncy;&amp;o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4116598" cy="1747268"/>
          </a:xfrm>
          <a:prstGeom prst="rect">
            <a:avLst/>
          </a:prstGeom>
          <a:noFill/>
        </p:spPr>
      </p:pic>
      <p:pic>
        <p:nvPicPr>
          <p:cNvPr id="17416" name="Picture 8" descr="Foil - UHQ Stock Photo &amp;Fcy;&amp;ocy;&amp;lcy;&amp;softcy;&amp;g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93096"/>
            <a:ext cx="2826265" cy="209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16390" name="Picture 6" descr="&amp;Pcy;&amp;ocy;&amp;dcy;&amp;iecy;&amp;lcy;&amp;kcy;&amp;icy; &amp;icy;&amp;zcy; &amp;fcy;&amp;ocy;&amp;lcy;&amp;softcy;&amp;gcy;&amp;icy; &amp;tscy;&amp;vcy;&amp;iecy;&amp;tcy;&amp;ycy; - &amp;Pcy;&amp;ocy;&amp;dcy;&amp;iecy;&amp;lcy;&amp;kcy;&amp;icy;, &amp;dcy;&amp;iecy;&amp;lcy;&amp;acy;&amp;iecy;&amp;mcy; &amp;scy;&amp;acy;&amp;mcy;&amp;ocy;&amp;scy;&amp;tcy;&amp;ocy;&amp;yacy;&amp;tcy;&amp;iecy;&amp;lcy;&amp;sof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3816424" cy="4896544"/>
          </a:xfrm>
          <a:prstGeom prst="rect">
            <a:avLst/>
          </a:prstGeom>
          <a:noFill/>
        </p:spPr>
      </p:pic>
      <p:pic>
        <p:nvPicPr>
          <p:cNvPr id="16394" name="Picture 10" descr="&amp;Scy;&amp;acy;&amp;mcy;&amp;ocy;&amp;dcy;&amp;iecy;&amp;lcy;&amp;softcy;&amp;ncy;&amp;ycy;&amp;iecy; - &amp;Scy;&amp;acy;&amp;mcy;&amp;ocy;&amp;dcy;&amp;iecy;&amp;lcy;&amp;softcy;&amp;ncy;&amp;y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4536504" cy="4968552"/>
          </a:xfrm>
          <a:prstGeom prst="rect">
            <a:avLst/>
          </a:prstGeom>
          <a:noFill/>
        </p:spPr>
      </p:pic>
      <p:pic>
        <p:nvPicPr>
          <p:cNvPr id="16392" name="Picture 8" descr="&amp;Scy;&amp;acy;&amp;mcy;&amp;ocy;&amp;dcy;&amp;iecy;&amp;lcy;&amp;softcy;&amp;ncy;&amp;ycy;&amp;iecy; - &amp;Scy;&amp;acy;&amp;mcy;&amp;ocy;&amp;dcy;&amp;iecy;&amp;lcy;&amp;softcy;&amp;ncy;&amp;y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340768"/>
            <a:ext cx="59055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Фото-000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272245" cy="4704184"/>
          </a:xfrm>
          <a:prstGeom prst="rect">
            <a:avLst/>
          </a:prstGeom>
        </p:spPr>
      </p:pic>
      <p:pic>
        <p:nvPicPr>
          <p:cNvPr id="6" name="Рисунок 5" descr="Фото-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340768"/>
            <a:ext cx="6624736" cy="4848200"/>
          </a:xfrm>
          <a:prstGeom prst="rect">
            <a:avLst/>
          </a:prstGeom>
        </p:spPr>
      </p:pic>
      <p:pic>
        <p:nvPicPr>
          <p:cNvPr id="7" name="Рисунок 6" descr="Фото-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340768"/>
            <a:ext cx="6696744" cy="4824536"/>
          </a:xfrm>
          <a:prstGeom prst="rect">
            <a:avLst/>
          </a:prstGeom>
        </p:spPr>
      </p:pic>
      <p:pic>
        <p:nvPicPr>
          <p:cNvPr id="8" name="Рисунок 7" descr="Фото-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268760"/>
            <a:ext cx="6696744" cy="5028220"/>
          </a:xfrm>
          <a:prstGeom prst="rect">
            <a:avLst/>
          </a:prstGeom>
        </p:spPr>
      </p:pic>
      <p:pic>
        <p:nvPicPr>
          <p:cNvPr id="9" name="Рисунок 8" descr="12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1268760"/>
            <a:ext cx="669674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12289" name="Picture 1" descr="C:\Users\Пользователь\Pictures\Фото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5216128" cy="39120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5805264"/>
            <a:ext cx="472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Лицевая сторона глянцевая, внутри - матовая.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2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087" y="1719262"/>
            <a:ext cx="469582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373216"/>
            <a:ext cx="594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Нарезаем поперечные полосы шириной примерно 5-6 см.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3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987" y="1719262"/>
            <a:ext cx="477202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16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один цветок можно взять 5 лепестков, а можно больше, по вашему желанию.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4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450" y="1738312"/>
            <a:ext cx="3467100" cy="3381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517232"/>
            <a:ext cx="55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Полоску складываем вдоль, матовой стороной внутрь.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568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  <p:pic>
        <p:nvPicPr>
          <p:cNvPr id="5" name="Рисунок 4" descr="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43075"/>
            <a:ext cx="476250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373216"/>
            <a:ext cx="625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Потом пальчиками постепенно сминаем, сжимаем заготовку.</a:t>
            </a:r>
          </a:p>
          <a:p>
            <a:r>
              <a:rPr lang="ru-RU" dirty="0" smtClean="0"/>
              <a:t>Получатся такие  проволочки.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2014-11-04T17:46:00Z</dcterms:created>
  <dcterms:modified xsi:type="dcterms:W3CDTF">2015-02-25T06:57:17Z</dcterms:modified>
</cp:coreProperties>
</file>