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ifit.ru/articles/show-38.htm" TargetMode="External"/><Relationship Id="rId2" Type="http://schemas.openxmlformats.org/officeDocument/2006/relationships/hyperlink" Target="http://ru.wikipedia.org/wiki/%CB%E0%E7%E0%ED%E8%E5_%EF%EE_%EA%E0%ED%E0%F2%F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hildphysicaled.livejournal.com/35001.html" TargetMode="External"/><Relationship Id="rId4" Type="http://schemas.openxmlformats.org/officeDocument/2006/relationships/hyperlink" Target="http://www.sport-ugolok.ru/articles/kak_nauchitsja_pravilno_lazit_po_kanatu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ru-RU" b="1" dirty="0" smtClean="0"/>
              <a:t>Как научиться лазить по канату?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786322"/>
            <a:ext cx="8858280" cy="1752600"/>
          </a:xfrm>
        </p:spPr>
        <p:txBody>
          <a:bodyPr/>
          <a:lstStyle/>
          <a:p>
            <a:r>
              <a:rPr lang="ru-RU" dirty="0" smtClean="0"/>
              <a:t>Выполнила: учитель физической культуры МБУ СОШ №63 Силина Н.П</a:t>
            </a:r>
            <a:r>
              <a:rPr lang="ru-RU" dirty="0" smtClean="0"/>
              <a:t>. </a:t>
            </a:r>
            <a:r>
              <a:rPr lang="ru-RU" dirty="0" smtClean="0"/>
              <a:t>для учащихся 6 класса</a:t>
            </a:r>
            <a:endParaRPr lang="ru-RU" dirty="0"/>
          </a:p>
        </p:txBody>
      </p:sp>
      <p:pic>
        <p:nvPicPr>
          <p:cNvPr id="1026" name="Picture 2" descr="Упражнения на канат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71462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go3.imgsmail.ru/imgpreview?key=http%3A//wsport.com.ua/uploads/posts/2012-07/1343587018_lazane-po-kanatu.jpg&amp;mb=imgdb_preview_19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-39700"/>
            <a:ext cx="5643570" cy="689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go3.imgsmail.ru/imgpreview?key=http%3A//spo.1september.ru/2008/21/3.gif&amp;mb=imgdb_preview_20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4929190" cy="6912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go1.imgsmail.ru/imgpreview?key=http%3A//lazalka.ru/pictures/statii1_2.gif&amp;mb=imgdb_preview_17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6143668" cy="691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://ppt4web.ru/images/8/14758/310/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3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http://ru.wikipedia.org/wiki/%CB%E0%E7%E0%ED%E8%E5_%EF%EE_%EA%E0%ED%E0%F2%F3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http://www.minifit.ru/articles/show-38.htm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http://www.sport-ugolok.ru/articles/kak_nauchitsja_pravilno_lazit_po_kanatu.htm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http://childphysicaled.livejournal.com/35001.html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Гимнастический канат – интересный элемент игры, который к тому же приносит пользу для здоровья и физического развития.</a:t>
            </a:r>
            <a:endParaRPr lang="ru-RU" dirty="0"/>
          </a:p>
        </p:txBody>
      </p:sp>
      <p:pic>
        <p:nvPicPr>
          <p:cNvPr id="21506" name="Picture 2" descr="http://go1.imgsmail.ru/imgpreview?key=http%3A//2.bp.blogspot.com/-uQQVC3JnBqc/T_2LGmbU1BI/AAAAAAAAAMo/WH4LcleNmOM/s1600/3525100cuerda_de_escalar.jpg&amp;mb=imgdb_preview_1205&amp;w=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357562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525963"/>
          </a:xfrm>
        </p:spPr>
        <p:txBody>
          <a:bodyPr/>
          <a:lstStyle/>
          <a:p>
            <a:r>
              <a:rPr lang="ru-RU" dirty="0" smtClean="0"/>
              <a:t>Подъем и подтягивание на канате отлично укрепляют мышцы рук, ног, спины и пресса. Канат прекрасно развивает вестибулярный аппарат. </a:t>
            </a:r>
            <a:endParaRPr lang="ru-RU" dirty="0"/>
          </a:p>
        </p:txBody>
      </p:sp>
      <p:pic>
        <p:nvPicPr>
          <p:cNvPr id="20482" name="Picture 2" descr="http://go3.imgsmail.ru/imgpreview?key=http%3A//sportkadr.ru/wp-content/uploads/2010/04/%25D0%2594%25D1%25841.jpg&amp;mb=imgdb_preview_5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000240"/>
            <a:ext cx="2286016" cy="4588247"/>
          </a:xfrm>
          <a:prstGeom prst="rect">
            <a:avLst/>
          </a:prstGeom>
          <a:noFill/>
        </p:spPr>
      </p:pic>
      <p:pic>
        <p:nvPicPr>
          <p:cNvPr id="20484" name="Picture 4" descr="http://go3.imgsmail.ru/imgpreview?key=http%3A//www.325050.ru/news/3514/1.jpg&amp;mb=imgdb_preview_14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500306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Rope Climb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-5"/>
            <a:ext cx="5143504" cy="6858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614366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Начинать нужно с подводящих упражнений:</a:t>
            </a:r>
          </a:p>
          <a:p>
            <a:r>
              <a:rPr lang="ru-RU" dirty="0" smtClean="0"/>
              <a:t>Как залезть на канат? Ребенок садится у каната и берется за него руками на уровне груди и поднимается вверх, поочередно перехватывая канат руками.</a:t>
            </a:r>
          </a:p>
          <a:p>
            <a:r>
              <a:rPr lang="ru-RU" dirty="0" smtClean="0"/>
              <a:t>Это же упражнение нужно выполнять из положения приседа;</a:t>
            </a:r>
          </a:p>
          <a:p>
            <a:r>
              <a:rPr lang="ru-RU" dirty="0" smtClean="0"/>
              <a:t>Аналогичное упражнение, в котором нужно держаться за канат прямыми руками выше головы;</a:t>
            </a:r>
          </a:p>
          <a:p>
            <a:r>
              <a:rPr lang="ru-RU" dirty="0" smtClean="0"/>
              <a:t>Повторить предыдущее упражнение, при этом держась за канат на уровне груди, приподнять ноги;</a:t>
            </a:r>
          </a:p>
          <a:p>
            <a:r>
              <a:rPr lang="ru-RU" dirty="0" smtClean="0"/>
              <a:t>Малыш держится произвольным хватом, покачиваясь на канате;</a:t>
            </a:r>
          </a:p>
          <a:p>
            <a:r>
              <a:rPr lang="ru-RU" dirty="0" smtClean="0"/>
              <a:t>Держаться произвольно и постараться поднять ноги до положения виса лежа;</a:t>
            </a:r>
          </a:p>
          <a:p>
            <a:r>
              <a:rPr lang="ru-RU" dirty="0" smtClean="0"/>
              <a:t>Ребенок держится за канат, переступая ногами в положении виса лежа вперед, назад, по кругу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>
            <a:normAutofit/>
          </a:bodyPr>
          <a:lstStyle/>
          <a:p>
            <a:r>
              <a:rPr lang="ru-RU" dirty="0" smtClean="0"/>
              <a:t>Как сесть на канат? Сидя на скамейке рядом с висящим канатом, нужно захватить его подошвами ног и развести в стороны колени;</a:t>
            </a:r>
          </a:p>
          <a:p>
            <a:r>
              <a:rPr lang="ru-RU" dirty="0" smtClean="0"/>
              <a:t>Повторить упражнение, только держась за канат руками;</a:t>
            </a:r>
          </a:p>
          <a:p>
            <a:r>
              <a:rPr lang="ru-RU" dirty="0" smtClean="0"/>
              <a:t>Держась руками за канат и захватив его подошвами ног, нужно приподняться над скамейкой.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Захват каната ногами выполняется сложнее, поэтому необходимо выполнять подводящие упражнения на канате:</a:t>
            </a:r>
          </a:p>
          <a:p>
            <a:r>
              <a:rPr lang="ru-RU" dirty="0" smtClean="0"/>
              <a:t>Ребенок сидит на скамейке, вертикально держа в руках гимнастическую палку. Ступню правой ноги нужно повернуть носком внутрь и приложить наружной стороной к палке, а ступню левой ноги повернуть носком наружу и прижать правой рукой к палке с другой стороны – палку зажать ступнями;</a:t>
            </a:r>
          </a:p>
          <a:p>
            <a:r>
              <a:rPr lang="ru-RU" dirty="0" smtClean="0"/>
              <a:t>Повторить упражнение, сидя на скамейке, держаться за канат.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Техника лазания по канату из положения виса стоя на прямых руках в три приема: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Первый способ лазания по канату: согнуть ноги и подтянуть их повыше, захватить канат наружными сторонами стоп и коленями, руки при этом слегка согнуть.</a:t>
            </a:r>
          </a:p>
          <a:p>
            <a:r>
              <a:rPr lang="ru-RU" dirty="0" smtClean="0"/>
              <a:t>Второй способ, обучающий как правильно лазить по канату: упираясь ногами в канат необходимо выпрямить ноги и согнуть руки, не перемещая их.</a:t>
            </a:r>
          </a:p>
          <a:p>
            <a:r>
              <a:rPr lang="ru-RU" dirty="0" smtClean="0"/>
              <a:t>Третий способ, как лазить по канату из положения виса: захватить канат прямыми ногами и поочередно перехватывать кисти рук как можно выше.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go4.imgsmail.ru/imgpreview?key=http%3A//festival.1september.ru/articles/514314/img1.gif&amp;mb=imgdb_preview_3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6286512" cy="6663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Как научиться лазить по канату?</vt:lpstr>
      <vt:lpstr>Слайд 2</vt:lpstr>
      <vt:lpstr>Слайд 3</vt:lpstr>
      <vt:lpstr>Слайд 4</vt:lpstr>
      <vt:lpstr>Слайд 5</vt:lpstr>
      <vt:lpstr>Слайд 6</vt:lpstr>
      <vt:lpstr>Слайд 7</vt:lpstr>
      <vt:lpstr>Техника лазания по канату из положения виса стоя на прямых руках в три приема:</vt:lpstr>
      <vt:lpstr>Слайд 9</vt:lpstr>
      <vt:lpstr>Слайд 10</vt:lpstr>
      <vt:lpstr>Слайд 11</vt:lpstr>
      <vt:lpstr>Слайд 12</vt:lpstr>
      <vt:lpstr>Слайд 13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научиться лазить по канату?</dc:title>
  <dc:creator>Антон</dc:creator>
  <cp:lastModifiedBy>Антон</cp:lastModifiedBy>
  <cp:revision>3</cp:revision>
  <dcterms:created xsi:type="dcterms:W3CDTF">2013-12-21T05:52:34Z</dcterms:created>
  <dcterms:modified xsi:type="dcterms:W3CDTF">2013-12-21T06:03:23Z</dcterms:modified>
</cp:coreProperties>
</file>