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57" r:id="rId4"/>
    <p:sldId id="267" r:id="rId5"/>
    <p:sldId id="258" r:id="rId6"/>
    <p:sldId id="259" r:id="rId7"/>
    <p:sldId id="262" r:id="rId8"/>
    <p:sldId id="269" r:id="rId9"/>
    <p:sldId id="263" r:id="rId10"/>
    <p:sldId id="260" r:id="rId11"/>
    <p:sldId id="261" r:id="rId12"/>
    <p:sldId id="264" r:id="rId13"/>
    <p:sldId id="266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3A857-C988-4011-895E-1188C53B47DB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64A71-EAD3-408C-BCD9-0A030451B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6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64A71-EAD3-408C-BCD9-0A030451BAC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8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D5D66-0663-47C0-8A31-EF2C7B34DA45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BC919-28E5-4CBE-98E0-132A5FC62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D5D66-0663-47C0-8A31-EF2C7B34DA45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BC919-28E5-4CBE-98E0-132A5FC62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D5D66-0663-47C0-8A31-EF2C7B34DA45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BC919-28E5-4CBE-98E0-132A5FC62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D5D66-0663-47C0-8A31-EF2C7B34DA45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BC919-28E5-4CBE-98E0-132A5FC62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D5D66-0663-47C0-8A31-EF2C7B34DA45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BC919-28E5-4CBE-98E0-132A5FC62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D5D66-0663-47C0-8A31-EF2C7B34DA45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BC919-28E5-4CBE-98E0-132A5FC62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D5D66-0663-47C0-8A31-EF2C7B34DA45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BC919-28E5-4CBE-98E0-132A5FC62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D5D66-0663-47C0-8A31-EF2C7B34DA45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BC919-28E5-4CBE-98E0-132A5FC62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D5D66-0663-47C0-8A31-EF2C7B34DA45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BC919-28E5-4CBE-98E0-132A5FC62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D5D66-0663-47C0-8A31-EF2C7B34DA45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BC919-28E5-4CBE-98E0-132A5FC62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D5D66-0663-47C0-8A31-EF2C7B34DA45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BC919-28E5-4CBE-98E0-132A5FC62F9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CD5D66-0663-47C0-8A31-EF2C7B34DA45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4BBC919-28E5-4CBE-98E0-132A5FC62F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68231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20688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Лесной комплекс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8387"/>
            <a:ext cx="3443301" cy="224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5229200"/>
            <a:ext cx="5760640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Лесная промышленность – это заготовка, механическая обработка и химическая переработка древесины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45987"/>
            <a:ext cx="2547314" cy="191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Продукция лесной промышленности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Стройматериалы</a:t>
            </a:r>
          </a:p>
          <a:p>
            <a:r>
              <a:rPr lang="ru-RU" dirty="0" smtClean="0"/>
              <a:t>ДВП</a:t>
            </a:r>
          </a:p>
          <a:p>
            <a:r>
              <a:rPr lang="ru-RU" dirty="0" smtClean="0"/>
              <a:t>Бумага</a:t>
            </a:r>
          </a:p>
          <a:p>
            <a:r>
              <a:rPr lang="ru-RU" dirty="0" smtClean="0"/>
              <a:t>ДСП</a:t>
            </a:r>
          </a:p>
          <a:p>
            <a:r>
              <a:rPr lang="ru-RU" dirty="0" smtClean="0"/>
              <a:t>Тара(ящики)</a:t>
            </a:r>
          </a:p>
          <a:p>
            <a:r>
              <a:rPr lang="ru-RU" dirty="0" smtClean="0"/>
              <a:t>удобрения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1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0" y="404664"/>
            <a:ext cx="8440340" cy="611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8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059832"/>
            <a:ext cx="8208912" cy="53285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лесной промышленности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46449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	Главный загрязнитель окружающей среды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Неполное использование древесины: остается много отходов на лесосеках, вдоль трасс транспортировки леса (особенно если это сплав по рекам), при лесопилении;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	Истощение лесов, прилегающих к железным дорогам и судоходным рекам (с другой стороны, в труднодоступных местах много перестойного, очень старого леса, который портится).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3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 smtClean="0"/>
              <a:t>Работа с картой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найти по 5 целлюлозно-бумажных комбината (ЦБК) в Европейской и азиатской частях России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Архангельск, Кондопога, Соликамск, Краснокамск,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Корпряжма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Красноярск, Усть-Илимск Братск, Амурск)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Лесопромышленные комплексы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(ЛПК) (Усть-Илимский, Братский, Архангельский, Сыктывкарский)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Назовите лесные порты России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(Архангельск,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Игарка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Онега,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Нарьян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Закрепление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196752"/>
            <a:ext cx="8183880" cy="4608512"/>
          </a:xfrm>
        </p:spPr>
        <p:txBody>
          <a:bodyPr/>
          <a:lstStyle/>
          <a:p>
            <a:r>
              <a:rPr lang="ru-RU" dirty="0" smtClean="0"/>
              <a:t>Почему город Архангельск называют «российской лесопилкой?</a:t>
            </a:r>
          </a:p>
          <a:p>
            <a:r>
              <a:rPr lang="ru-RU" dirty="0" smtClean="0"/>
              <a:t>Какие экологические проблемы стоят перед лесной промышленностью?</a:t>
            </a:r>
          </a:p>
          <a:p>
            <a:r>
              <a:rPr lang="ru-RU" dirty="0" smtClean="0"/>
              <a:t>Назовите продукцию лесной промышленности, из каких частей её делают?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7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242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14259" y="5473913"/>
            <a:ext cx="6624736" cy="10081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 ГБОУ СОШ № 297</a:t>
            </a: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Гуменюк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Ирена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Чеславовна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452376" cy="3674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79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лесного фонда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4644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леса I группы: заповедные, водо- и полезащитные, вокруг городов (в них ведется выборочная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санитарная рубка леса и рубка ухода); (22%)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леса II группы: рубка ведется в объеме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годичного прироста (8%);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леса III группы: эксплуатационные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промышленная сплошная рубка леса)(70%).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2049016" cy="1320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53594"/>
            <a:ext cx="1552575" cy="909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24" y="4653136"/>
            <a:ext cx="18288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85184"/>
            <a:ext cx="1905000" cy="1356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4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лесные ресурсы Российской Федерации значительны. Покрытая лесом площадь составляет около 45% от общей территории страны. Большая их часть приходится на восточные районы. Сырьевой потенциал России формируют хвойные леса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267547" cy="31569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7" t="64265" r="39666" b="6292"/>
          <a:stretch/>
        </p:blipFill>
        <p:spPr bwMode="auto">
          <a:xfrm>
            <a:off x="0" y="406"/>
            <a:ext cx="9036496" cy="685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3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08112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3 ведущих района по лесозаготовке: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124744"/>
            <a:ext cx="8183880" cy="2376264"/>
          </a:xfrm>
        </p:spPr>
        <p:txBody>
          <a:bodyPr>
            <a:no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Северный (Архангельская область);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Восточная Сибирь (Иркутская область и Красноярский край);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Уральский (Свердловская и Пермская области).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Растет вывоз древесины на экспорт из Дальневосточного района. В Центральном и Волго-Вятском районах рубка леса сократилась.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18137" b="5433"/>
          <a:stretch/>
        </p:blipFill>
        <p:spPr bwMode="auto">
          <a:xfrm>
            <a:off x="1115616" y="3212976"/>
            <a:ext cx="66247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2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3" y="3356993"/>
            <a:ext cx="4571429" cy="3438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572000" cy="3177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92" y="3602728"/>
            <a:ext cx="3928831" cy="2946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6" y="260647"/>
            <a:ext cx="4159398" cy="3119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3" y="476673"/>
            <a:ext cx="739601" cy="58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8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399" y="900328"/>
            <a:ext cx="6095239" cy="34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7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882" y="269776"/>
            <a:ext cx="84352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Внутриотраслевые связи лесной промышленности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1) лесозаготовка(круглый лес)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2) деревообработка(мебельная промышленность)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3) Переработка древесины</a:t>
            </a:r>
          </a:p>
          <a:p>
            <a:pPr marL="0" indent="0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есохомия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целлюлозно-бумажная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11960" y="4359399"/>
            <a:ext cx="864096" cy="581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051720" y="4322077"/>
            <a:ext cx="504056" cy="516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65" y="1052736"/>
            <a:ext cx="19145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00" y="3140968"/>
            <a:ext cx="1336543" cy="100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78" y="3356992"/>
            <a:ext cx="1423418" cy="100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63" y="5332962"/>
            <a:ext cx="15525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5229200"/>
            <a:ext cx="827584" cy="128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29200"/>
            <a:ext cx="2115916" cy="128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45826"/>
            <a:ext cx="1206021" cy="120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3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522270"/>
            <a:ext cx="6192688" cy="914400"/>
          </a:xfrm>
          <a:prstGeom prst="round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Межотраслевые связи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796136" y="1391072"/>
            <a:ext cx="1368152" cy="1317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195736" y="1391072"/>
            <a:ext cx="1872208" cy="1245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971601" y="2708920"/>
            <a:ext cx="3096343" cy="30963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Потребители продукции лесной промышленности: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Машиностроение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Химическая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Легкая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Транспортная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Связь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016" y="2636912"/>
            <a:ext cx="3888432" cy="31683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получает лесная промышленность от других отраслей: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лаки, краски (для мебели)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Саду, натрий, отбеливающие химикаты (производство бумаги)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Автомашины, трактора, станки (заготовка и обработка древесины) и т.д.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276</TotalTime>
  <Words>337</Words>
  <Application>Microsoft Office PowerPoint</Application>
  <PresentationFormat>Экран 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Times New Roman</vt:lpstr>
      <vt:lpstr>Verdana</vt:lpstr>
      <vt:lpstr>Wingdings 2</vt:lpstr>
      <vt:lpstr>Аспект</vt:lpstr>
      <vt:lpstr>Лесной комплекс</vt:lpstr>
      <vt:lpstr>   состав лесного фонда </vt:lpstr>
      <vt:lpstr>Презентация PowerPoint</vt:lpstr>
      <vt:lpstr>Презентация PowerPoint</vt:lpstr>
      <vt:lpstr>3 ведущих района по лесозаготовке:</vt:lpstr>
      <vt:lpstr>Презентация PowerPoint</vt:lpstr>
      <vt:lpstr>Презентация PowerPoint</vt:lpstr>
      <vt:lpstr>Внутриотраслевые связи лесной промышленности</vt:lpstr>
      <vt:lpstr>Презентация PowerPoint</vt:lpstr>
      <vt:lpstr>Продукция лесной промышленности</vt:lpstr>
      <vt:lpstr>Презентация PowerPoint</vt:lpstr>
      <vt:lpstr>проблемы лесной промышленности</vt:lpstr>
      <vt:lpstr>Работа с картой</vt:lpstr>
      <vt:lpstr>   Закрепление 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Лесной комплекс</dc:title>
  <dc:creator>User</dc:creator>
  <cp:lastModifiedBy>user</cp:lastModifiedBy>
  <cp:revision>17</cp:revision>
  <dcterms:created xsi:type="dcterms:W3CDTF">2012-09-18T11:31:18Z</dcterms:created>
  <dcterms:modified xsi:type="dcterms:W3CDTF">2013-05-18T16:30:10Z</dcterms:modified>
</cp:coreProperties>
</file>