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8" r:id="rId7"/>
    <p:sldId id="262" r:id="rId8"/>
    <p:sldId id="263" r:id="rId9"/>
    <p:sldId id="299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301" r:id="rId26"/>
    <p:sldId id="302" r:id="rId27"/>
    <p:sldId id="303" r:id="rId28"/>
    <p:sldId id="304" r:id="rId2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Теоретические вопросы по физической культуре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Автор </a:t>
            </a:r>
            <a:r>
              <a:rPr lang="ru-RU" b="1" dirty="0" smtClean="0">
                <a:solidFill>
                  <a:schemeClr val="tx1"/>
                </a:solidFill>
              </a:rPr>
              <a:t>:ВОРОНКОВ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АНДРЕЙ ВЛАДИМИРОВИЧ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учитель </a:t>
            </a:r>
            <a:r>
              <a:rPr lang="ru-RU" b="1" dirty="0" smtClean="0">
                <a:solidFill>
                  <a:schemeClr val="tx1"/>
                </a:solidFill>
              </a:rPr>
              <a:t>физической культуры </a:t>
            </a:r>
            <a:r>
              <a:rPr lang="ru-RU" b="1" dirty="0" smtClean="0">
                <a:solidFill>
                  <a:schemeClr val="tx1"/>
                </a:solidFill>
              </a:rPr>
              <a:t>МОУ «СОШ с. МИХАЙЛОВКА»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81001"/>
            <a:ext cx="7772400" cy="23622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10. </a:t>
            </a:r>
            <a:r>
              <a:rPr lang="ru-RU" dirty="0" smtClean="0">
                <a:solidFill>
                  <a:schemeClr val="accent1"/>
                </a:solidFill>
              </a:rPr>
              <a:t>На первых Олимпийских играх чемпионов награждали медалями за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2895600"/>
            <a:ext cx="7772400" cy="150018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А) первое и второе место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Б) первое, второе ,третье место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В) первое, второе, третье, четвертое место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81001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11. </a:t>
            </a:r>
            <a:r>
              <a:rPr lang="ru-RU" dirty="0" smtClean="0">
                <a:solidFill>
                  <a:schemeClr val="accent1"/>
                </a:solidFill>
              </a:rPr>
              <a:t>В каком году олимпийские игры проводились в нашей стране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2971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 1976 г.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игры не проводились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  1980 г.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81001"/>
            <a:ext cx="7772400" cy="25146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12. </a:t>
            </a:r>
            <a:r>
              <a:rPr lang="ru-RU" dirty="0" smtClean="0">
                <a:solidFill>
                  <a:schemeClr val="accent1"/>
                </a:solidFill>
              </a:rPr>
              <a:t>Один из видов в древних Играх являлся </a:t>
            </a:r>
            <a:r>
              <a:rPr lang="ru-RU" dirty="0" err="1" smtClean="0">
                <a:solidFill>
                  <a:schemeClr val="accent1"/>
                </a:solidFill>
              </a:rPr>
              <a:t>панкратим</a:t>
            </a:r>
            <a:r>
              <a:rPr lang="ru-RU" dirty="0" smtClean="0">
                <a:solidFill>
                  <a:schemeClr val="accent1"/>
                </a:solidFill>
              </a:rPr>
              <a:t>, что он из себя представляет…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2362200"/>
            <a:ext cx="7961313" cy="312419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А) плаванье с грузом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Б) бег на длинные дистанции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В) прыжки в длину с гантелями в руках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Г) вид единоборства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04801"/>
            <a:ext cx="7772400" cy="2057399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13. </a:t>
            </a:r>
            <a:r>
              <a:rPr lang="ru-RU" dirty="0" smtClean="0">
                <a:solidFill>
                  <a:schemeClr val="accent1"/>
                </a:solidFill>
              </a:rPr>
              <a:t>Первые олимпийские игры состоялись в 776году до нашей эры и проводились…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27488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один день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два дня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четыре дня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 пять дней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81001"/>
            <a:ext cx="7772400" cy="25146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14. </a:t>
            </a:r>
            <a:r>
              <a:rPr lang="ru-RU" dirty="0" smtClean="0">
                <a:solidFill>
                  <a:schemeClr val="accent1"/>
                </a:solidFill>
              </a:rPr>
              <a:t>В современных играх </a:t>
            </a:r>
            <a:r>
              <a:rPr lang="en-US" dirty="0" smtClean="0">
                <a:solidFill>
                  <a:schemeClr val="accent1"/>
                </a:solidFill>
              </a:rPr>
              <a:t>I</a:t>
            </a:r>
            <a:r>
              <a:rPr lang="ru-RU" dirty="0" smtClean="0">
                <a:solidFill>
                  <a:schemeClr val="accent1"/>
                </a:solidFill>
              </a:rPr>
              <a:t> олимпиады в 1896 году в Афинах участвовали…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А)только мужчины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только женщины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мужчины и женщины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86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15. </a:t>
            </a:r>
            <a:r>
              <a:rPr lang="ru-RU" dirty="0" smtClean="0">
                <a:solidFill>
                  <a:schemeClr val="accent1"/>
                </a:solidFill>
              </a:rPr>
              <a:t>В первых зимних олимпийских играх женщины принимали участие?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00400"/>
            <a:ext cx="7772400" cy="1447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да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нет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09601"/>
            <a:ext cx="7772400" cy="20574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16. </a:t>
            </a:r>
            <a:r>
              <a:rPr lang="ru-RU" dirty="0" smtClean="0">
                <a:solidFill>
                  <a:schemeClr val="accent1"/>
                </a:solidFill>
              </a:rPr>
              <a:t>Олимпийские игры организовывает…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А) НОК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Б) НБА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В) МОК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Г)УЕФА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8601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17</a:t>
            </a:r>
            <a:r>
              <a:rPr lang="ru-RU" dirty="0" smtClean="0">
                <a:solidFill>
                  <a:schemeClr val="accent1"/>
                </a:solidFill>
              </a:rPr>
              <a:t>.В </a:t>
            </a:r>
            <a:r>
              <a:rPr lang="ru-RU" dirty="0" smtClean="0">
                <a:solidFill>
                  <a:schemeClr val="accent1"/>
                </a:solidFill>
              </a:rPr>
              <a:t>каком году был создан международный олимпийский комитет…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362201"/>
            <a:ext cx="7772400" cy="3048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1898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1911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1923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 1894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04800"/>
            <a:ext cx="7772400" cy="27431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18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r>
              <a:rPr lang="ru-RU" dirty="0" smtClean="0">
                <a:solidFill>
                  <a:schemeClr val="accent1"/>
                </a:solidFill>
              </a:rPr>
              <a:t>Инициативу создания международного олимпийского комитета и проведения </a:t>
            </a:r>
            <a:r>
              <a:rPr lang="en-US" dirty="0" smtClean="0">
                <a:solidFill>
                  <a:schemeClr val="accent1"/>
                </a:solidFill>
              </a:rPr>
              <a:t>I</a:t>
            </a:r>
            <a:r>
              <a:rPr lang="ru-RU" dirty="0" smtClean="0">
                <a:solidFill>
                  <a:schemeClr val="accent1"/>
                </a:solidFill>
              </a:rPr>
              <a:t>олимпийских игр современности принадлежит…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334168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Петру </a:t>
            </a:r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Пьеру де Кубертену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Ленину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 </a:t>
            </a:r>
            <a:r>
              <a:rPr lang="ru-RU" sz="2800" b="1" dirty="0" err="1" smtClean="0">
                <a:solidFill>
                  <a:schemeClr val="tx1"/>
                </a:solidFill>
              </a:rPr>
              <a:t>Дементосу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Викалесу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04801"/>
            <a:ext cx="7772400" cy="1981199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19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r>
              <a:rPr lang="ru-RU" dirty="0" smtClean="0">
                <a:solidFill>
                  <a:schemeClr val="accent1"/>
                </a:solidFill>
              </a:rPr>
              <a:t>В каком году и где появился первый талисман олимпийских игр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286001"/>
            <a:ext cx="7772400" cy="2895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в 1968 г. Мехико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Б)в  1976г. Монреале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</a:t>
            </a:r>
            <a:r>
              <a:rPr lang="ru-RU" sz="2800" b="1" dirty="0" err="1" smtClean="0">
                <a:solidFill>
                  <a:schemeClr val="tx1"/>
                </a:solidFill>
              </a:rPr>
              <a:t>в</a:t>
            </a:r>
            <a:r>
              <a:rPr lang="ru-RU" sz="2800" b="1" dirty="0" smtClean="0">
                <a:solidFill>
                  <a:schemeClr val="tx1"/>
                </a:solidFill>
              </a:rPr>
              <a:t> 1972 г. Мюнхен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 в 1980 г. Москве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057399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1. Олимпийские игры проводятся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А) 5лет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Б) 4года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В)2года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Г)3года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81001"/>
            <a:ext cx="7772400" cy="2438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20.Когда </a:t>
            </a:r>
            <a:r>
              <a:rPr lang="ru-RU" dirty="0" smtClean="0">
                <a:solidFill>
                  <a:schemeClr val="accent1"/>
                </a:solidFill>
              </a:rPr>
              <a:t>в первые в зимних Олимпийских игр был поднят флаг и проведена эстафета олимпийского огня…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88448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в 1920 г. Антверпен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в 1928г. Амстердам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1932 г. Лос-Анджелес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Г)1952 г. Осло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8601"/>
            <a:ext cx="7772400" cy="24384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21. </a:t>
            </a:r>
            <a:r>
              <a:rPr lang="ru-RU" dirty="0" smtClean="0">
                <a:solidFill>
                  <a:schemeClr val="accent1"/>
                </a:solidFill>
              </a:rPr>
              <a:t>Алексей Тихонов – четырехкратный чемпион олимпийских игр по 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плаванью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по боксу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В)по легкой атлетике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 по биатлону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810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22. </a:t>
            </a:r>
            <a:r>
              <a:rPr lang="ru-RU" dirty="0" smtClean="0">
                <a:solidFill>
                  <a:schemeClr val="accent1"/>
                </a:solidFill>
              </a:rPr>
              <a:t>Всероссийский олимпийский комитет был образован…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73208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в 1952 г.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в 1960г.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</a:t>
            </a:r>
            <a:r>
              <a:rPr lang="ru-RU" sz="2800" b="1" dirty="0" err="1" smtClean="0">
                <a:solidFill>
                  <a:schemeClr val="tx1"/>
                </a:solidFill>
              </a:rPr>
              <a:t>в</a:t>
            </a:r>
            <a:r>
              <a:rPr lang="ru-RU" sz="2800" b="1" dirty="0" smtClean="0">
                <a:solidFill>
                  <a:schemeClr val="tx1"/>
                </a:solidFill>
              </a:rPr>
              <a:t> 1969г.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 в1992г.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8601"/>
            <a:ext cx="7772400" cy="2286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23. </a:t>
            </a:r>
            <a:r>
              <a:rPr lang="ru-RU" dirty="0" smtClean="0">
                <a:solidFill>
                  <a:schemeClr val="accent1"/>
                </a:solidFill>
              </a:rPr>
              <a:t>Первые в мире олимпийские чемпионы в танцах на льду стали…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209801"/>
            <a:ext cx="7772400" cy="281939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А)А. Уланов – И. Родина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</a:t>
            </a:r>
            <a:r>
              <a:rPr lang="ru-RU" sz="2800" b="1" dirty="0" err="1" smtClean="0">
                <a:solidFill>
                  <a:schemeClr val="tx1"/>
                </a:solidFill>
              </a:rPr>
              <a:t>Л.Похомова</a:t>
            </a:r>
            <a:r>
              <a:rPr lang="ru-RU" sz="2800" b="1" dirty="0" smtClean="0">
                <a:solidFill>
                  <a:schemeClr val="tx1"/>
                </a:solidFill>
              </a:rPr>
              <a:t> – А. Горшков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Н.Панин – Каменский – С. </a:t>
            </a:r>
            <a:r>
              <a:rPr lang="ru-RU" sz="2800" b="1" dirty="0" err="1" smtClean="0">
                <a:solidFill>
                  <a:schemeClr val="tx1"/>
                </a:solidFill>
              </a:rPr>
              <a:t>Нони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 И. Моисеева – А. </a:t>
            </a:r>
            <a:r>
              <a:rPr lang="ru-RU" sz="2800" b="1" dirty="0" err="1" smtClean="0">
                <a:solidFill>
                  <a:schemeClr val="tx1"/>
                </a:solidFill>
              </a:rPr>
              <a:t>Миненков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04800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24.Кто </a:t>
            </a:r>
            <a:r>
              <a:rPr lang="ru-RU" dirty="0" smtClean="0">
                <a:solidFill>
                  <a:schemeClr val="accent1"/>
                </a:solidFill>
              </a:rPr>
              <a:t>дольше всех возглавлял международный олимпийский комитет: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27488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Пьер де Кубертен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Антонио </a:t>
            </a:r>
            <a:r>
              <a:rPr lang="ru-RU" sz="2800" b="1" dirty="0" err="1" smtClean="0">
                <a:solidFill>
                  <a:schemeClr val="tx1"/>
                </a:solidFill>
              </a:rPr>
              <a:t>Самаранч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</a:t>
            </a:r>
            <a:r>
              <a:rPr lang="ru-RU" sz="2800" b="1" dirty="0" err="1" smtClean="0">
                <a:solidFill>
                  <a:schemeClr val="tx1"/>
                </a:solidFill>
              </a:rPr>
              <a:t>Эвери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Брендедж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 Майкл </a:t>
            </a:r>
            <a:r>
              <a:rPr lang="ru-RU" sz="2800" b="1" dirty="0" err="1" smtClean="0">
                <a:solidFill>
                  <a:schemeClr val="tx1"/>
                </a:solidFill>
              </a:rPr>
              <a:t>Килланин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1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25.Кто </a:t>
            </a:r>
            <a:r>
              <a:rPr lang="ru-RU" dirty="0" smtClean="0">
                <a:solidFill>
                  <a:schemeClr val="accent1"/>
                </a:solidFill>
              </a:rPr>
              <a:t>из ученых древности был чемпионам олимпийских игр: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362201"/>
            <a:ext cx="7772400" cy="20447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Аристотель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Б)Платон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Пифагор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 Архимед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57201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26</a:t>
            </a:r>
            <a:r>
              <a:rPr lang="ru-RU" dirty="0" smtClean="0">
                <a:solidFill>
                  <a:schemeClr val="accent1"/>
                </a:solidFill>
              </a:rPr>
              <a:t>.Кем </a:t>
            </a:r>
            <a:r>
              <a:rPr lang="ru-RU" dirty="0" smtClean="0">
                <a:solidFill>
                  <a:schemeClr val="accent1"/>
                </a:solidFill>
              </a:rPr>
              <a:t>был по профессии первый победитель античных олимпийских игр: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А) поэтом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Б) поваром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В) философом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Г) почтальонам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810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ответы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19200"/>
            <a:ext cx="7772400" cy="5105399"/>
          </a:xfrm>
        </p:spPr>
        <p:txBody>
          <a:bodyPr numCol="2"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1.б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4.а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5.б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6.в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7.а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8.б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9.д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10г.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11.в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12.в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13.а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14.г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15.б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16.а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17.а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18.а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19.в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20.г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21.б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22.а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23.г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24.г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25.в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26.б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27.в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28.а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29.в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30.в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09601"/>
            <a:ext cx="7772400" cy="9143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литература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24001"/>
            <a:ext cx="77724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1. Теоретические вопросы и задания по физической культуре. Москва издательство «Глобус»2 010г.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1676400"/>
            <a:ext cx="7772400" cy="4092575"/>
          </a:xfrm>
        </p:spPr>
        <p:txBody>
          <a:bodyPr/>
          <a:lstStyle/>
          <a:p>
            <a:pPr algn="ctr"/>
            <a:r>
              <a:rPr lang="ru-RU" dirty="0" smtClean="0"/>
              <a:t>А)1996 г.</a:t>
            </a:r>
            <a:br>
              <a:rPr lang="ru-RU" dirty="0" smtClean="0"/>
            </a:br>
            <a:r>
              <a:rPr lang="ru-RU" dirty="0" smtClean="0"/>
              <a:t>б)1988 г.</a:t>
            </a:r>
            <a:br>
              <a:rPr lang="ru-RU" dirty="0" smtClean="0"/>
            </a:br>
            <a:r>
              <a:rPr lang="ru-RU" dirty="0" smtClean="0"/>
              <a:t>В) 1984 г.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304801"/>
            <a:ext cx="7772400" cy="1219199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/>
                </a:solidFill>
              </a:rPr>
              <a:t>2.В каком году отмечали столетие олимпийских игр</a:t>
            </a:r>
            <a:endParaRPr lang="ru-RU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2401"/>
            <a:ext cx="7772400" cy="1828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3. Современные олимпийские игры состоят из…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1600200"/>
            <a:ext cx="7772400" cy="2209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А)  открытие, соревнования, награждение, закрытие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Б) соревнование сборных команд МОК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В) соревнования по летним и зимним видам спорта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Г) Играм олимпиады и зимних олимпийских игр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228601"/>
            <a:ext cx="7772400" cy="22098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4. Продолжительность Олимпийских игр не должна превышать…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251460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А) 16 дней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Б) 30 дней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В) 7 дней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81001"/>
            <a:ext cx="7772400" cy="1904999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5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r>
              <a:rPr lang="ru-RU" dirty="0" smtClean="0">
                <a:solidFill>
                  <a:schemeClr val="accent1"/>
                </a:solidFill>
              </a:rPr>
              <a:t>Какая страна является родиной Олимпийских игр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33599"/>
            <a:ext cx="7772400" cy="227330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5100" b="1" dirty="0" smtClean="0">
                <a:solidFill>
                  <a:schemeClr val="tx1"/>
                </a:solidFill>
              </a:rPr>
              <a:t>А) Рим</a:t>
            </a:r>
          </a:p>
          <a:p>
            <a:pPr algn="ctr"/>
            <a:r>
              <a:rPr lang="ru-RU" sz="5100" b="1" dirty="0" smtClean="0">
                <a:solidFill>
                  <a:schemeClr val="tx1"/>
                </a:solidFill>
              </a:rPr>
              <a:t>Б) Китай</a:t>
            </a:r>
          </a:p>
          <a:p>
            <a:pPr algn="ctr"/>
            <a:r>
              <a:rPr lang="ru-RU" sz="5100" b="1" dirty="0" smtClean="0">
                <a:solidFill>
                  <a:schemeClr val="tx1"/>
                </a:solidFill>
              </a:rPr>
              <a:t>В)Греция</a:t>
            </a:r>
          </a:p>
          <a:p>
            <a:pPr algn="ctr"/>
            <a:r>
              <a:rPr lang="ru-RU" sz="5100" b="1" dirty="0" smtClean="0">
                <a:solidFill>
                  <a:schemeClr val="tx1"/>
                </a:solidFill>
              </a:rPr>
              <a:t>Г)Египет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228601"/>
            <a:ext cx="7772400" cy="2667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6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r>
              <a:rPr lang="ru-RU" dirty="0" smtClean="0">
                <a:solidFill>
                  <a:schemeClr val="accent1"/>
                </a:solidFill>
              </a:rPr>
              <a:t>где проводились древнегреческие Олимпийские игры…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А) в Олимпе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Б) в Спарте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В ) в Афинах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8601"/>
            <a:ext cx="7772400" cy="2438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7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r>
              <a:rPr lang="ru-RU" dirty="0" smtClean="0">
                <a:solidFill>
                  <a:schemeClr val="accent1"/>
                </a:solidFill>
              </a:rPr>
              <a:t>В первые олимпийская клятва спортсменов «бороться честно» прозвучала….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312419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А) 1912 г.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Б)1920 г.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В) 1952 г.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Г) 1960 г.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57201"/>
            <a:ext cx="7772400" cy="16764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8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r>
              <a:rPr lang="ru-RU" dirty="0" smtClean="0">
                <a:solidFill>
                  <a:schemeClr val="accent1"/>
                </a:solidFill>
              </a:rPr>
              <a:t>Факел олимпийских игр современности зажигают…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2514601"/>
            <a:ext cx="7961313" cy="266699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А) в Спарте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Б) у горы Олимп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В) </a:t>
            </a:r>
            <a:r>
              <a:rPr lang="ru-RU" sz="3200" b="1" dirty="0" err="1" smtClean="0">
                <a:solidFill>
                  <a:schemeClr val="tx1"/>
                </a:solidFill>
              </a:rPr>
              <a:t>в</a:t>
            </a:r>
            <a:r>
              <a:rPr lang="ru-RU" sz="3200" b="1" dirty="0" smtClean="0">
                <a:solidFill>
                  <a:schemeClr val="tx1"/>
                </a:solidFill>
              </a:rPr>
              <a:t> Олимпе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Г) в Афинах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726</Words>
  <Application>Microsoft Office PowerPoint</Application>
  <PresentationFormat>Экран (4:3)</PresentationFormat>
  <Paragraphs>152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 Theme</vt:lpstr>
      <vt:lpstr>Теоретические вопросы по физической культуре</vt:lpstr>
      <vt:lpstr>1. Олимпийские игры проводятся</vt:lpstr>
      <vt:lpstr>А)1996 г. б)1988 г. В) 1984 г. </vt:lpstr>
      <vt:lpstr>3. Современные олимпийские игры состоят из…</vt:lpstr>
      <vt:lpstr>4. Продолжительность Олимпийских игр не должна превышать…</vt:lpstr>
      <vt:lpstr>5. Какая страна является родиной Олимпийских игр</vt:lpstr>
      <vt:lpstr>6. где проводились древнегреческие Олимпийские игры… </vt:lpstr>
      <vt:lpstr>7. В первые олимпийская клятва спортсменов «бороться честно» прозвучала….</vt:lpstr>
      <vt:lpstr>8. Факел олимпийских игр современности зажигают…</vt:lpstr>
      <vt:lpstr>10. На первых Олимпийских играх чемпионов награждали медалями за</vt:lpstr>
      <vt:lpstr>11. В каком году олимпийские игры проводились в нашей стране</vt:lpstr>
      <vt:lpstr>12. Один из видов в древних Играх являлся панкратим, что он из себя представляет…</vt:lpstr>
      <vt:lpstr>13. Первые олимпийские игры состоялись в 776году до нашей эры и проводились…</vt:lpstr>
      <vt:lpstr>14. В современных играх I олимпиады в 1896 году в Афинах участвовали…</vt:lpstr>
      <vt:lpstr>15. В первых зимних олимпийских играх женщины принимали участие?</vt:lpstr>
      <vt:lpstr>16. Олимпийские игры организовывает…</vt:lpstr>
      <vt:lpstr>17.В каком году был создан международный олимпийский комитет…</vt:lpstr>
      <vt:lpstr>18. Инициативу создания международного олимпийского комитета и проведения Iолимпийских игр современности принадлежит…</vt:lpstr>
      <vt:lpstr>19. В каком году и где появился первый талисман олимпийских игр</vt:lpstr>
      <vt:lpstr>20.Когда в первые в зимних Олимпийских игр был поднят флаг и проведена эстафета олимпийского огня…</vt:lpstr>
      <vt:lpstr>21. Алексей Тихонов – четырехкратный чемпион олимпийских игр по …</vt:lpstr>
      <vt:lpstr>22. Всероссийский олимпийский комитет был образован…</vt:lpstr>
      <vt:lpstr>23. Первые в мире олимпийские чемпионы в танцах на льду стали…</vt:lpstr>
      <vt:lpstr>24.Кто дольше всех возглавлял международный олимпийский комитет:</vt:lpstr>
      <vt:lpstr>25.Кто из ученых древности был чемпионам олимпийских игр:</vt:lpstr>
      <vt:lpstr>26.Кем был по профессии первый победитель античных олимпийских игр:</vt:lpstr>
      <vt:lpstr>ответы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вопросы по физической культуре</dc:title>
  <cp:lastModifiedBy>Admin</cp:lastModifiedBy>
  <cp:revision>24</cp:revision>
  <dcterms:modified xsi:type="dcterms:W3CDTF">2013-11-26T06:11:25Z</dcterms:modified>
</cp:coreProperties>
</file>