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C4603-9DAB-4092-B15A-AC0BC6C04E52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C4D9-1660-4A6A-83C1-3817C91E6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7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C4D9-1660-4A6A-83C1-3817C91E62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2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3" y="2420888"/>
            <a:ext cx="3744416" cy="136815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Южной Америки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1" y="3789040"/>
            <a:ext cx="3672408" cy="2304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выполнена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учителем географии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МОУ Лицей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Электрогорск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Строчковой Оксаной Николаевной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Повторение темы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«Природные зоны Южной Америки»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916832"/>
            <a:ext cx="3384376" cy="39157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Объясните понятия:</a:t>
            </a:r>
          </a:p>
          <a:p>
            <a:pPr marL="52578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Сельва</a:t>
            </a:r>
          </a:p>
          <a:p>
            <a:pPr marL="52578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Кампос</a:t>
            </a:r>
          </a:p>
          <a:p>
            <a:pPr marL="525780" indent="-4572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Льянос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2578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Пампа</a:t>
            </a:r>
          </a:p>
          <a:p>
            <a:pPr marL="52578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Виктория-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2578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Тукан</a:t>
            </a:r>
          </a:p>
          <a:p>
            <a:pPr marL="52578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Анаконда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916832"/>
            <a:ext cx="4536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Правильные ответы: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Влажный экваториальный лес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Саванны Бразильского плоскогорья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Саванны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Оринокской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низменности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Субтропические степи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Гигантская кувшинка в Амазонке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Птица с большим клювом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Гигантская водяная змея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это? Что это?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(фото вопросы)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40560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3672408" cy="231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56509"/>
            <a:ext cx="3888432" cy="23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270696"/>
            <a:ext cx="3384375" cy="227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151" y="4225594"/>
            <a:ext cx="3554305" cy="23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580" y="1365448"/>
            <a:ext cx="430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484786"/>
            <a:ext cx="97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3" y="4077073"/>
            <a:ext cx="504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270696"/>
            <a:ext cx="538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490" y="0"/>
            <a:ext cx="7024744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764316"/>
            <a:ext cx="4147659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3717032"/>
            <a:ext cx="4095899" cy="27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17615"/>
            <a:ext cx="3859627" cy="303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78904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444" y="3417615"/>
            <a:ext cx="1123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Правильные ответы: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pPr marL="525780" indent="-457200">
              <a:buAutoNum type="arabicPeriod"/>
            </a:pPr>
            <a:r>
              <a:rPr lang="ru-RU" dirty="0" smtClean="0"/>
              <a:t>Шоколадное дерево (какао)</a:t>
            </a:r>
          </a:p>
          <a:p>
            <a:pPr marL="525780" indent="-457200">
              <a:buAutoNum type="arabicPeriod"/>
            </a:pPr>
            <a:r>
              <a:rPr lang="ru-RU" dirty="0" smtClean="0"/>
              <a:t>Виктория-</a:t>
            </a:r>
            <a:r>
              <a:rPr lang="ru-RU" dirty="0" err="1" smtClean="0"/>
              <a:t>регия</a:t>
            </a:r>
            <a:endParaRPr lang="ru-RU" dirty="0" smtClean="0"/>
          </a:p>
          <a:p>
            <a:pPr marL="525780" indent="-457200">
              <a:buAutoNum type="arabicPeriod"/>
            </a:pPr>
            <a:r>
              <a:rPr lang="ru-RU" dirty="0" smtClean="0"/>
              <a:t>Муравьед</a:t>
            </a:r>
          </a:p>
          <a:p>
            <a:pPr marL="525780" indent="-457200">
              <a:buAutoNum type="arabicPeriod"/>
            </a:pPr>
            <a:r>
              <a:rPr lang="ru-RU" dirty="0" err="1" smtClean="0"/>
              <a:t>Капибара</a:t>
            </a:r>
            <a:r>
              <a:rPr lang="ru-RU" dirty="0" smtClean="0"/>
              <a:t> (</a:t>
            </a:r>
            <a:r>
              <a:rPr lang="ru-RU" dirty="0" err="1" smtClean="0"/>
              <a:t>водосвинка</a:t>
            </a:r>
            <a:r>
              <a:rPr lang="ru-RU" dirty="0" smtClean="0"/>
              <a:t>)</a:t>
            </a:r>
          </a:p>
          <a:p>
            <a:pPr marL="525780" indent="-457200">
              <a:buAutoNum type="arabicPeriod"/>
            </a:pPr>
            <a:r>
              <a:rPr lang="ru-RU" dirty="0" smtClean="0"/>
              <a:t>Колибри</a:t>
            </a:r>
          </a:p>
          <a:p>
            <a:pPr marL="525780" indent="-457200">
              <a:buAutoNum type="arabicPeriod"/>
            </a:pPr>
            <a:r>
              <a:rPr lang="ru-RU" dirty="0" smtClean="0"/>
              <a:t>Ягуар</a:t>
            </a:r>
          </a:p>
          <a:p>
            <a:pPr marL="525780" indent="-457200">
              <a:buAutoNum type="arabicPeriod"/>
            </a:pPr>
            <a:r>
              <a:rPr lang="ru-RU" dirty="0" smtClean="0"/>
              <a:t>Попугай ара</a:t>
            </a:r>
          </a:p>
          <a:p>
            <a:pPr marL="525780" indent="-457200">
              <a:buAutoNum type="arabicPeriod"/>
            </a:pPr>
            <a:r>
              <a:rPr lang="ru-RU" dirty="0" smtClean="0"/>
              <a:t>Пиранья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8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Население Южной Америки: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Коренное население материка – индейцы (инки) относятся к                      </a:t>
            </a: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американской ветви монголоидной расы. Они занимались охотой, рыболовством, собирательством. Создали свое государство - империю инков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7172"/>
            <a:ext cx="2020766" cy="23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1922535"/>
            <a:ext cx="1901180" cy="22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3" y="1917172"/>
            <a:ext cx="2013187" cy="230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714" y="3861048"/>
            <a:ext cx="3535125" cy="258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Потомков от браков индейцев с европейцами называют </a:t>
            </a:r>
          </a:p>
          <a:p>
            <a:pPr marL="68580" indent="0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метисами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409" y="1250962"/>
            <a:ext cx="1656184" cy="18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266" y="1288399"/>
            <a:ext cx="1363236" cy="185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87502" y="2348880"/>
            <a:ext cx="22646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11799" y="2348880"/>
            <a:ext cx="0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5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016" y="4195884"/>
            <a:ext cx="2226974" cy="139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течении трех столетий для работы на плантациях завозили рабов-негров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172400" y="1196752"/>
            <a:ext cx="504056" cy="144016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490" y="153491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>
            <a:stCxn id="5122" idx="1"/>
          </p:cNvCxnSpPr>
          <p:nvPr/>
        </p:nvCxnSpPr>
        <p:spPr>
          <a:xfrm flipH="1">
            <a:off x="2426276" y="2249289"/>
            <a:ext cx="8622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888998" y="2226128"/>
            <a:ext cx="0" cy="19442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V="1">
            <a:off x="1590546" y="5621831"/>
            <a:ext cx="197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Мулаты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46" y="1382684"/>
            <a:ext cx="1800200" cy="21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184452"/>
            <a:ext cx="1399646" cy="17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>
            <a:stCxn id="5122" idx="3"/>
          </p:cNvCxnSpPr>
          <p:nvPr/>
        </p:nvCxnSpPr>
        <p:spPr>
          <a:xfrm>
            <a:off x="5193490" y="2249289"/>
            <a:ext cx="13947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90857" y="2249289"/>
            <a:ext cx="16530" cy="19465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881" y="4170344"/>
            <a:ext cx="2808312" cy="186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788024" y="6083496"/>
            <a:ext cx="250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Самбо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405</TotalTime>
  <Words>147</Words>
  <Application>Microsoft Office PowerPoint</Application>
  <PresentationFormat>Экран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Население Южной Америки</vt:lpstr>
      <vt:lpstr>Повторение темы  «Природные зоны Южной Америки»</vt:lpstr>
      <vt:lpstr>Кто это? Что это? (фото вопросы)</vt:lpstr>
      <vt:lpstr>Презентация PowerPoint</vt:lpstr>
      <vt:lpstr>Правильные ответы:</vt:lpstr>
      <vt:lpstr>Население Южной Америки:</vt:lpstr>
      <vt:lpstr>Презентация PowerPoint</vt:lpstr>
      <vt:lpstr>В течении трех столетий для работы на плантациях завозили рабов-негров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Южной Америки</dc:title>
  <dc:creator>Оксана</dc:creator>
  <cp:lastModifiedBy>Оксана Николаевна</cp:lastModifiedBy>
  <cp:revision>24</cp:revision>
  <dcterms:created xsi:type="dcterms:W3CDTF">2013-03-04T15:54:31Z</dcterms:created>
  <dcterms:modified xsi:type="dcterms:W3CDTF">2013-04-30T16:35:01Z</dcterms:modified>
</cp:coreProperties>
</file>