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6" r:id="rId4"/>
    <p:sldId id="267" r:id="rId5"/>
    <p:sldId id="264" r:id="rId6"/>
    <p:sldId id="270" r:id="rId7"/>
    <p:sldId id="269" r:id="rId8"/>
    <p:sldId id="257" r:id="rId9"/>
    <p:sldId id="258" r:id="rId10"/>
    <p:sldId id="259" r:id="rId11"/>
    <p:sldId id="260" r:id="rId12"/>
    <p:sldId id="261" r:id="rId13"/>
    <p:sldId id="262" r:id="rId14"/>
    <p:sldId id="271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4CFB-88C4-4B82-8AE9-D42AE9A0F153}" type="datetimeFigureOut">
              <a:rPr lang="ru-RU" smtClean="0"/>
              <a:pPr/>
              <a:t>15.05.2011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3274-8515-4DD1-AD06-10B81F279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4CFB-88C4-4B82-8AE9-D42AE9A0F153}" type="datetimeFigureOut">
              <a:rPr lang="ru-RU" smtClean="0"/>
              <a:pPr/>
              <a:t>15.05.2011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3274-8515-4DD1-AD06-10B81F279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4CFB-88C4-4B82-8AE9-D42AE9A0F153}" type="datetimeFigureOut">
              <a:rPr lang="ru-RU" smtClean="0"/>
              <a:pPr/>
              <a:t>15.05.2011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3274-8515-4DD1-AD06-10B81F279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4CFB-88C4-4B82-8AE9-D42AE9A0F153}" type="datetimeFigureOut">
              <a:rPr lang="ru-RU" smtClean="0"/>
              <a:pPr/>
              <a:t>15.05.2011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3274-8515-4DD1-AD06-10B81F279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4CFB-88C4-4B82-8AE9-D42AE9A0F153}" type="datetimeFigureOut">
              <a:rPr lang="ru-RU" smtClean="0"/>
              <a:pPr/>
              <a:t>15.05.2011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3274-8515-4DD1-AD06-10B81F279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4CFB-88C4-4B82-8AE9-D42AE9A0F153}" type="datetimeFigureOut">
              <a:rPr lang="ru-RU" smtClean="0"/>
              <a:pPr/>
              <a:t>15.05.2011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3274-8515-4DD1-AD06-10B81F279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4CFB-88C4-4B82-8AE9-D42AE9A0F153}" type="datetimeFigureOut">
              <a:rPr lang="ru-RU" smtClean="0"/>
              <a:pPr/>
              <a:t>15.05.2011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3274-8515-4DD1-AD06-10B81F279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4CFB-88C4-4B82-8AE9-D42AE9A0F153}" type="datetimeFigureOut">
              <a:rPr lang="ru-RU" smtClean="0"/>
              <a:pPr/>
              <a:t>15.05.2011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3274-8515-4DD1-AD06-10B81F279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4CFB-88C4-4B82-8AE9-D42AE9A0F153}" type="datetimeFigureOut">
              <a:rPr lang="ru-RU" smtClean="0"/>
              <a:pPr/>
              <a:t>15.05.2011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3274-8515-4DD1-AD06-10B81F279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4CFB-88C4-4B82-8AE9-D42AE9A0F153}" type="datetimeFigureOut">
              <a:rPr lang="ru-RU" smtClean="0"/>
              <a:pPr/>
              <a:t>15.05.2011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3274-8515-4DD1-AD06-10B81F279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4CFB-88C4-4B82-8AE9-D42AE9A0F153}" type="datetimeFigureOut">
              <a:rPr lang="ru-RU" smtClean="0"/>
              <a:pPr/>
              <a:t>15.05.2011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3274-8515-4DD1-AD06-10B81F279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04CFB-88C4-4B82-8AE9-D42AE9A0F153}" type="datetimeFigureOut">
              <a:rPr lang="ru-RU" smtClean="0"/>
              <a:pPr/>
              <a:t>15.05.2011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F3274-8515-4DD1-AD06-10B81F279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 descr="http://www.lookandtravel.ru/wp-content/uploads/2010/03/%D0%A0%D0%B8%D0%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431389"/>
            <a:ext cx="2571768" cy="1926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6" name="Picture 6" descr="http://img0.liveinternet.ru/images/attach/c/2/64/50/64050218_flag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572008"/>
            <a:ext cx="2819400" cy="1819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4" name="Picture 4" descr="http://germany.web-3.ru/data/html/2498/fraybur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28604"/>
            <a:ext cx="2419350" cy="1819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2" name="Picture 2" descr="http://img.artoff.ru/_i/100/orig/202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16742" y="285728"/>
            <a:ext cx="3455813" cy="3571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0430" y="4387867"/>
            <a:ext cx="5429288" cy="147002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География Европы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714356"/>
            <a:ext cx="2286016" cy="57150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Кроссворд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 класс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285984" y="274638"/>
            <a:ext cx="6400816" cy="43971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вертикали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2643180" y="1643050"/>
          <a:ext cx="6043620" cy="475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</a:tblGrid>
              <a:tr h="31808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С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Р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Д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З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М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10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В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Л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-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М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Ш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С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Р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Ф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С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К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Й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Б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Л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Т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Й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С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К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П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Р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Й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С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К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Й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b="1" dirty="0" smtClean="0"/>
                        <a:t>11</a:t>
                      </a:r>
                      <a:endParaRPr lang="ru-RU" b="1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 row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К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Р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П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Т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Ы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643174" y="12858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857620" y="12737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215206" y="12858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500430" y="23574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286512" y="23574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072462" y="234528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7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984430" y="30718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8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413322" y="30718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9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143240" y="385762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10</a:t>
            </a:r>
            <a:endParaRPr lang="ru-RU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500694" y="528638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12</a:t>
            </a:r>
            <a:endParaRPr lang="ru-RU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57158" y="5148876"/>
            <a:ext cx="464347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2. </a:t>
            </a:r>
            <a:r>
              <a:rPr lang="ru-RU" b="1" dirty="0"/>
              <a:t>Вулканический остров, знаменитый своими гейзерами и горячими источниками.</a:t>
            </a:r>
          </a:p>
        </p:txBody>
      </p:sp>
      <p:pic>
        <p:nvPicPr>
          <p:cNvPr id="6146" name="Picture 2" descr="http://www.quinta.ru/uploads/Image/Island/iceland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2151046" cy="25505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285984" y="274638"/>
            <a:ext cx="6400816" cy="43971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вертикали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2643180" y="1603078"/>
          <a:ext cx="6043620" cy="475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</a:tblGrid>
              <a:tr h="31808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С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Р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Д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З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М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С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В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Л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-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М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Ш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С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Р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Ф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С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К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Й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Б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Л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Т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Й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С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К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Д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П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Р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Й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С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К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Й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b="1" dirty="0" smtClean="0"/>
                        <a:t>11</a:t>
                      </a:r>
                      <a:endParaRPr lang="ru-RU" b="1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Я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 row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К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Р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П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Т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Ы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643174" y="12858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857620" y="12737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215206" y="12858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500430" y="23574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286512" y="23574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072462" y="234528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7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984430" y="30718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8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413322" y="30718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9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143240" y="385762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10</a:t>
            </a:r>
            <a:endParaRPr lang="ru-RU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500694" y="528638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12</a:t>
            </a:r>
            <a:endParaRPr lang="ru-RU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57158" y="4917056"/>
            <a:ext cx="464347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3. Река</a:t>
            </a:r>
            <a:r>
              <a:rPr lang="ru-RU" b="1" dirty="0"/>
              <a:t>, протекающая через десять европейских государств.</a:t>
            </a:r>
          </a:p>
        </p:txBody>
      </p:sp>
      <p:pic>
        <p:nvPicPr>
          <p:cNvPr id="5122" name="Picture 2" descr="http://4.bp.blogspot.com/_zpKff48j76w/TJMEs6PjN2I/AAAAAAAAACE/eItVcc6VLaE/s400/dunay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28604"/>
            <a:ext cx="2214578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285984" y="274638"/>
            <a:ext cx="6400816" cy="43971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вертикали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2643180" y="1603078"/>
          <a:ext cx="6043620" cy="475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</a:tblGrid>
              <a:tr h="31808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С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Р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Д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З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М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Д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С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У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В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Л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-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М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Ш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С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Р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Ф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С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К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Й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Б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Л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Т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Й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С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К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Д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П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Р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Й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С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К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Й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b="1" dirty="0" smtClean="0"/>
                        <a:t>11</a:t>
                      </a:r>
                      <a:endParaRPr lang="ru-RU" b="1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Я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 row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К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Р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П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Т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Ы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8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643174" y="12858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857620" y="12737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215206" y="12858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500430" y="23574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286512" y="23574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072462" y="234528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7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984430" y="30718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8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413322" y="30718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9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143240" y="385762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10</a:t>
            </a:r>
            <a:endParaRPr lang="ru-RU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500694" y="528638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12</a:t>
            </a:r>
            <a:endParaRPr lang="ru-RU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57158" y="5131370"/>
            <a:ext cx="464347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6. Самые </a:t>
            </a:r>
            <a:r>
              <a:rPr lang="ru-RU" b="1" dirty="0"/>
              <a:t>высокие горы Европы.</a:t>
            </a:r>
          </a:p>
        </p:txBody>
      </p:sp>
      <p:pic>
        <p:nvPicPr>
          <p:cNvPr id="4098" name="Picture 2" descr="http://www.lookandtravel.ru/wp-content/uploads/2010/03/%D0%9A%D0%B0%D0%B2%D0%BA%D0%B0%D0%B7%D1%81%D0%BA%D0%B8%D0%B5-%D0%B3%D0%BE%D1%80%D1%8B-%D0%B2%D0%B8%D0%B4-%D0%BD%D0%B0-%D0%B7%D0%B0%D1%81%D0%BD%D0%B5%D0%B6%D0%B5%D0%BD%D0%BD%D1%83%D1%8E-%D0%B2%D0%B5%D1%80%D1%88%D0%B8%D0%BD%D1%83-%D0%A6%D0%B0%D1%85%D0%B2%D0%BE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28604"/>
            <a:ext cx="2428875" cy="1819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285984" y="274638"/>
            <a:ext cx="6400816" cy="43971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вертикали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2643180" y="1674516"/>
          <a:ext cx="6043620" cy="475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</a:tblGrid>
              <a:tr h="31808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С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Р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Д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З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М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Д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С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У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В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Л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-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М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Ш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С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К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Р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Ф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С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К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Й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Б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Л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Т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Й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С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К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Д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В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П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Р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Й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С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К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Й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b="1" dirty="0" smtClean="0"/>
                        <a:t>11</a:t>
                      </a:r>
                      <a:endParaRPr lang="ru-RU" b="1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Я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 row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З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С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К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Р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П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Т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Ы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643174" y="12858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857620" y="12737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215206" y="12858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500430" y="23574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286512" y="23574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072462" y="234528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7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984430" y="30718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8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413322" y="30718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9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143240" y="385762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10</a:t>
            </a:r>
            <a:endParaRPr lang="ru-RU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500694" y="528638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12</a:t>
            </a:r>
            <a:endParaRPr lang="ru-RU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00034" y="5148876"/>
            <a:ext cx="3786214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en-US" b="1" dirty="0" smtClean="0"/>
              <a:t>7</a:t>
            </a:r>
            <a:r>
              <a:rPr lang="ru-RU" b="1" dirty="0" smtClean="0"/>
              <a:t>. Самая </a:t>
            </a:r>
            <a:r>
              <a:rPr lang="ru-RU" b="1" dirty="0"/>
              <a:t>длинная река Европы</a:t>
            </a:r>
            <a:r>
              <a:rPr lang="ru-RU" b="1" dirty="0" smtClean="0"/>
              <a:t>.</a:t>
            </a:r>
          </a:p>
          <a:p>
            <a:pPr algn="ctr"/>
            <a:endParaRPr lang="ru-RU" b="1" dirty="0"/>
          </a:p>
        </p:txBody>
      </p:sp>
      <p:pic>
        <p:nvPicPr>
          <p:cNvPr id="3074" name="Picture 2" descr="http://votedeath.ru/wp-content/uploads/2011/04/VOLG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2336883" cy="157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285984" y="274638"/>
            <a:ext cx="6400816" cy="43971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вертикали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2643180" y="1643050"/>
          <a:ext cx="6043620" cy="475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</a:tblGrid>
              <a:tr h="31808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С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Р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Д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З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М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Д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С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У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В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Л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-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М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Ш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С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К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В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Р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Ф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С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К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Й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Б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Л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Т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Й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С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К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Д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В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Л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П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Р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Й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С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К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Й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b="1" dirty="0" smtClean="0"/>
                        <a:t>11</a:t>
                      </a:r>
                      <a:endParaRPr lang="ru-RU" b="1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Г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Я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 row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З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С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К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Р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П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Т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Ы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643174" y="12858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857620" y="12737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215206" y="12858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500430" y="23574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286512" y="23574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072462" y="234528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7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984430" y="30718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8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413322" y="30718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9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143240" y="385762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10</a:t>
            </a:r>
            <a:endParaRPr lang="ru-RU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500694" y="528638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12</a:t>
            </a:r>
            <a:endParaRPr lang="ru-RU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57158" y="5068685"/>
            <a:ext cx="464347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11. Горы </a:t>
            </a:r>
            <a:r>
              <a:rPr lang="ru-RU" b="1" dirty="0"/>
              <a:t>центральной Европы, знаменитые своими горнолыжными курортами.</a:t>
            </a:r>
          </a:p>
        </p:txBody>
      </p:sp>
      <p:pic>
        <p:nvPicPr>
          <p:cNvPr id="2050" name="Picture 2" descr="http://www.myjourney.ru/files/%201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500042"/>
            <a:ext cx="2286016" cy="1857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285984" y="274638"/>
            <a:ext cx="6400816" cy="43971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вертикали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2643180" y="1643050"/>
          <a:ext cx="6043620" cy="475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</a:tblGrid>
              <a:tr h="31808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С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Р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Д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З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М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Д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С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У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В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Л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-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М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Ш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С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К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В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Р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Ф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С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К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Й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Б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Л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Т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Й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С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К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Д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В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Л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П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Р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Й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С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К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Й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b="1" dirty="0" smtClean="0"/>
                        <a:t>11</a:t>
                      </a:r>
                      <a:endParaRPr lang="ru-RU" b="1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Г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Я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 row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З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Л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С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Ь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К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Р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П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Т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Ы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Ы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643174" y="12858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857620" y="12737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215206" y="12858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500430" y="23574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286512" y="23574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072462" y="234528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7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984430" y="30718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8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413322" y="30718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9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143240" y="385762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10</a:t>
            </a:r>
            <a:endParaRPr lang="ru-RU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500694" y="528638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12</a:t>
            </a:r>
            <a:endParaRPr lang="ru-RU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285984" y="274638"/>
            <a:ext cx="6400816" cy="43971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горизонтали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2643180" y="1643050"/>
          <a:ext cx="6043620" cy="475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</a:tblGrid>
              <a:tr h="3180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b="1" dirty="0" smtClean="0"/>
                        <a:t>11</a:t>
                      </a:r>
                      <a:endParaRPr lang="ru-RU" b="1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 row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643174" y="12858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857620" y="12737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215206" y="12858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500430" y="23574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286512" y="23574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072462" y="234528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7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984430" y="30718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8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413322" y="30718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9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143240" y="385762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10</a:t>
            </a:r>
            <a:endParaRPr lang="ru-RU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500694" y="528638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12</a:t>
            </a:r>
            <a:endParaRPr lang="ru-RU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57158" y="4988494"/>
            <a:ext cx="464347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endParaRPr lang="ru-RU" b="1" dirty="0" smtClean="0"/>
          </a:p>
          <a:p>
            <a:pPr marL="342900" indent="-342900" algn="ctr">
              <a:buAutoNum type="arabicPeriod"/>
            </a:pPr>
            <a:r>
              <a:rPr lang="ru-RU" b="1" dirty="0" smtClean="0"/>
              <a:t>Море</a:t>
            </a:r>
            <a:r>
              <a:rPr lang="ru-RU" b="1" dirty="0"/>
              <a:t>, омывающее Европу с </a:t>
            </a:r>
            <a:r>
              <a:rPr lang="ru-RU" b="1" dirty="0" smtClean="0"/>
              <a:t>юга.</a:t>
            </a:r>
          </a:p>
          <a:p>
            <a:pPr marL="342900" indent="-342900" algn="ctr">
              <a:buAutoNum type="arabicPeriod"/>
            </a:pPr>
            <a:endParaRPr lang="ru-RU" b="1" dirty="0"/>
          </a:p>
        </p:txBody>
      </p:sp>
      <p:pic>
        <p:nvPicPr>
          <p:cNvPr id="14338" name="Picture 2" descr="http://tour2all.ru/wp-content/gallery/sredizemnoe_more1/sredizemnoe_mo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34" y="546931"/>
            <a:ext cx="2440164" cy="16016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285984" y="274638"/>
            <a:ext cx="6400816" cy="43971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горизонтали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2643180" y="1643050"/>
          <a:ext cx="6043620" cy="475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</a:tblGrid>
              <a:tr h="31808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С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Р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Д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З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М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b="1" dirty="0" smtClean="0"/>
                        <a:t>11</a:t>
                      </a:r>
                      <a:endParaRPr lang="ru-RU" b="1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 row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643174" y="12858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857620" y="12737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215206" y="12858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500430" y="23574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286512" y="23574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072462" y="234528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7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984430" y="30718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8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413322" y="30718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9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143240" y="385762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10</a:t>
            </a:r>
            <a:endParaRPr lang="ru-RU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500694" y="528638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12</a:t>
            </a:r>
            <a:endParaRPr lang="ru-RU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57158" y="5211561"/>
            <a:ext cx="464347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4</a:t>
            </a:r>
            <a:r>
              <a:rPr lang="ru-RU" b="1" dirty="0" smtClean="0"/>
              <a:t>. Пролив</a:t>
            </a:r>
            <a:r>
              <a:rPr lang="ru-RU" b="1" dirty="0"/>
              <a:t>, разделяющий Францию и Великобританию</a:t>
            </a:r>
          </a:p>
        </p:txBody>
      </p:sp>
      <p:pic>
        <p:nvPicPr>
          <p:cNvPr id="13314" name="Picture 2" descr="http://gdb.rferl.org/DE59F32A-DB24-44DE-95E8-460E0FE66990_mw800_mh600_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71480"/>
            <a:ext cx="2301725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285984" y="274638"/>
            <a:ext cx="6400816" cy="43971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горизонтали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2643180" y="1643050"/>
          <a:ext cx="6043620" cy="475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</a:tblGrid>
              <a:tr h="31808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С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Р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Д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З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М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Л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-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М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Ш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b="1" dirty="0" smtClean="0"/>
                        <a:t>11</a:t>
                      </a:r>
                      <a:endParaRPr lang="ru-RU" b="1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 row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643174" y="12858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857620" y="12737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215206" y="12858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500430" y="23574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286512" y="23574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072462" y="234528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7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984430" y="30718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8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413322" y="30718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9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143240" y="385762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10</a:t>
            </a:r>
            <a:endParaRPr lang="ru-RU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500694" y="528638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12</a:t>
            </a:r>
            <a:endParaRPr lang="ru-RU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57158" y="5068685"/>
            <a:ext cx="464347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5. Река</a:t>
            </a:r>
            <a:r>
              <a:rPr lang="ru-RU" b="1" dirty="0"/>
              <a:t>, протекающая через столицу Франции.</a:t>
            </a:r>
          </a:p>
        </p:txBody>
      </p:sp>
      <p:pic>
        <p:nvPicPr>
          <p:cNvPr id="12290" name="Picture 2" descr="http://www.lyamur-pariz.ru/screens/sub4.22/1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71480"/>
            <a:ext cx="2357422" cy="1655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285984" y="274638"/>
            <a:ext cx="6400816" cy="43971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горизонтали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2643180" y="1643050"/>
          <a:ext cx="6043620" cy="475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</a:tblGrid>
              <a:tr h="31808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С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Р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Д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З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М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Л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-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М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Ш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С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b="1" dirty="0" smtClean="0"/>
                        <a:t>11</a:t>
                      </a:r>
                      <a:endParaRPr lang="ru-RU" b="1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 row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643174" y="12858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857620" y="12737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215206" y="12858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500430" y="23574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286512" y="23574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072462" y="234528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7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984430" y="30718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8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413322" y="30718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9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143240" y="385762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10</a:t>
            </a:r>
            <a:endParaRPr lang="ru-RU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500694" y="528638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12</a:t>
            </a:r>
            <a:endParaRPr lang="ru-RU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57158" y="5131370"/>
            <a:ext cx="464347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8. Залив </a:t>
            </a:r>
            <a:r>
              <a:rPr lang="ru-RU" b="1" dirty="0"/>
              <a:t>Балтийского </a:t>
            </a:r>
            <a:r>
              <a:rPr lang="ru-RU" b="1" dirty="0" smtClean="0"/>
              <a:t>моря</a:t>
            </a:r>
          </a:p>
          <a:p>
            <a:pPr algn="ctr"/>
            <a:endParaRPr lang="ru-RU" b="1" dirty="0"/>
          </a:p>
        </p:txBody>
      </p:sp>
      <p:pic>
        <p:nvPicPr>
          <p:cNvPr id="11266" name="Picture 2" descr="http://ligovo-spb.narod.ru/foto/ligovo-primpark-zali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23" y="500042"/>
            <a:ext cx="2428875" cy="1819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285984" y="274638"/>
            <a:ext cx="6400816" cy="43971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горизонтали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2643180" y="1643050"/>
          <a:ext cx="6043620" cy="475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</a:tblGrid>
              <a:tr h="31808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С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Р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Д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З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М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Л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-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М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Ш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С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Ф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С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К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Й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80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b="1" dirty="0" smtClean="0"/>
                        <a:t>11</a:t>
                      </a:r>
                      <a:endParaRPr lang="ru-RU" b="1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 row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643174" y="12858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857620" y="12737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215206" y="12858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500430" y="23574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286512" y="23574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072462" y="234528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7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984430" y="30718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8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413322" y="30718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9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143240" y="385762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10</a:t>
            </a:r>
            <a:endParaRPr lang="ru-RU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500694" y="528638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12</a:t>
            </a:r>
            <a:endParaRPr lang="ru-RU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57158" y="4845618"/>
            <a:ext cx="464347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9. Море </a:t>
            </a:r>
            <a:r>
              <a:rPr lang="ru-RU" b="1" dirty="0"/>
              <a:t>Атлантического океана, омывающее северо-запад Европы.</a:t>
            </a:r>
          </a:p>
        </p:txBody>
      </p:sp>
      <p:pic>
        <p:nvPicPr>
          <p:cNvPr id="10242" name="Picture 2" descr="http://russos.ru/img/trip/kening/kening-obl-d2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1857388" cy="27933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285984" y="274638"/>
            <a:ext cx="6400816" cy="43971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горизонтали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2643180" y="1643050"/>
          <a:ext cx="6043620" cy="475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</a:tblGrid>
              <a:tr h="31808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С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Р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Д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З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М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Л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-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М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Ш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С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Ф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С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К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Й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Б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Л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Т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Й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С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К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b="1" dirty="0" smtClean="0"/>
                        <a:t>11</a:t>
                      </a:r>
                      <a:endParaRPr lang="ru-RU" b="1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 row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643174" y="12858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857620" y="12737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215206" y="12858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500430" y="23574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286512" y="23574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072462" y="234528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7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984430" y="30718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8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413322" y="30718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9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143240" y="385762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10</a:t>
            </a:r>
            <a:endParaRPr lang="ru-RU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500694" y="528638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12</a:t>
            </a:r>
            <a:endParaRPr lang="ru-RU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57158" y="5059932"/>
            <a:ext cx="464347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10. Самый </a:t>
            </a:r>
            <a:r>
              <a:rPr lang="ru-RU" b="1" dirty="0"/>
              <a:t>западный полуостров Европы</a:t>
            </a:r>
            <a:r>
              <a:rPr lang="ru-RU" dirty="0"/>
              <a:t>.</a:t>
            </a:r>
          </a:p>
        </p:txBody>
      </p:sp>
      <p:pic>
        <p:nvPicPr>
          <p:cNvPr id="9218" name="Picture 2" descr="http://thewatchers.adorraeli.com/wp-content/uploads/2011/04/Satellite_Image_Photo_Iberian_Peninsu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85794"/>
            <a:ext cx="2257425" cy="1819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285984" y="274638"/>
            <a:ext cx="6400816" cy="43971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горизонтали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2643180" y="1643050"/>
          <a:ext cx="6043620" cy="475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</a:tblGrid>
              <a:tr h="31808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С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Р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Д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З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М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Л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-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М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Ш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С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Ф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С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К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Й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Б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Л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Т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Й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С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К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П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Р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Й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С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К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Й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b="1" dirty="0" smtClean="0"/>
                        <a:t>11</a:t>
                      </a:r>
                      <a:endParaRPr lang="ru-RU" b="1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 row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643174" y="12858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857620" y="12737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215206" y="12858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500430" y="23574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286512" y="23574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072462" y="234528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7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984430" y="30718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8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413322" y="30718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9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143240" y="385762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10</a:t>
            </a:r>
            <a:endParaRPr lang="ru-RU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500694" y="528638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12</a:t>
            </a:r>
            <a:endParaRPr lang="ru-RU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57158" y="5274246"/>
            <a:ext cx="464347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12. Горная </a:t>
            </a:r>
            <a:r>
              <a:rPr lang="ru-RU" b="1" dirty="0">
                <a:solidFill>
                  <a:schemeClr val="tx1"/>
                </a:solidFill>
              </a:rPr>
              <a:t>система Европы</a:t>
            </a:r>
          </a:p>
        </p:txBody>
      </p:sp>
      <p:pic>
        <p:nvPicPr>
          <p:cNvPr id="8194" name="Picture 2" descr="http://stranz.ru/images/stories/Gori/Karpa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895345"/>
            <a:ext cx="2238124" cy="1676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285984" y="274638"/>
            <a:ext cx="6400816" cy="43971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вертикали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2643180" y="1643050"/>
          <a:ext cx="6043620" cy="475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  <a:gridCol w="302181"/>
              </a:tblGrid>
              <a:tr h="31808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С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Р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Д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З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М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1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Л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-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М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Ш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С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Ф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С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К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Й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Б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Л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Т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Й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С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К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П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Р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Й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С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К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Й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b="1" dirty="0" smtClean="0"/>
                        <a:t>11</a:t>
                      </a:r>
                      <a:endParaRPr lang="ru-RU" b="1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 row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К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Р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П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Т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Ы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643174" y="12858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857620" y="12737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215206" y="12858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500430" y="23574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286512" y="23574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072462" y="234528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7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984430" y="30718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8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413322" y="30718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9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143240" y="385762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10</a:t>
            </a:r>
            <a:endParaRPr lang="ru-RU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500694" y="528638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12</a:t>
            </a:r>
            <a:endParaRPr lang="ru-RU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57158" y="4845618"/>
            <a:ext cx="464347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1. Море Северной Европы, </a:t>
            </a:r>
            <a:r>
              <a:rPr lang="ru-RU" b="1" dirty="0"/>
              <a:t>богатое месторождениями нефти и газа.</a:t>
            </a:r>
          </a:p>
        </p:txBody>
      </p:sp>
      <p:pic>
        <p:nvPicPr>
          <p:cNvPr id="7170" name="Picture 2" descr="http://pics.livejournal.com/gr8fun/pic/00004a9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1958374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86">
      <a:dk1>
        <a:sysClr val="windowText" lastClr="000000"/>
      </a:dk1>
      <a:lt1>
        <a:srgbClr val="FDDEB0"/>
      </a:lt1>
      <a:dk2>
        <a:srgbClr val="F2CDD1"/>
      </a:dk2>
      <a:lt2>
        <a:srgbClr val="FCAE3B"/>
      </a:lt2>
      <a:accent1>
        <a:srgbClr val="30243C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</TotalTime>
  <Words>987</Words>
  <Application>Microsoft Office PowerPoint</Application>
  <PresentationFormat>Экран (4:3)</PresentationFormat>
  <Paragraphs>876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География Европы</vt:lpstr>
      <vt:lpstr>По горизонтали</vt:lpstr>
      <vt:lpstr>По горизонтали</vt:lpstr>
      <vt:lpstr>По горизонтали</vt:lpstr>
      <vt:lpstr>По горизонтали</vt:lpstr>
      <vt:lpstr>По горизонтали</vt:lpstr>
      <vt:lpstr>По горизонтали</vt:lpstr>
      <vt:lpstr>По горизонтали</vt:lpstr>
      <vt:lpstr>По вертикали</vt:lpstr>
      <vt:lpstr>По вертикали</vt:lpstr>
      <vt:lpstr>По вертикали</vt:lpstr>
      <vt:lpstr>По вертикали</vt:lpstr>
      <vt:lpstr>По вертикали</vt:lpstr>
      <vt:lpstr>По вертикали</vt:lpstr>
      <vt:lpstr>По вертикали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13</cp:revision>
  <dcterms:created xsi:type="dcterms:W3CDTF">2011-05-15T16:09:14Z</dcterms:created>
  <dcterms:modified xsi:type="dcterms:W3CDTF">2011-05-15T17:57:12Z</dcterms:modified>
</cp:coreProperties>
</file>