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6" r:id="rId3"/>
    <p:sldId id="287" r:id="rId4"/>
    <p:sldId id="277" r:id="rId5"/>
    <p:sldId id="300" r:id="rId6"/>
    <p:sldId id="278" r:id="rId7"/>
    <p:sldId id="284" r:id="rId8"/>
    <p:sldId id="285" r:id="rId9"/>
    <p:sldId id="288" r:id="rId10"/>
    <p:sldId id="289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3C76-2174-47FE-8BA8-A45A47800295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BCFD5C-804F-4DA6-97F9-E265B1D5A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3C76-2174-47FE-8BA8-A45A47800295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FD5C-804F-4DA6-97F9-E265B1D5A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3BCFD5C-804F-4DA6-97F9-E265B1D5A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3C76-2174-47FE-8BA8-A45A47800295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F4C4-8097-4AEE-AEEC-992717A26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794429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3C76-2174-47FE-8BA8-A45A47800295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3BCFD5C-804F-4DA6-97F9-E265B1D5A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3C76-2174-47FE-8BA8-A45A47800295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BCFD5C-804F-4DA6-97F9-E265B1D5A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2B33C76-2174-47FE-8BA8-A45A47800295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FD5C-804F-4DA6-97F9-E265B1D5A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3C76-2174-47FE-8BA8-A45A47800295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3BCFD5C-804F-4DA6-97F9-E265B1D5A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3C76-2174-47FE-8BA8-A45A47800295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3BCFD5C-804F-4DA6-97F9-E265B1D5A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3C76-2174-47FE-8BA8-A45A47800295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BCFD5C-804F-4DA6-97F9-E265B1D5A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BCFD5C-804F-4DA6-97F9-E265B1D5A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3C76-2174-47FE-8BA8-A45A47800295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3BCFD5C-804F-4DA6-97F9-E265B1D5A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2B33C76-2174-47FE-8BA8-A45A47800295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2B33C76-2174-47FE-8BA8-A45A47800295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BCFD5C-804F-4DA6-97F9-E265B1D5A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92;&#1080;&#1079;&#1080;&#1082;&#1072;\8%20&#1082;&#1083;&#1072;&#1089;&#1089;\114.avi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14.avi">
            <a:hlinkClick r:id="" action="ppaction://media"/>
          </p:cNvPr>
          <p:cNvPicPr>
            <a:picLocks noGrp="1" noRot="1" noChangeAspect="1"/>
          </p:cNvPicPr>
          <p:nvPr>
            <p:ph sz="quarter"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357166"/>
            <a:ext cx="8358188" cy="6000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3768" y="2806931"/>
            <a:ext cx="45207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Излучение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424936" cy="14620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) При теплопередаче излучением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5576" y="3068960"/>
            <a:ext cx="7704856" cy="4114800"/>
          </a:xfrm>
        </p:spPr>
        <p:txBody>
          <a:bodyPr/>
          <a:lstStyle/>
          <a:p>
            <a:r>
              <a:rPr lang="ru-RU" dirty="0" smtClean="0"/>
              <a:t>А) Энергия переносится струями и потоками вещества</a:t>
            </a:r>
          </a:p>
          <a:p>
            <a:r>
              <a:rPr lang="ru-RU" dirty="0" smtClean="0"/>
              <a:t>Б) Энергия передается через слои неподвижного вещества </a:t>
            </a:r>
          </a:p>
          <a:p>
            <a:r>
              <a:rPr lang="ru-RU" dirty="0" smtClean="0"/>
              <a:t>В) Энергию можно передать в безвоздушном пространстве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97786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424936" cy="14620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) Каким способом осуществляется передача энергии от Солнца к Земле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5576" y="3068960"/>
            <a:ext cx="4894312" cy="4114800"/>
          </a:xfrm>
        </p:spPr>
        <p:txBody>
          <a:bodyPr/>
          <a:lstStyle/>
          <a:p>
            <a:r>
              <a:rPr lang="ru-RU" dirty="0" smtClean="0"/>
              <a:t>А) Теплопроводность </a:t>
            </a:r>
          </a:p>
          <a:p>
            <a:r>
              <a:rPr lang="ru-RU" dirty="0" smtClean="0"/>
              <a:t>Б) Конвекция </a:t>
            </a:r>
          </a:p>
          <a:p>
            <a:r>
              <a:rPr lang="ru-RU" dirty="0" smtClean="0"/>
              <a:t>В) Излучение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61652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424936" cy="146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4) После включения настольного светильник а с лампой книга лежащая на столе нагрелась. Выберите правильное утверждение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11560" y="4077072"/>
            <a:ext cx="7848872" cy="4114800"/>
          </a:xfrm>
        </p:spPr>
        <p:txBody>
          <a:bodyPr/>
          <a:lstStyle/>
          <a:p>
            <a:r>
              <a:rPr lang="ru-RU" dirty="0" smtClean="0"/>
              <a:t>А) Книга нагрелась вследствие конвекции в воздухе </a:t>
            </a:r>
          </a:p>
          <a:p>
            <a:r>
              <a:rPr lang="ru-RU" dirty="0" smtClean="0"/>
              <a:t>Б) </a:t>
            </a:r>
            <a:r>
              <a:rPr lang="ru-RU" dirty="0"/>
              <a:t>Книга нагрелась </a:t>
            </a:r>
            <a:r>
              <a:rPr lang="ru-RU" dirty="0" smtClean="0"/>
              <a:t>вследствие излучения </a:t>
            </a:r>
          </a:p>
          <a:p>
            <a:r>
              <a:rPr lang="ru-RU" dirty="0" smtClean="0"/>
              <a:t>В) Книга нагревается тем сильнее, чем светлее обложка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76557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424936" cy="146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5) Теплопередача излучением и конвекцией возможна через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5576" y="3068960"/>
            <a:ext cx="6696744" cy="4114800"/>
          </a:xfrm>
        </p:spPr>
        <p:txBody>
          <a:bodyPr/>
          <a:lstStyle/>
          <a:p>
            <a:r>
              <a:rPr lang="ru-RU" dirty="0" smtClean="0"/>
              <a:t>А) Атмосферный воздух</a:t>
            </a:r>
          </a:p>
          <a:p>
            <a:r>
              <a:rPr lang="ru-RU" dirty="0" smtClean="0"/>
              <a:t>Б) Пуховое одеяло </a:t>
            </a:r>
          </a:p>
          <a:p>
            <a:r>
              <a:rPr lang="ru-RU" dirty="0" smtClean="0"/>
              <a:t>В) Металлическую пластину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43148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424936" cy="14620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) От чего зависит интенсивность конвекции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5576" y="3068960"/>
            <a:ext cx="6696744" cy="4114800"/>
          </a:xfrm>
        </p:spPr>
        <p:txBody>
          <a:bodyPr/>
          <a:lstStyle/>
          <a:p>
            <a:r>
              <a:rPr lang="ru-RU" dirty="0" smtClean="0"/>
              <a:t>А) От скорости движения молекул</a:t>
            </a:r>
          </a:p>
          <a:p>
            <a:r>
              <a:rPr lang="ru-RU" dirty="0" smtClean="0"/>
              <a:t>Б) От разницы температур</a:t>
            </a:r>
          </a:p>
          <a:p>
            <a:r>
              <a:rPr lang="ru-RU" dirty="0" smtClean="0"/>
              <a:t>В) От силы ветра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03297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424936" cy="14620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Благодаря какому способу теплопередачи можно греться около костра?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5576" y="3068960"/>
            <a:ext cx="6696744" cy="4114800"/>
          </a:xfrm>
        </p:spPr>
        <p:txBody>
          <a:bodyPr/>
          <a:lstStyle/>
          <a:p>
            <a:r>
              <a:rPr lang="ru-RU" dirty="0" smtClean="0"/>
              <a:t>А) Теплопроводности </a:t>
            </a:r>
            <a:endParaRPr lang="ru-RU" dirty="0"/>
          </a:p>
          <a:p>
            <a:r>
              <a:rPr lang="ru-RU" dirty="0"/>
              <a:t>Б) </a:t>
            </a:r>
            <a:r>
              <a:rPr lang="ru-RU" dirty="0" smtClean="0"/>
              <a:t>Конвекции </a:t>
            </a:r>
            <a:endParaRPr lang="ru-RU" dirty="0"/>
          </a:p>
          <a:p>
            <a:r>
              <a:rPr lang="ru-RU" dirty="0"/>
              <a:t>В) </a:t>
            </a:r>
            <a:r>
              <a:rPr lang="ru-RU" dirty="0" smtClean="0"/>
              <a:t>Излучению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4467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424936" cy="14620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Какой вид теплопередачи НЕ сопровождается переносом вещества?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5576" y="3068960"/>
            <a:ext cx="6696744" cy="4114800"/>
          </a:xfrm>
        </p:spPr>
        <p:txBody>
          <a:bodyPr/>
          <a:lstStyle/>
          <a:p>
            <a:r>
              <a:rPr lang="ru-RU" dirty="0"/>
              <a:t>А</a:t>
            </a:r>
            <a:r>
              <a:rPr lang="ru-RU" dirty="0" smtClean="0"/>
              <a:t>) </a:t>
            </a:r>
            <a:r>
              <a:rPr lang="ru-RU" dirty="0"/>
              <a:t>Конвекция и теплопроводность;</a:t>
            </a:r>
          </a:p>
          <a:p>
            <a:r>
              <a:rPr lang="ru-RU" dirty="0" smtClean="0"/>
              <a:t>Б) </a:t>
            </a:r>
            <a:r>
              <a:rPr lang="ru-RU" dirty="0"/>
              <a:t>Излучение и конвекция;</a:t>
            </a:r>
          </a:p>
          <a:p>
            <a:r>
              <a:rPr lang="ru-RU" dirty="0" smtClean="0"/>
              <a:t>В) </a:t>
            </a:r>
            <a:r>
              <a:rPr lang="ru-RU" dirty="0"/>
              <a:t>Теплопроводность и излучение</a:t>
            </a:r>
          </a:p>
        </p:txBody>
      </p:sp>
    </p:spTree>
    <p:extLst>
      <p:ext uri="{BB962C8B-B14F-4D97-AF65-F5344CB8AC3E}">
        <p14:creationId xmlns:p14="http://schemas.microsoft.com/office/powerpoint/2010/main" val="24986907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424936" cy="14620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9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Как называется вид конвекции,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при котором теплый воздух от батареи поднимается вверх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27584" y="3933056"/>
            <a:ext cx="6696744" cy="4114800"/>
          </a:xfrm>
        </p:spPr>
        <p:txBody>
          <a:bodyPr/>
          <a:lstStyle/>
          <a:p>
            <a:r>
              <a:rPr lang="ru-RU" dirty="0"/>
              <a:t>А) Искусственная</a:t>
            </a:r>
          </a:p>
          <a:p>
            <a:r>
              <a:rPr lang="ru-RU" dirty="0"/>
              <a:t>Б) Естественная</a:t>
            </a:r>
          </a:p>
          <a:p>
            <a:r>
              <a:rPr lang="ru-RU" dirty="0"/>
              <a:t>В) Принудительная</a:t>
            </a:r>
          </a:p>
        </p:txBody>
      </p:sp>
    </p:spTree>
    <p:extLst>
      <p:ext uri="{BB962C8B-B14F-4D97-AF65-F5344CB8AC3E}">
        <p14:creationId xmlns:p14="http://schemas.microsoft.com/office/powerpoint/2010/main" val="116696424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424936" cy="146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10) Как называется вид конвекции, когда мы мешам ложкой горячий чай для охлаждения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5576" y="3573016"/>
            <a:ext cx="6696744" cy="4114800"/>
          </a:xfrm>
        </p:spPr>
        <p:txBody>
          <a:bodyPr/>
          <a:lstStyle/>
          <a:p>
            <a:r>
              <a:rPr lang="ru-RU" dirty="0" smtClean="0"/>
              <a:t>А) Искусственная</a:t>
            </a:r>
          </a:p>
          <a:p>
            <a:r>
              <a:rPr lang="ru-RU" dirty="0" smtClean="0"/>
              <a:t>Б) Естественная</a:t>
            </a:r>
          </a:p>
          <a:p>
            <a:r>
              <a:rPr lang="ru-RU" dirty="0" smtClean="0"/>
              <a:t>В) Принудительная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26595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769927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Излучени</a:t>
            </a:r>
            <a:r>
              <a:rPr lang="ru-RU" dirty="0" smtClean="0"/>
              <a:t>е </a:t>
            </a:r>
            <a:r>
              <a:rPr lang="ru-RU" dirty="0" smtClean="0"/>
              <a:t>- </a:t>
            </a:r>
            <a:r>
              <a:rPr lang="ru-RU" dirty="0" smtClean="0"/>
              <a:t>перенос энергии путем испускания электромагнитных волн.</a:t>
            </a:r>
          </a:p>
          <a:p>
            <a:r>
              <a:rPr lang="ru-RU" dirty="0" smtClean="0"/>
              <a:t>Это могут быть солнечные лучи, а также лучи, испускаемые нагретыми телами, </a:t>
            </a:r>
            <a:r>
              <a:rPr lang="ru-RU" dirty="0" smtClean="0"/>
              <a:t>находящимися </a:t>
            </a:r>
            <a:r>
              <a:rPr lang="ru-RU" dirty="0" smtClean="0"/>
              <a:t>вокруг нас.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55" y="1970256"/>
            <a:ext cx="16383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555776" y="2276127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Эти лучи называют тепловым излучением.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14140"/>
            <a:ext cx="1428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14348" y="3140968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Когда излучение, распространяясь от тела-источника, достигает других тел, то часть его отражается, а часть ими поглощается. При поглощении энергия теплового излучения превращается</a:t>
            </a:r>
          </a:p>
          <a:p>
            <a:r>
              <a:rPr lang="ru-RU" dirty="0" smtClean="0"/>
              <a:t>во внутреннюю энергию тел, и они нагреваются.</a:t>
            </a:r>
          </a:p>
          <a:p>
            <a:endParaRPr lang="ru-RU" dirty="0" smtClean="0"/>
          </a:p>
          <a:p>
            <a:r>
              <a:rPr lang="ru-RU" dirty="0" smtClean="0"/>
              <a:t>Все окружающие нас предметы излучают тепло в той или иной мере.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628800"/>
            <a:ext cx="3312368" cy="4968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1639407"/>
            <a:ext cx="3024336" cy="4965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243" y="692695"/>
            <a:ext cx="8416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В каком платье летом жарко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660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866" y="836712"/>
            <a:ext cx="82153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При повышении температуры тела тепловое излучение увеличивается, </a:t>
            </a:r>
          </a:p>
          <a:p>
            <a:r>
              <a:rPr lang="ru-RU" sz="3600" dirty="0" smtClean="0"/>
              <a:t>т.е. чем выше температура тела, тем интенсивнее тепловое излучение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 </a:t>
            </a:r>
            <a:endParaRPr lang="ru-RU" sz="3600" dirty="0" smtClean="0"/>
          </a:p>
          <a:p>
            <a:r>
              <a:rPr lang="ru-RU" sz="3600" dirty="0" smtClean="0"/>
              <a:t>Как фантастично выглядел бы окружающий мир, если бы мы могли видеть </a:t>
            </a:r>
            <a:r>
              <a:rPr lang="ru-RU" sz="3600" dirty="0" smtClean="0"/>
              <a:t>недоступные </a:t>
            </a:r>
            <a:r>
              <a:rPr lang="ru-RU" sz="3600" dirty="0" smtClean="0"/>
              <a:t>нашему глазу </a:t>
            </a:r>
            <a:r>
              <a:rPr lang="ru-RU" sz="3600" dirty="0" smtClean="0">
                <a:solidFill>
                  <a:srgbClr val="FF0000"/>
                </a:solidFill>
              </a:rPr>
              <a:t>тепловые излучения других тел</a:t>
            </a:r>
            <a:r>
              <a:rPr lang="ru-RU" sz="3600" dirty="0" smtClean="0">
                <a:solidFill>
                  <a:srgbClr val="FF0000"/>
                </a:solidFill>
              </a:rPr>
              <a:t>!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" y="-41355"/>
            <a:ext cx="9017454" cy="67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20688"/>
            <a:ext cx="80010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ЗНАЕШЬ ЛИ ТЫ ?</a:t>
            </a:r>
          </a:p>
          <a:p>
            <a:endParaRPr lang="ru-RU" dirty="0" smtClean="0"/>
          </a:p>
          <a:p>
            <a:r>
              <a:rPr lang="ru-RU" sz="3200" dirty="0" smtClean="0"/>
              <a:t>Змеи отлично воспринимают тепловое излучение, но не глазами, а кожей. Поэтому и в полной темноте они способны обнаружить теплокровную жертву</a:t>
            </a:r>
            <a:r>
              <a:rPr lang="ru-RU" sz="3200" dirty="0" smtClean="0"/>
              <a:t>.</a:t>
            </a:r>
            <a:endParaRPr lang="ru-RU" sz="3200" dirty="0" smtClean="0"/>
          </a:p>
        </p:txBody>
      </p:sp>
      <p:pic>
        <p:nvPicPr>
          <p:cNvPr id="3" name="Рисунок 2" descr="Rept2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214290"/>
            <a:ext cx="1114425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3789040"/>
            <a:ext cx="2480097" cy="21503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60059"/>
            <a:ext cx="3528392" cy="3121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5713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Созданы материалы, с помощью которых можно превращать тепловое </a:t>
            </a:r>
            <a:endParaRPr lang="ru-RU" sz="2800" dirty="0" smtClean="0"/>
          </a:p>
          <a:p>
            <a:r>
              <a:rPr lang="ru-RU" sz="2800" dirty="0" smtClean="0"/>
              <a:t>излучение </a:t>
            </a:r>
            <a:r>
              <a:rPr lang="ru-RU" sz="2800" dirty="0"/>
              <a:t>в видимое. Их используют при изготовлении специальной </a:t>
            </a:r>
            <a:endParaRPr lang="ru-RU" sz="2800" dirty="0" smtClean="0"/>
          </a:p>
          <a:p>
            <a:r>
              <a:rPr lang="ru-RU" sz="2800" dirty="0" smtClean="0"/>
              <a:t>фотопленки </a:t>
            </a:r>
            <a:r>
              <a:rPr lang="ru-RU" sz="2800" dirty="0"/>
              <a:t>для съемки в абсолютной темноте и в приборах ночного </a:t>
            </a:r>
            <a:endParaRPr lang="ru-RU" sz="2800" dirty="0" smtClean="0"/>
          </a:p>
          <a:p>
            <a:r>
              <a:rPr lang="ru-RU" sz="2800" dirty="0" smtClean="0"/>
              <a:t>видения </a:t>
            </a:r>
            <a:r>
              <a:rPr lang="ru-RU" sz="2800" dirty="0"/>
              <a:t>- </a:t>
            </a:r>
            <a:r>
              <a:rPr lang="ru-RU" sz="2800" dirty="0" err="1"/>
              <a:t>тепловизорах</a:t>
            </a:r>
            <a:r>
              <a:rPr lang="ru-RU" sz="2800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1" b="13886"/>
          <a:stretch/>
        </p:blipFill>
        <p:spPr>
          <a:xfrm>
            <a:off x="467544" y="3369190"/>
            <a:ext cx="2188464" cy="30121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85728"/>
            <a:ext cx="50006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95536" y="1484784"/>
            <a:ext cx="3367980" cy="511256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приборы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</a:rPr>
              <a:t>ночного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видения</a:t>
            </a:r>
            <a:endParaRPr lang="ru-RU" sz="2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2776"/>
            <a:ext cx="3333750" cy="25050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40372"/>
            <a:ext cx="2534694" cy="24248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37" y="3917851"/>
            <a:ext cx="4286250" cy="279082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823119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</a:rPr>
              <a:t>тепловизоры</a:t>
            </a:r>
            <a:endParaRPr lang="ru-RU" sz="4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50938"/>
            <a:ext cx="1524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9588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424936" cy="146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1) Какой из видов теплопередачи сопровождается переносом вещества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5576" y="3068960"/>
            <a:ext cx="4894312" cy="4114800"/>
          </a:xfrm>
        </p:spPr>
        <p:txBody>
          <a:bodyPr/>
          <a:lstStyle/>
          <a:p>
            <a:r>
              <a:rPr lang="ru-RU" dirty="0" smtClean="0"/>
              <a:t>А) Теплопроводность </a:t>
            </a:r>
          </a:p>
          <a:p>
            <a:r>
              <a:rPr lang="ru-RU" dirty="0" smtClean="0"/>
              <a:t>Б) Конвекция </a:t>
            </a:r>
          </a:p>
          <a:p>
            <a:r>
              <a:rPr lang="ru-RU" dirty="0" smtClean="0"/>
              <a:t>В) Излучение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355319"/>
            <a:ext cx="6867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Тест по теме: виды теплопередачи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2358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442</TotalTime>
  <Words>445</Words>
  <Application>Microsoft Office PowerPoint</Application>
  <PresentationFormat>Экран (4:3)</PresentationFormat>
  <Paragraphs>63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тепловизоры</vt:lpstr>
      <vt:lpstr>1) Какой из видов теплопередачи сопровождается переносом вещества</vt:lpstr>
      <vt:lpstr>2) При теплопередаче излучением</vt:lpstr>
      <vt:lpstr>3) Каким способом осуществляется передача энергии от Солнца к Земле</vt:lpstr>
      <vt:lpstr>4) После включения настольного светильник а с лампой книга лежащая на столе нагрелась. Выберите правильное утверждение</vt:lpstr>
      <vt:lpstr>5) Теплопередача излучением и конвекцией возможна через</vt:lpstr>
      <vt:lpstr>6) От чего зависит интенсивность конвекции</vt:lpstr>
      <vt:lpstr>7) Благодаря какому способу теплопередачи можно греться около костра?</vt:lpstr>
      <vt:lpstr>8) Какой вид теплопередачи НЕ сопровождается переносом вещества?</vt:lpstr>
      <vt:lpstr>9) Как называется вид конвекции, при котором теплый воздух от батареи поднимается вверх</vt:lpstr>
      <vt:lpstr>10) Как называется вид конвекции, когда мы мешам ложкой горячий чай для охлаждения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44</cp:revision>
  <dcterms:created xsi:type="dcterms:W3CDTF">2009-09-12T19:35:24Z</dcterms:created>
  <dcterms:modified xsi:type="dcterms:W3CDTF">2013-10-16T16:49:38Z</dcterms:modified>
</cp:coreProperties>
</file>