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06D4D9-38F7-41DB-8D2B-9DFD77DC977A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069416-A0B7-4458-BA84-86822445C2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Основоположники динамического электричества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Батарейка. Гальванический элемент.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ьтов столб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3123" r="11925"/>
          <a:stretch/>
        </p:blipFill>
        <p:spPr>
          <a:xfrm>
            <a:off x="395536" y="1340768"/>
            <a:ext cx="5472608" cy="50507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Вольтов столб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91672" y="1262902"/>
            <a:ext cx="29523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Такое расположение металлических и не </a:t>
            </a:r>
            <a:r>
              <a:rPr lang="ru-RU" sz="2800" dirty="0" err="1"/>
              <a:t>металических</a:t>
            </a:r>
            <a:r>
              <a:rPr lang="ru-RU" sz="2800" dirty="0"/>
              <a:t> пластин давало электричество непрерывно и безотказно.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Цилиндр 25"/>
          <p:cNvSpPr/>
          <p:nvPr/>
        </p:nvSpPr>
        <p:spPr>
          <a:xfrm rot="16200000">
            <a:off x="4029976" y="684624"/>
            <a:ext cx="1296144" cy="6840760"/>
          </a:xfrm>
          <a:prstGeom prst="can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526192" y="388475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1761724" y="4339164"/>
            <a:ext cx="360040" cy="360040"/>
            <a:chOff x="1691680" y="1442804"/>
            <a:chExt cx="360040" cy="360040"/>
          </a:xfrm>
        </p:grpSpPr>
        <p:sp>
          <p:nvSpPr>
            <p:cNvPr id="29" name="Блок-схема: узел 28"/>
            <p:cNvSpPr/>
            <p:nvPr/>
          </p:nvSpPr>
          <p:spPr>
            <a:xfrm>
              <a:off x="1691680" y="1442804"/>
              <a:ext cx="360040" cy="36004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люс 29"/>
            <p:cNvSpPr/>
            <p:nvPr/>
          </p:nvSpPr>
          <p:spPr>
            <a:xfrm>
              <a:off x="1763688" y="1514812"/>
              <a:ext cx="252028" cy="21602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346172" y="3704736"/>
            <a:ext cx="360040" cy="360040"/>
            <a:chOff x="2276128" y="808376"/>
            <a:chExt cx="360040" cy="360040"/>
          </a:xfrm>
        </p:grpSpPr>
        <p:sp>
          <p:nvSpPr>
            <p:cNvPr id="32" name="Блок-схема: узел 31"/>
            <p:cNvSpPr/>
            <p:nvPr/>
          </p:nvSpPr>
          <p:spPr>
            <a:xfrm>
              <a:off x="2276128" y="808376"/>
              <a:ext cx="360040" cy="36004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люс 32"/>
            <p:cNvSpPr/>
            <p:nvPr/>
          </p:nvSpPr>
          <p:spPr>
            <a:xfrm>
              <a:off x="2330134" y="873964"/>
              <a:ext cx="252028" cy="21602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Блок-схема: узел 33"/>
          <p:cNvSpPr/>
          <p:nvPr/>
        </p:nvSpPr>
        <p:spPr>
          <a:xfrm>
            <a:off x="2841844" y="4339164"/>
            <a:ext cx="360040" cy="3600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2895850" y="4420880"/>
            <a:ext cx="252028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3489916" y="3644972"/>
            <a:ext cx="360040" cy="360040"/>
            <a:chOff x="3419872" y="748612"/>
            <a:chExt cx="360040" cy="360040"/>
          </a:xfrm>
        </p:grpSpPr>
        <p:sp>
          <p:nvSpPr>
            <p:cNvPr id="37" name="Блок-схема: узел 36"/>
            <p:cNvSpPr/>
            <p:nvPr/>
          </p:nvSpPr>
          <p:spPr>
            <a:xfrm>
              <a:off x="3419872" y="748612"/>
              <a:ext cx="360040" cy="36004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люс 37"/>
            <p:cNvSpPr/>
            <p:nvPr/>
          </p:nvSpPr>
          <p:spPr>
            <a:xfrm>
              <a:off x="3473878" y="833136"/>
              <a:ext cx="252028" cy="21602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4065980" y="4348872"/>
            <a:ext cx="360040" cy="360040"/>
            <a:chOff x="3995936" y="1452512"/>
            <a:chExt cx="360040" cy="360040"/>
          </a:xfrm>
        </p:grpSpPr>
        <p:sp>
          <p:nvSpPr>
            <p:cNvPr id="40" name="Блок-схема: узел 39"/>
            <p:cNvSpPr/>
            <p:nvPr/>
          </p:nvSpPr>
          <p:spPr>
            <a:xfrm>
              <a:off x="3995936" y="1452512"/>
              <a:ext cx="360040" cy="36004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люс 40"/>
            <p:cNvSpPr/>
            <p:nvPr/>
          </p:nvSpPr>
          <p:spPr>
            <a:xfrm>
              <a:off x="4049942" y="1539503"/>
              <a:ext cx="252028" cy="21602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Блок-схема: узел 41"/>
          <p:cNvSpPr/>
          <p:nvPr/>
        </p:nvSpPr>
        <p:spPr>
          <a:xfrm>
            <a:off x="4642044" y="3704736"/>
            <a:ext cx="360040" cy="3600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люс 42"/>
          <p:cNvSpPr/>
          <p:nvPr/>
        </p:nvSpPr>
        <p:spPr>
          <a:xfrm>
            <a:off x="4696050" y="3755980"/>
            <a:ext cx="252028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/>
          <p:cNvGrpSpPr/>
          <p:nvPr/>
        </p:nvGrpSpPr>
        <p:grpSpPr>
          <a:xfrm>
            <a:off x="5156944" y="4341568"/>
            <a:ext cx="360040" cy="360040"/>
            <a:chOff x="5086900" y="1445208"/>
            <a:chExt cx="360040" cy="360040"/>
          </a:xfrm>
        </p:grpSpPr>
        <p:sp>
          <p:nvSpPr>
            <p:cNvPr id="45" name="Блок-схема: узел 44"/>
            <p:cNvSpPr/>
            <p:nvPr/>
          </p:nvSpPr>
          <p:spPr>
            <a:xfrm>
              <a:off x="5086900" y="1445208"/>
              <a:ext cx="360040" cy="36004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люс 45"/>
            <p:cNvSpPr/>
            <p:nvPr/>
          </p:nvSpPr>
          <p:spPr>
            <a:xfrm>
              <a:off x="5140906" y="1514112"/>
              <a:ext cx="252028" cy="21602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614152" y="3729496"/>
            <a:ext cx="360040" cy="360040"/>
            <a:chOff x="5544108" y="833136"/>
            <a:chExt cx="360040" cy="360040"/>
          </a:xfrm>
        </p:grpSpPr>
        <p:sp>
          <p:nvSpPr>
            <p:cNvPr id="48" name="Блок-схема: узел 47"/>
            <p:cNvSpPr/>
            <p:nvPr/>
          </p:nvSpPr>
          <p:spPr>
            <a:xfrm>
              <a:off x="5544108" y="833136"/>
              <a:ext cx="360040" cy="36004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люс 48"/>
            <p:cNvSpPr/>
            <p:nvPr/>
          </p:nvSpPr>
          <p:spPr>
            <a:xfrm>
              <a:off x="5598114" y="893584"/>
              <a:ext cx="252028" cy="21602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Блок-схема: узел 49"/>
          <p:cNvSpPr/>
          <p:nvPr/>
        </p:nvSpPr>
        <p:spPr>
          <a:xfrm>
            <a:off x="6118208" y="4341568"/>
            <a:ext cx="360040" cy="3600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люс 50"/>
          <p:cNvSpPr/>
          <p:nvPr/>
        </p:nvSpPr>
        <p:spPr>
          <a:xfrm>
            <a:off x="6172214" y="4411172"/>
            <a:ext cx="252028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6586260" y="3727668"/>
            <a:ext cx="360040" cy="360040"/>
            <a:chOff x="6516216" y="831308"/>
            <a:chExt cx="360040" cy="360040"/>
          </a:xfrm>
        </p:grpSpPr>
        <p:sp>
          <p:nvSpPr>
            <p:cNvPr id="53" name="Блок-схема: узел 52"/>
            <p:cNvSpPr/>
            <p:nvPr/>
          </p:nvSpPr>
          <p:spPr>
            <a:xfrm>
              <a:off x="6516216" y="831308"/>
              <a:ext cx="360040" cy="36004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Плюс 53"/>
            <p:cNvSpPr/>
            <p:nvPr/>
          </p:nvSpPr>
          <p:spPr>
            <a:xfrm>
              <a:off x="6570222" y="905144"/>
              <a:ext cx="252028" cy="21602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7018308" y="4348872"/>
            <a:ext cx="360040" cy="360040"/>
            <a:chOff x="6948264" y="1452512"/>
            <a:chExt cx="360040" cy="360040"/>
          </a:xfrm>
        </p:grpSpPr>
        <p:sp>
          <p:nvSpPr>
            <p:cNvPr id="56" name="Блок-схема: узел 55"/>
            <p:cNvSpPr/>
            <p:nvPr/>
          </p:nvSpPr>
          <p:spPr>
            <a:xfrm>
              <a:off x="6948264" y="1452512"/>
              <a:ext cx="360040" cy="360040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люс 56"/>
            <p:cNvSpPr/>
            <p:nvPr/>
          </p:nvSpPr>
          <p:spPr>
            <a:xfrm>
              <a:off x="7002270" y="1524520"/>
              <a:ext cx="252028" cy="216024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Блок-схема: узел 57"/>
          <p:cNvSpPr/>
          <p:nvPr/>
        </p:nvSpPr>
        <p:spPr>
          <a:xfrm>
            <a:off x="7378348" y="3717936"/>
            <a:ext cx="360040" cy="36004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люс 58"/>
          <p:cNvSpPr/>
          <p:nvPr/>
        </p:nvSpPr>
        <p:spPr>
          <a:xfrm>
            <a:off x="7432354" y="3788988"/>
            <a:ext cx="252028" cy="21602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1725720" y="3972004"/>
            <a:ext cx="360040" cy="334152"/>
            <a:chOff x="1655676" y="1075644"/>
            <a:chExt cx="360040" cy="334152"/>
          </a:xfrm>
        </p:grpSpPr>
        <p:sp>
          <p:nvSpPr>
            <p:cNvPr id="61" name="Блок-схема: узел 60"/>
            <p:cNvSpPr/>
            <p:nvPr/>
          </p:nvSpPr>
          <p:spPr>
            <a:xfrm>
              <a:off x="1655676" y="1075644"/>
              <a:ext cx="360040" cy="334152"/>
            </a:xfrm>
            <a:prstGeom prst="flowChartConnector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Минус 61"/>
            <p:cNvSpPr/>
            <p:nvPr/>
          </p:nvSpPr>
          <p:spPr>
            <a:xfrm>
              <a:off x="1674418" y="1168416"/>
              <a:ext cx="306034" cy="14401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3" name="Прямоугольник с двумя скругленными соседними углами 62"/>
          <p:cNvSpPr/>
          <p:nvPr/>
        </p:nvSpPr>
        <p:spPr>
          <a:xfrm>
            <a:off x="3537637" y="5426706"/>
            <a:ext cx="2027068" cy="800653"/>
          </a:xfrm>
          <a:prstGeom prst="round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БАТАРЕЯ</a:t>
            </a:r>
            <a:endParaRPr lang="ru-RU" sz="2400" dirty="0"/>
          </a:p>
        </p:txBody>
      </p:sp>
      <p:cxnSp>
        <p:nvCxnSpPr>
          <p:cNvPr id="64" name="Прямая соединительная линия 63"/>
          <p:cNvCxnSpPr>
            <a:stCxn id="68" idx="1"/>
          </p:cNvCxnSpPr>
          <p:nvPr/>
        </p:nvCxnSpPr>
        <p:spPr>
          <a:xfrm flipH="1">
            <a:off x="1257668" y="5029786"/>
            <a:ext cx="2781309" cy="0"/>
          </a:xfrm>
          <a:prstGeom prst="line">
            <a:avLst/>
          </a:prstGeom>
          <a:ln w="317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257668" y="4086490"/>
            <a:ext cx="0" cy="94329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26" idx="1"/>
          </p:cNvCxnSpPr>
          <p:nvPr/>
        </p:nvCxnSpPr>
        <p:spPr>
          <a:xfrm>
            <a:off x="1257668" y="4105004"/>
            <a:ext cx="18002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Группа 66"/>
          <p:cNvGrpSpPr/>
          <p:nvPr/>
        </p:nvGrpSpPr>
        <p:grpSpPr>
          <a:xfrm>
            <a:off x="3858957" y="5029786"/>
            <a:ext cx="360040" cy="432048"/>
            <a:chOff x="3752909" y="3025366"/>
            <a:chExt cx="360040" cy="432048"/>
          </a:xfrm>
        </p:grpSpPr>
        <p:sp>
          <p:nvSpPr>
            <p:cNvPr id="68" name="Цилиндр 67"/>
            <p:cNvSpPr/>
            <p:nvPr/>
          </p:nvSpPr>
          <p:spPr>
            <a:xfrm>
              <a:off x="3779912" y="3025366"/>
              <a:ext cx="306034" cy="432048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Минус 68"/>
            <p:cNvSpPr/>
            <p:nvPr/>
          </p:nvSpPr>
          <p:spPr>
            <a:xfrm>
              <a:off x="3752909" y="3092964"/>
              <a:ext cx="360040" cy="336036"/>
            </a:xfrm>
            <a:prstGeom prst="mathMin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0" name="Прямая соединительная линия 69"/>
          <p:cNvCxnSpPr/>
          <p:nvPr/>
        </p:nvCxnSpPr>
        <p:spPr>
          <a:xfrm>
            <a:off x="5117862" y="5029786"/>
            <a:ext cx="3376610" cy="1003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8494472" y="4105004"/>
            <a:ext cx="0" cy="93481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endCxn id="26" idx="3"/>
          </p:cNvCxnSpPr>
          <p:nvPr/>
        </p:nvCxnSpPr>
        <p:spPr>
          <a:xfrm flipH="1">
            <a:off x="8098428" y="4105003"/>
            <a:ext cx="396044" cy="1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Группа 72"/>
          <p:cNvGrpSpPr/>
          <p:nvPr/>
        </p:nvGrpSpPr>
        <p:grpSpPr>
          <a:xfrm>
            <a:off x="4894568" y="5029786"/>
            <a:ext cx="404428" cy="432048"/>
            <a:chOff x="4809600" y="3025366"/>
            <a:chExt cx="404428" cy="432048"/>
          </a:xfrm>
        </p:grpSpPr>
        <p:sp>
          <p:nvSpPr>
            <p:cNvPr id="74" name="Цилиндр 73"/>
            <p:cNvSpPr/>
            <p:nvPr/>
          </p:nvSpPr>
          <p:spPr>
            <a:xfrm>
              <a:off x="4848257" y="3025366"/>
              <a:ext cx="306034" cy="432048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люс 74"/>
            <p:cNvSpPr/>
            <p:nvPr/>
          </p:nvSpPr>
          <p:spPr>
            <a:xfrm>
              <a:off x="4809600" y="3097374"/>
              <a:ext cx="404428" cy="36004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Заголовок 1"/>
          <p:cNvSpPr>
            <a:spLocks noGrp="1"/>
          </p:cNvSpPr>
          <p:nvPr>
            <p:ph type="title"/>
          </p:nvPr>
        </p:nvSpPr>
        <p:spPr>
          <a:xfrm>
            <a:off x="436371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Электричество никто не изобретал!</a:t>
            </a:r>
            <a:endParaRPr lang="ru-RU" dirty="0"/>
          </a:p>
        </p:txBody>
      </p:sp>
      <p:sp>
        <p:nvSpPr>
          <p:cNvPr id="77" name="Содержимое 2"/>
          <p:cNvSpPr>
            <a:spLocks noGrp="1"/>
          </p:cNvSpPr>
          <p:nvPr>
            <p:ph idx="1"/>
          </p:nvPr>
        </p:nvSpPr>
        <p:spPr>
          <a:xfrm>
            <a:off x="436371" y="1945810"/>
            <a:ext cx="8229600" cy="4525963"/>
          </a:xfrm>
        </p:spPr>
        <p:txBody>
          <a:bodyPr/>
          <a:lstStyle/>
          <a:p>
            <a:r>
              <a:rPr lang="ru-RU" dirty="0" smtClean="0"/>
              <a:t>Это явление при котором движутся и взаимодействуют между собой заряженные частицы.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0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11284 0.0317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84 0.03171 L 0.30173 -0.020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173 -0.02083 L 0.475 0.0317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000"/>
                            </p:stCondLst>
                            <p:childTnLst>
                              <p:par>
                                <p:cTn id="139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7500"/>
                            </p:stCondLst>
                            <p:childTnLst>
                              <p:par>
                                <p:cTn id="1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 0.03171 L 0.60885 -0.0101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885 -0.01019 L 0.65625 0.04213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7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1" dur="5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3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5" dur="5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42" grpId="0" animBg="1"/>
      <p:bldP spid="42" grpId="1" animBg="1"/>
      <p:bldP spid="42" grpId="2" animBg="1"/>
      <p:bldP spid="43" grpId="0" animBg="1"/>
      <p:bldP spid="43" grpId="1" animBg="1"/>
      <p:bldP spid="43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Два великих итальянца: </a:t>
            </a:r>
            <a:r>
              <a:rPr lang="ru-RU" dirty="0" err="1" smtClean="0"/>
              <a:t>Луиджи</a:t>
            </a:r>
            <a:r>
              <a:rPr lang="ru-RU" dirty="0" smtClean="0"/>
              <a:t> </a:t>
            </a:r>
            <a:r>
              <a:rPr lang="ru-RU" dirty="0" err="1" smtClean="0"/>
              <a:t>Гальвани</a:t>
            </a:r>
            <a:r>
              <a:rPr lang="ru-RU" dirty="0" smtClean="0"/>
              <a:t> и </a:t>
            </a:r>
            <a:r>
              <a:rPr lang="ru-RU" dirty="0" err="1" smtClean="0"/>
              <a:t>Алесандро</a:t>
            </a:r>
            <a:r>
              <a:rPr lang="ru-RU" dirty="0" smtClean="0"/>
              <a:t> </a:t>
            </a:r>
            <a:r>
              <a:rPr lang="ru-RU" dirty="0" err="1" smtClean="0"/>
              <a:t>Вольто</a:t>
            </a:r>
            <a:r>
              <a:rPr lang="ru-RU" dirty="0" smtClean="0"/>
              <a:t> обнаружили, что электричество может течь непрерывно по замкнутой окружности. </a:t>
            </a:r>
            <a:r>
              <a:rPr lang="ru-RU" dirty="0" err="1" smtClean="0"/>
              <a:t>Гальвани</a:t>
            </a:r>
            <a:r>
              <a:rPr lang="ru-RU" dirty="0" smtClean="0"/>
              <a:t> был медиком и он изучал как электричество влияет на организм. С тех пор электричество стали использовать в медицинских целях. </a:t>
            </a:r>
            <a:r>
              <a:rPr lang="ru-RU" dirty="0" err="1" smtClean="0"/>
              <a:t>Гальвани</a:t>
            </a:r>
            <a:r>
              <a:rPr lang="ru-RU" dirty="0" smtClean="0"/>
              <a:t> стал основоположником </a:t>
            </a:r>
            <a:r>
              <a:rPr lang="ru-RU" dirty="0" err="1" smtClean="0"/>
              <a:t>биоэлектричества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рубеже 18 и 19 веков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Алесандро</a:t>
            </a:r>
            <a:r>
              <a:rPr lang="ru-RU" dirty="0" smtClean="0"/>
              <a:t> </a:t>
            </a:r>
            <a:r>
              <a:rPr lang="ru-RU" dirty="0" err="1" smtClean="0"/>
              <a:t>Вольто</a:t>
            </a:r>
            <a:r>
              <a:rPr lang="ru-RU" dirty="0" smtClean="0"/>
              <a:t> получил первый аппарат для получения электрического тока, это произошло в 1800 году. Тогда люди узнали про динамическое электричество движущееся.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Изобретение </a:t>
            </a:r>
            <a:r>
              <a:rPr lang="ru-RU" dirty="0" err="1" smtClean="0"/>
              <a:t>Алесандро</a:t>
            </a:r>
            <a:r>
              <a:rPr lang="ru-RU" dirty="0" smtClean="0"/>
              <a:t> </a:t>
            </a:r>
            <a:r>
              <a:rPr lang="ru-RU" dirty="0" err="1" smtClean="0"/>
              <a:t>Вольто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ьто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630" r="12390"/>
          <a:stretch/>
        </p:blipFill>
        <p:spPr>
          <a:xfrm>
            <a:off x="1907704" y="1772816"/>
            <a:ext cx="5708090" cy="45033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Вольто</a:t>
            </a:r>
            <a:r>
              <a:rPr lang="ru-RU" dirty="0" smtClean="0"/>
              <a:t> читал книгу </a:t>
            </a:r>
            <a:r>
              <a:rPr lang="ru-RU" dirty="0" err="1" smtClean="0"/>
              <a:t>Гальвани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 увидел другую книгу</a:t>
            </a:r>
            <a:endParaRPr lang="ru-RU" dirty="0"/>
          </a:p>
        </p:txBody>
      </p:sp>
      <p:pic>
        <p:nvPicPr>
          <p:cNvPr id="5" name="Содержимое 3" descr="Вольто2.png"/>
          <p:cNvPicPr>
            <a:picLocks noChangeAspect="1"/>
          </p:cNvPicPr>
          <p:nvPr/>
        </p:nvPicPr>
        <p:blipFill rotWithShape="1">
          <a:blip r:embed="rId2" cstate="print"/>
          <a:srcRect l="12630" r="12398" b="10857"/>
          <a:stretch/>
        </p:blipFill>
        <p:spPr>
          <a:xfrm>
            <a:off x="1619672" y="1700808"/>
            <a:ext cx="5976663" cy="4352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467" y="1196752"/>
            <a:ext cx="8579296" cy="4525963"/>
          </a:xfrm>
        </p:spPr>
        <p:txBody>
          <a:bodyPr/>
          <a:lstStyle/>
          <a:p>
            <a:r>
              <a:rPr lang="ru-RU" dirty="0" smtClean="0"/>
              <a:t>Если два метала соединить на одной плоскости и оба края приложить к языку то в последнем будет ощущаться некоторый вкус.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книге другого ученого</a:t>
            </a:r>
            <a:endParaRPr lang="ru-RU" dirty="0"/>
          </a:p>
        </p:txBody>
      </p:sp>
      <p:pic>
        <p:nvPicPr>
          <p:cNvPr id="5" name="Рисунок 4" descr="Вольто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140968"/>
            <a:ext cx="6530151" cy="2992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ru-RU" dirty="0" smtClean="0"/>
              <a:t>В то время как каждый кусок по отдельности не дают этого вкуса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по отдельности</a:t>
            </a:r>
            <a:endParaRPr lang="ru-RU" dirty="0"/>
          </a:p>
        </p:txBody>
      </p:sp>
      <p:pic>
        <p:nvPicPr>
          <p:cNvPr id="4" name="Рисунок 3" descr="Вольто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96952"/>
            <a:ext cx="5652120" cy="2914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Электрический ток может возникнуть в замкнутой цепи, составленной из различных проводников. Металлы он назвал проводниками 1-го класса, а жидкости проводниками 2-го класса. Электричество возникало благодаря химической реакции. Так  </a:t>
            </a:r>
            <a:r>
              <a:rPr lang="ru-RU" dirty="0" err="1" smtClean="0"/>
              <a:t>Вольто</a:t>
            </a:r>
            <a:r>
              <a:rPr lang="ru-RU" dirty="0" smtClean="0"/>
              <a:t> первый в мире изобрел источник динамического электричества, который назвали Вольтов столб.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Вольто</a:t>
            </a:r>
            <a:r>
              <a:rPr lang="ru-RU" dirty="0" smtClean="0"/>
              <a:t> установил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</TotalTime>
  <Words>218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Основоположники динамического электричества</vt:lpstr>
      <vt:lpstr>Электричество никто не изобретал!</vt:lpstr>
      <vt:lpstr>На рубеже 18 и 19 веков</vt:lpstr>
      <vt:lpstr>Изобретение Алесандро Вольто</vt:lpstr>
      <vt:lpstr>Вольто читал книгу Гальвани</vt:lpstr>
      <vt:lpstr>Он увидел другую книгу</vt:lpstr>
      <vt:lpstr>В книге другого ученого</vt:lpstr>
      <vt:lpstr>А по отдельности</vt:lpstr>
      <vt:lpstr>Вольто установил</vt:lpstr>
      <vt:lpstr>Вольтов столб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Основоположники динамического электричества</dc:title>
  <dc:creator>Uarimell</dc:creator>
  <cp:lastModifiedBy>admin</cp:lastModifiedBy>
  <cp:revision>9</cp:revision>
  <dcterms:created xsi:type="dcterms:W3CDTF">2012-01-28T02:14:10Z</dcterms:created>
  <dcterms:modified xsi:type="dcterms:W3CDTF">2013-10-16T17:44:57Z</dcterms:modified>
</cp:coreProperties>
</file>