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5" autoAdjust="0"/>
  </p:normalViewPr>
  <p:slideViewPr>
    <p:cSldViewPr>
      <p:cViewPr varScale="1">
        <p:scale>
          <a:sx n="88" d="100"/>
          <a:sy n="88" d="100"/>
        </p:scale>
        <p:origin x="-10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691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F35354-4D53-4279-BC37-B83F5871C59F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EDA9F9-9190-4187-B622-80468C59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0;&#1083;&#1077;&#1085;&#1072;%20&#1088;&#1072;&#1073;&#1086;&#1090;&#1072;\&#1080;&#1090;&#1086;&#1075;&#1086;&#1074;&#1072;&#1103;%20&#1087;&#1088;&#1077;&#1079;&#1077;&#1085;&#1090;&#1072;&#1094;&#1080;&#1103;\14aeb07ecd5bff9b38617834ebddbc0d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Муниципальное бюджетное образовательное учреждение дополнительного образования детей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дом детского творчества станицы Калининской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4608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Итоговая </a:t>
            </a:r>
            <a:r>
              <a:rPr lang="ru-RU" sz="3600" dirty="0" err="1" smtClean="0">
                <a:solidFill>
                  <a:schemeClr val="tx1"/>
                </a:solidFill>
              </a:rPr>
              <a:t>презентиция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объеденений</a:t>
            </a:r>
            <a:r>
              <a:rPr lang="ru-RU" sz="3600" dirty="0" smtClean="0">
                <a:solidFill>
                  <a:schemeClr val="tx1"/>
                </a:solidFill>
              </a:rPr>
              <a:t> «Волшебный бисер»,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« Мастерица»</a:t>
            </a: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Педагог</a:t>
            </a:r>
            <a:r>
              <a:rPr lang="ru-RU" sz="2200" baseline="0" dirty="0" smtClean="0">
                <a:solidFill>
                  <a:schemeClr val="tx1"/>
                </a:solidFill>
              </a:rPr>
              <a:t> дополнительного образования </a:t>
            </a:r>
            <a:r>
              <a:rPr lang="ru-RU" sz="2200" baseline="0" dirty="0" err="1" smtClean="0">
                <a:solidFill>
                  <a:schemeClr val="tx1"/>
                </a:solidFill>
              </a:rPr>
              <a:t>Оленюк</a:t>
            </a:r>
            <a:r>
              <a:rPr lang="ru-RU" sz="2200" baseline="0" dirty="0" smtClean="0">
                <a:solidFill>
                  <a:schemeClr val="tx1"/>
                </a:solidFill>
              </a:rPr>
              <a:t> Е.А.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4" name="14aeb07ecd5bff9b38617834ebddbc0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403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Поделки к праздникам: Кубанский сувенир и к дню космонавтики.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345656" cy="44275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200847" cy="4427562"/>
          </a:xfrm>
        </p:spPr>
      </p:pic>
    </p:spTree>
    <p:extLst>
      <p:ext uri="{BB962C8B-B14F-4D97-AF65-F5344CB8AC3E}">
        <p14:creationId xmlns="" xmlns:p14="http://schemas.microsoft.com/office/powerpoint/2010/main" val="1795448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кипит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06" y="1806575"/>
            <a:ext cx="5317388" cy="4052888"/>
          </a:xfrm>
        </p:spPr>
      </p:pic>
    </p:spTree>
    <p:extLst>
      <p:ext uri="{BB962C8B-B14F-4D97-AF65-F5344CB8AC3E}">
        <p14:creationId xmlns="" xmlns:p14="http://schemas.microsoft.com/office/powerpoint/2010/main" val="2537212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 сад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09750"/>
            <a:ext cx="3456384" cy="47155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09750"/>
            <a:ext cx="3528392" cy="4715594"/>
          </a:xfrm>
        </p:spPr>
      </p:pic>
    </p:spTree>
    <p:extLst>
      <p:ext uri="{BB962C8B-B14F-4D97-AF65-F5344CB8AC3E}">
        <p14:creationId xmlns="" xmlns:p14="http://schemas.microsoft.com/office/powerpoint/2010/main" val="3144964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11718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021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творим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06574"/>
            <a:ext cx="6768752" cy="4790777"/>
          </a:xfrm>
        </p:spPr>
      </p:pic>
    </p:spTree>
    <p:extLst>
      <p:ext uri="{BB962C8B-B14F-4D97-AF65-F5344CB8AC3E}">
        <p14:creationId xmlns="" xmlns:p14="http://schemas.microsoft.com/office/powerpoint/2010/main" val="335988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Цветы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33" y="2389188"/>
            <a:ext cx="2603896" cy="3471862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71" y="2389188"/>
            <a:ext cx="2603896" cy="3471862"/>
          </a:xfrm>
        </p:spPr>
      </p:pic>
    </p:spTree>
    <p:extLst>
      <p:ext uri="{BB962C8B-B14F-4D97-AF65-F5344CB8AC3E}">
        <p14:creationId xmlns="" xmlns:p14="http://schemas.microsoft.com/office/powerpoint/2010/main" val="131806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Цветы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3240360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9188"/>
            <a:ext cx="2912343" cy="3992140"/>
          </a:xfrm>
        </p:spPr>
      </p:pic>
    </p:spTree>
    <p:extLst>
      <p:ext uri="{BB962C8B-B14F-4D97-AF65-F5344CB8AC3E}">
        <p14:creationId xmlns="" xmlns:p14="http://schemas.microsoft.com/office/powerpoint/2010/main" val="4116249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 мы отдыхаем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28800"/>
            <a:ext cx="8136904" cy="4464496"/>
          </a:xfrm>
        </p:spPr>
      </p:pic>
    </p:spTree>
    <p:extLst>
      <p:ext uri="{BB962C8B-B14F-4D97-AF65-F5344CB8AC3E}">
        <p14:creationId xmlns="" xmlns:p14="http://schemas.microsoft.com/office/powerpoint/2010/main" val="1707347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Патриотическое воспитание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28800"/>
            <a:ext cx="7704856" cy="4536504"/>
          </a:xfrm>
        </p:spPr>
      </p:pic>
    </p:spTree>
    <p:extLst>
      <p:ext uri="{BB962C8B-B14F-4D97-AF65-F5344CB8AC3E}">
        <p14:creationId xmlns="" xmlns:p14="http://schemas.microsoft.com/office/powerpoint/2010/main" val="4144329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Сувениры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600400" cy="47876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682672" cy="4752528"/>
          </a:xfrm>
        </p:spPr>
      </p:pic>
    </p:spTree>
    <p:extLst>
      <p:ext uri="{BB962C8B-B14F-4D97-AF65-F5344CB8AC3E}">
        <p14:creationId xmlns="" xmlns:p14="http://schemas.microsoft.com/office/powerpoint/2010/main" val="295486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Готовимся к пасхе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919588" cy="40324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25970"/>
            <a:ext cx="3038476" cy="4051301"/>
          </a:xfrm>
        </p:spPr>
      </p:pic>
    </p:spTree>
    <p:extLst>
      <p:ext uri="{BB962C8B-B14F-4D97-AF65-F5344CB8AC3E}">
        <p14:creationId xmlns="" xmlns:p14="http://schemas.microsoft.com/office/powerpoint/2010/main" val="75755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6574"/>
            <a:ext cx="7416824" cy="4358729"/>
          </a:xfrm>
        </p:spPr>
      </p:pic>
    </p:spTree>
    <p:extLst>
      <p:ext uri="{BB962C8B-B14F-4D97-AF65-F5344CB8AC3E}">
        <p14:creationId xmlns="" xmlns:p14="http://schemas.microsoft.com/office/powerpoint/2010/main" val="242955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65</TotalTime>
  <Words>56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Муниципальное бюджетное образовательное учреждение дополнительного образования детей  дом детского творчества станицы Калининской </vt:lpstr>
      <vt:lpstr>Мы творим</vt:lpstr>
      <vt:lpstr>Цветы</vt:lpstr>
      <vt:lpstr>Цветы</vt:lpstr>
      <vt:lpstr>Так мы отдыхаем</vt:lpstr>
      <vt:lpstr>Патриотическое воспитание</vt:lpstr>
      <vt:lpstr>Сувениры</vt:lpstr>
      <vt:lpstr>Готовимся к пасхе</vt:lpstr>
      <vt:lpstr>Конкурсы</vt:lpstr>
      <vt:lpstr>Поделки к праздникам: Кубанский сувенир и к дню космонавтики.</vt:lpstr>
      <vt:lpstr>Работа кипит</vt:lpstr>
      <vt:lpstr>Мини сад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 дом детского творчества станицы Калининской</dc:title>
  <dc:creator>Vitalik</dc:creator>
  <cp:lastModifiedBy>Viktor</cp:lastModifiedBy>
  <cp:revision>10</cp:revision>
  <dcterms:created xsi:type="dcterms:W3CDTF">2014-04-10T15:25:51Z</dcterms:created>
  <dcterms:modified xsi:type="dcterms:W3CDTF">2014-04-17T16:35:16Z</dcterms:modified>
</cp:coreProperties>
</file>