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1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4A7FB4"/>
    <a:srgbClr val="4374BB"/>
    <a:srgbClr val="3378CB"/>
    <a:srgbClr val="3366CC"/>
    <a:srgbClr val="91E5E3"/>
    <a:srgbClr val="9D8D65"/>
    <a:srgbClr val="CC0000"/>
    <a:srgbClr val="ADA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0"/>
            <a:ext cx="8229600" cy="838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19800"/>
            <a:ext cx="8229600" cy="6096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pic>
        <p:nvPicPr>
          <p:cNvPr id="4" name="Picture 3" descr="17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67600" y="2590800"/>
            <a:ext cx="1676400" cy="209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4" name="Picture 3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4" name="Picture 3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5" name="Picture 4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7" name="Picture 6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3" name="Picture 2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itmap_128.bmp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0782" t="19157" r="10805" b="10200"/>
          <a:stretch>
            <a:fillRect/>
          </a:stretch>
        </p:blipFill>
        <p:spPr>
          <a:xfrm>
            <a:off x="1524000" y="1447800"/>
            <a:ext cx="6096000" cy="4495800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12500"/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1828800"/>
            <a:ext cx="57150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19800"/>
            <a:ext cx="57515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9" name="Picture 8" descr="liam_ball_1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4643446"/>
            <a:ext cx="8229600" cy="838200"/>
          </a:xfrm>
        </p:spPr>
        <p:txBody>
          <a:bodyPr/>
          <a:lstStyle/>
          <a:p>
            <a:r>
              <a:rPr lang="ru-RU" dirty="0" smtClean="0"/>
              <a:t>География о яблоке</a:t>
            </a:r>
            <a:br>
              <a:rPr lang="ru-RU" dirty="0" smtClean="0"/>
            </a:br>
            <a:r>
              <a:rPr lang="ru-RU" dirty="0" err="1" smtClean="0"/>
              <a:t>синквейны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err="1" smtClean="0"/>
              <a:t>Руководитель:Сотникова</a:t>
            </a:r>
            <a:r>
              <a:rPr lang="ru-RU" sz="2400" dirty="0" smtClean="0"/>
              <a:t> С.В.</a:t>
            </a:r>
          </a:p>
          <a:p>
            <a:r>
              <a:rPr lang="ru-RU" sz="2400" dirty="0" smtClean="0"/>
              <a:t>выполнили: Горбачева </a:t>
            </a:r>
            <a:r>
              <a:rPr lang="ru-RU" sz="2400" dirty="0" err="1" smtClean="0"/>
              <a:t>Влада,Бархатова</a:t>
            </a:r>
            <a:r>
              <a:rPr lang="ru-RU" sz="2400" dirty="0" smtClean="0"/>
              <a:t> Лиза 8класс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Яблоко</a:t>
            </a:r>
          </a:p>
          <a:p>
            <a:pPr algn="ctr">
              <a:buNone/>
            </a:pPr>
            <a:r>
              <a:rPr lang="ru-RU" dirty="0" err="1" smtClean="0"/>
              <a:t>Зеленое,красное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Зреет,наливается,падает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Любимый фрукт многих людей</a:t>
            </a:r>
          </a:p>
          <a:p>
            <a:pPr algn="ctr">
              <a:buNone/>
            </a:pPr>
            <a:r>
              <a:rPr lang="ru-RU" dirty="0" smtClean="0"/>
              <a:t>Вкуснятина</a:t>
            </a:r>
            <a:endParaRPr lang="en-US" dirty="0"/>
          </a:p>
        </p:txBody>
      </p:sp>
      <p:pic>
        <p:nvPicPr>
          <p:cNvPr id="4" name="Рисунок 3" descr="я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14290"/>
            <a:ext cx="2571736" cy="1857378"/>
          </a:xfrm>
          <a:prstGeom prst="rect">
            <a:avLst/>
          </a:prstGeom>
        </p:spPr>
      </p:pic>
      <p:pic>
        <p:nvPicPr>
          <p:cNvPr id="5" name="Рисунок 4" descr="я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93338" y="3464722"/>
            <a:ext cx="1928827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написания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1-строка</a:t>
            </a:r>
            <a:r>
              <a:rPr lang="ru-RU" dirty="0" smtClean="0"/>
              <a:t> </a:t>
            </a:r>
            <a:r>
              <a:rPr lang="ru-RU" dirty="0" err="1" smtClean="0"/>
              <a:t>Явление,предмет</a:t>
            </a:r>
            <a:r>
              <a:rPr lang="ru-RU" dirty="0" smtClean="0"/>
              <a:t>. </a:t>
            </a:r>
            <a:r>
              <a:rPr lang="ru-RU" u="sng" dirty="0" smtClean="0"/>
              <a:t>Кто? Что?</a:t>
            </a:r>
          </a:p>
          <a:p>
            <a:pPr algn="ctr">
              <a:buNone/>
            </a:pPr>
            <a:r>
              <a:rPr lang="ru-RU" b="1" dirty="0" smtClean="0"/>
              <a:t>2-строка</a:t>
            </a:r>
            <a:r>
              <a:rPr lang="ru-RU" dirty="0" smtClean="0"/>
              <a:t>Свойства и признаки </a:t>
            </a:r>
            <a:r>
              <a:rPr lang="ru-RU" dirty="0" err="1" smtClean="0"/>
              <a:t>явления,предмета</a:t>
            </a:r>
            <a:r>
              <a:rPr lang="ru-RU" dirty="0" smtClean="0"/>
              <a:t>. </a:t>
            </a:r>
            <a:r>
              <a:rPr lang="ru-RU" u="sng" dirty="0" err="1" smtClean="0"/>
              <a:t>Какой?Какое</a:t>
            </a:r>
            <a:r>
              <a:rPr lang="ru-RU" u="sng" dirty="0" smtClean="0"/>
              <a:t>?</a:t>
            </a:r>
          </a:p>
          <a:p>
            <a:pPr algn="ctr">
              <a:buNone/>
            </a:pPr>
            <a:r>
              <a:rPr lang="ru-RU" b="1" dirty="0" smtClean="0"/>
              <a:t>3-строка</a:t>
            </a:r>
            <a:r>
              <a:rPr lang="ru-RU" dirty="0" smtClean="0"/>
              <a:t>Действия обычные для </a:t>
            </a:r>
            <a:r>
              <a:rPr lang="ru-RU" dirty="0" err="1" smtClean="0"/>
              <a:t>предмета,явления</a:t>
            </a:r>
            <a:r>
              <a:rPr lang="ru-RU" dirty="0" smtClean="0"/>
              <a:t>. </a:t>
            </a:r>
            <a:r>
              <a:rPr lang="ru-RU" u="sng" dirty="0" smtClean="0"/>
              <a:t>Что делает?</a:t>
            </a:r>
          </a:p>
          <a:p>
            <a:pPr algn="ctr">
              <a:buNone/>
            </a:pPr>
            <a:r>
              <a:rPr lang="ru-RU" b="1" dirty="0" smtClean="0"/>
              <a:t>4-строка</a:t>
            </a:r>
            <a:r>
              <a:rPr lang="ru-RU" dirty="0" smtClean="0"/>
              <a:t>  Мнение о </a:t>
            </a:r>
            <a:r>
              <a:rPr lang="ru-RU" dirty="0" err="1" smtClean="0"/>
              <a:t>предмете,явлении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5 строка </a:t>
            </a:r>
            <a:r>
              <a:rPr lang="ru-RU" dirty="0" smtClean="0"/>
              <a:t>Суть </a:t>
            </a:r>
            <a:r>
              <a:rPr lang="ru-RU" dirty="0" err="1" smtClean="0"/>
              <a:t>предмета,явления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Казахстан</a:t>
            </a:r>
          </a:p>
          <a:p>
            <a:pPr algn="ctr">
              <a:buNone/>
            </a:pPr>
            <a:r>
              <a:rPr lang="ru-RU" dirty="0" err="1" smtClean="0"/>
              <a:t>Теплый,близкий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Место рождения всех яблок</a:t>
            </a:r>
          </a:p>
          <a:p>
            <a:pPr algn="ctr">
              <a:buNone/>
            </a:pPr>
            <a:r>
              <a:rPr lang="ru-RU" dirty="0" smtClean="0"/>
              <a:t>Райский сад в горах</a:t>
            </a:r>
          </a:p>
          <a:p>
            <a:pPr algn="ctr">
              <a:buNone/>
            </a:pPr>
            <a:r>
              <a:rPr lang="ru-RU" dirty="0" err="1" smtClean="0"/>
              <a:t>Алма-ата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я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143380"/>
            <a:ext cx="2600342" cy="2214578"/>
          </a:xfrm>
          <a:prstGeom prst="rect">
            <a:avLst/>
          </a:prstGeom>
        </p:spPr>
      </p:pic>
      <p:pic>
        <p:nvPicPr>
          <p:cNvPr id="5" name="Рисунок 4" descr="iCAEU5NW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85728"/>
            <a:ext cx="2286016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8929718" cy="4038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«Большое Яблоко»</a:t>
            </a:r>
          </a:p>
          <a:p>
            <a:pPr algn="ctr">
              <a:buNone/>
            </a:pPr>
            <a:r>
              <a:rPr lang="ru-RU" dirty="0" smtClean="0"/>
              <a:t>Город скачек и джаза</a:t>
            </a:r>
          </a:p>
          <a:p>
            <a:pPr algn="ctr">
              <a:buNone/>
            </a:pPr>
            <a:r>
              <a:rPr lang="ru-RU" dirty="0" smtClean="0"/>
              <a:t>Первые переселенцы посадили яблоню</a:t>
            </a:r>
          </a:p>
          <a:p>
            <a:pPr algn="ctr">
              <a:buNone/>
            </a:pPr>
            <a:r>
              <a:rPr lang="ru-RU" dirty="0" smtClean="0"/>
              <a:t>Джон Фитцджеральд «История американских скачек»</a:t>
            </a:r>
          </a:p>
          <a:p>
            <a:pPr algn="ctr">
              <a:buNone/>
            </a:pPr>
            <a:r>
              <a:rPr lang="ru-RU" dirty="0" smtClean="0"/>
              <a:t>Нью-Йорк</a:t>
            </a:r>
            <a:endParaRPr lang="ru-RU" dirty="0"/>
          </a:p>
        </p:txBody>
      </p:sp>
      <p:pic>
        <p:nvPicPr>
          <p:cNvPr id="4" name="Рисунок 3" descr="я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5000636"/>
            <a:ext cx="3476636" cy="1643074"/>
          </a:xfrm>
          <a:prstGeom prst="rect">
            <a:avLst/>
          </a:prstGeom>
        </p:spPr>
      </p:pic>
      <p:pic>
        <p:nvPicPr>
          <p:cNvPr id="5" name="Рисунок 4" descr="iCAZE6E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428604"/>
            <a:ext cx="1905000" cy="1643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038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Яблоко</a:t>
            </a:r>
          </a:p>
          <a:p>
            <a:pPr algn="ctr">
              <a:buNone/>
            </a:pPr>
            <a:r>
              <a:rPr lang="ru-RU" dirty="0" smtClean="0"/>
              <a:t>Знание и мудрость</a:t>
            </a:r>
          </a:p>
          <a:p>
            <a:pPr algn="ctr">
              <a:buNone/>
            </a:pPr>
            <a:r>
              <a:rPr lang="ru-RU" dirty="0" smtClean="0"/>
              <a:t>Плод познания добра и зла</a:t>
            </a:r>
          </a:p>
          <a:p>
            <a:pPr algn="ctr">
              <a:buNone/>
            </a:pPr>
            <a:r>
              <a:rPr lang="ru-RU" dirty="0" smtClean="0"/>
              <a:t>Возвращают здоровье и молодость, дарят бессмертие</a:t>
            </a:r>
          </a:p>
          <a:p>
            <a:pPr algn="ctr">
              <a:buNone/>
            </a:pPr>
            <a:r>
              <a:rPr lang="ru-RU" dirty="0" smtClean="0"/>
              <a:t>Плод древа жизни</a:t>
            </a:r>
            <a:endParaRPr lang="ru-RU" dirty="0"/>
          </a:p>
        </p:txBody>
      </p:sp>
      <p:pic>
        <p:nvPicPr>
          <p:cNvPr id="4" name="Рисунок 3" descr="я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71480"/>
            <a:ext cx="2643206" cy="1714512"/>
          </a:xfrm>
          <a:prstGeom prst="rect">
            <a:avLst/>
          </a:prstGeom>
        </p:spPr>
      </p:pic>
      <p:pic>
        <p:nvPicPr>
          <p:cNvPr id="5" name="Рисунок 4" descr="я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000504"/>
            <a:ext cx="1928826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Яблоко</a:t>
            </a:r>
          </a:p>
          <a:p>
            <a:pPr algn="ctr">
              <a:buNone/>
            </a:pPr>
            <a:r>
              <a:rPr lang="ru-RU" dirty="0" smtClean="0"/>
              <a:t>Идеально круглое</a:t>
            </a:r>
          </a:p>
          <a:p>
            <a:pPr algn="ctr">
              <a:buNone/>
            </a:pPr>
            <a:r>
              <a:rPr lang="ru-RU" dirty="0" smtClean="0"/>
              <a:t>Символизирует  МИР</a:t>
            </a:r>
          </a:p>
          <a:p>
            <a:pPr algn="ctr">
              <a:buNone/>
            </a:pPr>
            <a:r>
              <a:rPr lang="ru-RU" dirty="0" smtClean="0"/>
              <a:t>Цари держат «державное яблоко»</a:t>
            </a:r>
          </a:p>
          <a:p>
            <a:pPr algn="ctr">
              <a:buNone/>
            </a:pPr>
            <a:r>
              <a:rPr lang="ru-RU" dirty="0" smtClean="0"/>
              <a:t>Держава</a:t>
            </a:r>
            <a:endParaRPr lang="ru-RU" dirty="0"/>
          </a:p>
        </p:txBody>
      </p:sp>
      <p:pic>
        <p:nvPicPr>
          <p:cNvPr id="4" name="Рисунок 3" descr="я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857628"/>
            <a:ext cx="2357454" cy="2714644"/>
          </a:xfrm>
          <a:prstGeom prst="rect">
            <a:avLst/>
          </a:prstGeom>
        </p:spPr>
      </p:pic>
      <p:pic>
        <p:nvPicPr>
          <p:cNvPr id="5" name="Рисунок 4" descr="глобу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14290"/>
            <a:ext cx="2428892" cy="1714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10_apple">
  <a:themeElements>
    <a:clrScheme name="Office Theme 1">
      <a:dk1>
        <a:srgbClr val="003300"/>
      </a:dk1>
      <a:lt1>
        <a:srgbClr val="226822"/>
      </a:lt1>
      <a:dk2>
        <a:srgbClr val="FFFFFF"/>
      </a:dk2>
      <a:lt2>
        <a:srgbClr val="220011"/>
      </a:lt2>
      <a:accent1>
        <a:srgbClr val="81CA6A"/>
      </a:accent1>
      <a:accent2>
        <a:srgbClr val="83ABC1"/>
      </a:accent2>
      <a:accent3>
        <a:srgbClr val="ABB9AB"/>
      </a:accent3>
      <a:accent4>
        <a:srgbClr val="002A00"/>
      </a:accent4>
      <a:accent5>
        <a:srgbClr val="C1E1B9"/>
      </a:accent5>
      <a:accent6>
        <a:srgbClr val="769BAF"/>
      </a:accent6>
      <a:hlink>
        <a:srgbClr val="A58779"/>
      </a:hlink>
      <a:folHlink>
        <a:srgbClr val="7E83B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00"/>
        </a:dk1>
        <a:lt1>
          <a:srgbClr val="226822"/>
        </a:lt1>
        <a:dk2>
          <a:srgbClr val="FFFFFF"/>
        </a:dk2>
        <a:lt2>
          <a:srgbClr val="220011"/>
        </a:lt2>
        <a:accent1>
          <a:srgbClr val="81CA6A"/>
        </a:accent1>
        <a:accent2>
          <a:srgbClr val="83ABC1"/>
        </a:accent2>
        <a:accent3>
          <a:srgbClr val="ABB9AB"/>
        </a:accent3>
        <a:accent4>
          <a:srgbClr val="002A00"/>
        </a:accent4>
        <a:accent5>
          <a:srgbClr val="C1E1B9"/>
        </a:accent5>
        <a:accent6>
          <a:srgbClr val="769BAF"/>
        </a:accent6>
        <a:hlink>
          <a:srgbClr val="A58779"/>
        </a:hlink>
        <a:folHlink>
          <a:srgbClr val="7E83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Anim-10_apple</Template>
  <TotalTime>237</TotalTime>
  <Words>114</Words>
  <Application>Microsoft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Anim-10_apple</vt:lpstr>
      <vt:lpstr>География о яблоке синквейны</vt:lpstr>
      <vt:lpstr>Слайд 2</vt:lpstr>
      <vt:lpstr>Алгоритм написания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синквейн</dc:title>
  <dc:subject>Анимированный шаблон для презентаций</dc:subject>
  <dc:creator>Dima</dc:creator>
  <dc:description>http://freeppt.ru/ - Презентации по культуре и искусству, шаблоны PowerPoint.</dc:description>
  <cp:lastModifiedBy>Dima</cp:lastModifiedBy>
  <cp:revision>10</cp:revision>
  <dcterms:created xsi:type="dcterms:W3CDTF">2013-04-04T06:04:02Z</dcterms:created>
  <dcterms:modified xsi:type="dcterms:W3CDTF">2013-05-14T11:40:45Z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TC011408291033</vt:lpwstr>
  </property>
</Properties>
</file>