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7C681D-3EDA-480F-86B6-484E8E565407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E0B392-D6FC-4614-ABF7-F081D4E4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C681D-3EDA-480F-86B6-484E8E565407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0B392-D6FC-4614-ABF7-F081D4E4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F7C681D-3EDA-480F-86B6-484E8E565407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E0B392-D6FC-4614-ABF7-F081D4E4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C681D-3EDA-480F-86B6-484E8E565407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0B392-D6FC-4614-ABF7-F081D4E4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7C681D-3EDA-480F-86B6-484E8E565407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DE0B392-D6FC-4614-ABF7-F081D4E4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C681D-3EDA-480F-86B6-484E8E565407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0B392-D6FC-4614-ABF7-F081D4E4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C681D-3EDA-480F-86B6-484E8E565407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0B392-D6FC-4614-ABF7-F081D4E4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C681D-3EDA-480F-86B6-484E8E565407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0B392-D6FC-4614-ABF7-F081D4E4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7C681D-3EDA-480F-86B6-484E8E565407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0B392-D6FC-4614-ABF7-F081D4E4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C681D-3EDA-480F-86B6-484E8E565407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0B392-D6FC-4614-ABF7-F081D4E4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C681D-3EDA-480F-86B6-484E8E565407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0B392-D6FC-4614-ABF7-F081D4E4EC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F7C681D-3EDA-480F-86B6-484E8E565407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E0B392-D6FC-4614-ABF7-F081D4E4E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ommons.wikimedia.org/wiki/File:Pseashho_iz_lagerja_Kholodnyi.jpeg?uselang=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0%B0%D0%B2%D0%BD%D0%B8%D0%BD%D0%B0" TargetMode="External"/><Relationship Id="rId2" Type="http://schemas.openxmlformats.org/officeDocument/2006/relationships/hyperlink" Target="http://ru.wikipedia.org/wiki/%D0%A1%D1%83%D1%88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ru.wikipedia.org/wiki/%D0%9F%D1%80%D0%B5%D0%B4%D0%B3%D0%BE%D1%80%D1%8C%D1%8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3%D0%B5%D0%BE%D1%82%D0%B5%D0%BA%D1%82%D0%BE%D0%BD%D0%B8%D0%BA%D0%B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5%D0%B2%D0%B5%D1%80%D0%BD%D0%B0%D1%8F_%D0%90%D0%BC%D0%B5%D1%80%D0%B8%D0%BA%D0%B0" TargetMode="External"/><Relationship Id="rId7" Type="http://schemas.openxmlformats.org/officeDocument/2006/relationships/hyperlink" Target="http://ru.wikipedia.org/wiki/%D0%90%D1%84%D1%80%D0%B8%D0%BA%D0%B0" TargetMode="External"/><Relationship Id="rId2" Type="http://schemas.openxmlformats.org/officeDocument/2006/relationships/hyperlink" Target="http://ru.wikipedia.org/wiki/%D0%90%D0%B7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0%D0%B2%D1%81%D1%82%D1%80%D0%B0%D0%BB%D0%B8%D1%8F" TargetMode="External"/><Relationship Id="rId5" Type="http://schemas.openxmlformats.org/officeDocument/2006/relationships/hyperlink" Target="http://ru.wikipedia.org/wiki/%D0%AE%D0%B6%D0%BD%D0%B0%D1%8F_%D0%90%D0%BC%D0%B5%D1%80%D0%B8%D0%BA%D0%B0" TargetMode="External"/><Relationship Id="rId4" Type="http://schemas.openxmlformats.org/officeDocument/2006/relationships/hyperlink" Target="http://ru.wikipedia.org/wiki/%D0%95%D0%B2%D1%80%D0%BE%D0%BF%D0%B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E%D0%BD%D0%B1%D0%BB%D0%B0%D0%BD" TargetMode="External"/><Relationship Id="rId3" Type="http://schemas.openxmlformats.org/officeDocument/2006/relationships/hyperlink" Target="http://ru.wikipedia.org/wiki/%D0%A5%D0%B8%D0%B1%D0%B8%D0%BD%D1%8B" TargetMode="External"/><Relationship Id="rId7" Type="http://schemas.openxmlformats.org/officeDocument/2006/relationships/hyperlink" Target="http://ru.wikipedia.org/wiki/%D0%93%D0%BE%D1%80%D0%BD%D1%8B%D0%B9_%D0%BC%D0%B0%D1%81%D1%81%D0%B8%D0%B2" TargetMode="External"/><Relationship Id="rId2" Type="http://schemas.openxmlformats.org/officeDocument/2006/relationships/hyperlink" Target="http://ru.wikipedia.org/wiki/%D0%9E%D1%81%D1%82%D1%80%D0%BE%D0%B2%D0%BD%D1%8B%D0%B5_%D0%B3%D0%BE%D1%80%D1%8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/index.php?title=%D0%93%D0%BE%D1%80%D0%BD%D1%8B%D0%B9_%D1%83%D0%B7%D0%B5%D0%BB&amp;action=edit&amp;redlink=1" TargetMode="External"/><Relationship Id="rId5" Type="http://schemas.openxmlformats.org/officeDocument/2006/relationships/hyperlink" Target="http://ru.wikipedia.org/wiki/%D0%93%D0%BE%D1%80%D0%BD%D1%8B%D0%B9_%D1%85%D1%80%D0%B5%D0%B1%D0%B5%D1%82" TargetMode="External"/><Relationship Id="rId10" Type="http://schemas.openxmlformats.org/officeDocument/2006/relationships/hyperlink" Target="http://ru.wikipedia.org/wiki/%D0%93%D0%B5%D0%BE%D0%BC%D0%BE%D1%80%D1%84%D0%BE%D0%BB%D0%BE%D0%B3%D0%B8%D1%8F" TargetMode="External"/><Relationship Id="rId4" Type="http://schemas.openxmlformats.org/officeDocument/2006/relationships/hyperlink" Target="http://ru.wikipedia.org/w/index.php?title=%D0%93%D0%BE%D1%80%D0%BD%D0%B0%D1%8F_%D0%B3%D1%80%D1%83%D0%BF%D0%BF%D0%B0&amp;action=edit&amp;redlink=1" TargetMode="External"/><Relationship Id="rId9" Type="http://schemas.openxmlformats.org/officeDocument/2006/relationships/hyperlink" Target="http://ru.wikipedia.org/wiki/%D0%93%D0%BE%D1%80%D0%BD%D0%B0%D1%8F_%D1%81%D0%B8%D1%81%D1%82%D0%B5%D0%BC%D0%B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ommons.wikimedia.org/wiki/File:South_America_satellite_orthographic.jpg?uselang=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/index.php?title=%D0%93%D0%BE%D1%80%D0%BD%D1%8B%D0%B9_%D0%BF%D0%BE%D1%8F%D1%81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горы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3714752"/>
            <a:ext cx="6114910" cy="102981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Неделя географии </a:t>
            </a:r>
          </a:p>
          <a:p>
            <a:r>
              <a:rPr lang="ru-RU" dirty="0" smtClean="0"/>
              <a:t>Подготовила учитель географии</a:t>
            </a:r>
          </a:p>
          <a:p>
            <a:r>
              <a:rPr lang="ru-RU" dirty="0" smtClean="0"/>
              <a:t> </a:t>
            </a:r>
            <a:r>
              <a:rPr lang="ru-RU" smtClean="0"/>
              <a:t>О.В </a:t>
            </a:r>
            <a:r>
              <a:rPr lang="ru-RU" smtClean="0"/>
              <a:t>.</a:t>
            </a:r>
            <a:r>
              <a:rPr lang="ru-RU" dirty="0" err="1" smtClean="0"/>
              <a:t>М</a:t>
            </a:r>
            <a:r>
              <a:rPr lang="ru-RU" smtClean="0"/>
              <a:t>ОЛОДКИНА</a:t>
            </a:r>
            <a:endParaRPr lang="ru-RU" dirty="0"/>
          </a:p>
        </p:txBody>
      </p:sp>
      <p:pic>
        <p:nvPicPr>
          <p:cNvPr id="4" name="Рисунок 3" descr="http://upload.wikimedia.org/wikipedia/commons/thumb/d/dc/Pseashho_iz_lagerja_Kholodnyi.jpeg/220px-Pseashho_iz_lagerja_Kholodnyi.jpe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334030" cy="3954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Что такое горы?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7239000" cy="4846320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Го́ры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— сильно расчленённые части 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2" tooltip="Суша"/>
              </a:rPr>
              <a:t>суши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значительно, на 500 метров и более, приподнятые над прилегающими 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3" tooltip="Равнина"/>
              </a:rPr>
              <a:t>равнинами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От равнин горы отделены либо напрямую подножием склона, либо 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4" tooltip="Предгорья"/>
              </a:rPr>
              <a:t>предгорьями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Горы могут быть линейно вытянутыми или дугообразными с параллельным, решётчатым, радиальным, перистым, кулисным или ветвистым рисунком расчленения. Различают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высокогорья,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среднегорья 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низкогорья</a:t>
            </a:r>
            <a:r>
              <a:rPr lang="ru-RU" sz="2400" b="1" u="sng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upload.wikimedia.org/wikipedia/commons/thumb/c/c9/Khor_Virap.jpg/220px-Khor_Virap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262396" y="4442448"/>
            <a:ext cx="4881604" cy="2415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Форма гор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Горы формируются в 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2" tooltip="Геотектоника"/>
              </a:rPr>
              <a:t>тектонически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 tooltip="Геотектоника"/>
              </a:rPr>
              <a:t> активных областях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происхождению горы делятся на 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тектонические,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эрозионные,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вулканические.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зависимости от характера деформаций земной коры среди тектонических гор выделяются складчатые, глыбовые и складчато-глыбовые.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Место гор на планете земля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7030A0"/>
            </a:solidFill>
          </a:ln>
        </p:spPr>
        <p:txBody>
          <a:bodyPr/>
          <a:lstStyle/>
          <a:p>
            <a:pPr lvl="8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Горные системы занимают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64 % поверхности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Азия"/>
              </a:rPr>
              <a:t>Азии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36 % — 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  <a:hlinkClick r:id="rId3" tooltip="Северная Америка"/>
              </a:rPr>
              <a:t>Северной Америки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25 % — 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  <a:hlinkClick r:id="rId4" tooltip="Европа"/>
              </a:rPr>
              <a:t>Европы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22 % — 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  <a:hlinkClick r:id="rId5" tooltip="Южная Америка"/>
              </a:rPr>
              <a:t>Южной Америки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17 % — 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  <a:hlinkClick r:id="rId6" tooltip="Австралия"/>
              </a:rPr>
              <a:t>Австралии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и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3 % — 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  <a:hlinkClick r:id="rId7" tooltip="Африка"/>
              </a:rPr>
              <a:t>Африки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В целом 24 % земной поверхности приходится на горы. 10 % всех людей живет на территории гор. В горах берёт свое начало большинство рек Земли.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горного рельефа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7410480" cy="5669942"/>
          </a:xfrm>
        </p:spPr>
        <p:txBody>
          <a:bodyPr>
            <a:noAutofit/>
          </a:bodyPr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зависимости от площади, занимаемой горами, их строения и возраста, выделяют:</a:t>
            </a:r>
          </a:p>
          <a:p>
            <a:pPr lvl="0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изолированные поднятия небольшой протяжённости, так называемые 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  <a:hlinkClick r:id="rId2" tooltip="Островные горы"/>
              </a:rPr>
              <a:t>островные горы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 (напр., 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  <a:hlinkClick r:id="rId3" tooltip="Хибины"/>
              </a:rPr>
              <a:t>Хибины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r>
              <a:rPr lang="ru-RU" sz="1900" dirty="0" smtClean="0">
                <a:latin typeface="Times New Roman" pitchFamily="18" charset="0"/>
                <a:cs typeface="Times New Roman" pitchFamily="18" charset="0"/>
                <a:hlinkClick r:id="rId4" tooltip="Горная группа (страница отсутствует)"/>
              </a:rPr>
              <a:t>горные группы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900" dirty="0" smtClean="0">
                <a:latin typeface="Times New Roman" pitchFamily="18" charset="0"/>
                <a:cs typeface="Times New Roman" pitchFamily="18" charset="0"/>
                <a:hlinkClick r:id="rId5" tooltip="Горный хребет"/>
              </a:rPr>
              <a:t>горные хребты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 — крупные линейно вытянутые поднятия рельефа, изолированные или составные элементы горных стран (систем); места пересечения или стыка двух или нескольких горных хребтов именуются 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  <a:hlinkClick r:id="rId6" tooltip="Горный узел (страница отсутствует)"/>
              </a:rPr>
              <a:t>горными узлами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 горный узел также может представлять собой центр нескольких радиально расходящихся хребтов;</a:t>
            </a:r>
          </a:p>
          <a:p>
            <a:pPr lvl="0"/>
            <a:r>
              <a:rPr lang="ru-RU" sz="1900" dirty="0" smtClean="0">
                <a:latin typeface="Times New Roman" pitchFamily="18" charset="0"/>
                <a:cs typeface="Times New Roman" pitchFamily="18" charset="0"/>
                <a:hlinkClick r:id="rId7" tooltip="Горный массив"/>
              </a:rPr>
              <a:t>горные массивы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 — участки горных стран, расположенные более или менее изолированно и имеющие примерно одинаковую протяжённость в длину и ширину (напр., 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  <a:hlinkClick r:id="rId8" tooltip="Монблан"/>
              </a:rPr>
              <a:t>Монблан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 в Альпах); отличаются сравнительно слабым расчленением, от соседних хребтов горной страны отделены широкими и глубокими долинами;</a:t>
            </a:r>
          </a:p>
          <a:p>
            <a:pPr lvl="0"/>
            <a:r>
              <a:rPr lang="ru-RU" sz="1900" dirty="0" smtClean="0">
                <a:latin typeface="Times New Roman" pitchFamily="18" charset="0"/>
                <a:cs typeface="Times New Roman" pitchFamily="18" charset="0"/>
                <a:hlinkClick r:id="rId9" tooltip="Горная система"/>
              </a:rPr>
              <a:t>горные системы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 — горы, объединённые территориально, имеющие общую причину происхождения и обладающие 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  <a:hlinkClick r:id="rId10" tooltip="Геоморфология"/>
              </a:rPr>
              <a:t>морфологическим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 единством;</a:t>
            </a: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горные пояса земли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upload.wikimedia.org/wikipedia/commons/thumb/e/e9/South_America_satellite_orthographic.jpg/220px-South_America_satellite_orthographic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857884" y="3905250"/>
            <a:ext cx="20955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85720" y="10715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4" tooltip="Горный пояс (страница отсутствует)"/>
              </a:rPr>
              <a:t>горные пояса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— самая крупная единица в классификации горного рельефа, представляет собой несколько горных систем, вытянутых в единую (сплошную или прерывистую) полосу; сюда относятся, напр., Альпийско-Гималайский горный пояс (простирается от Западной Европы до юго-восточной оконечности Азии) и горный пояс Анды — Кордильеры, вытянутый вдоль западных окраин Северной и Южной Америки.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58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горы</vt:lpstr>
      <vt:lpstr>Что такое горы?</vt:lpstr>
      <vt:lpstr>Форма гор</vt:lpstr>
      <vt:lpstr>Место гор на планете земля.</vt:lpstr>
      <vt:lpstr>Формы горного рельефа </vt:lpstr>
      <vt:lpstr>  горные пояса земли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горы</dc:title>
  <dc:creator>Admin</dc:creator>
  <cp:lastModifiedBy>21</cp:lastModifiedBy>
  <cp:revision>7</cp:revision>
  <dcterms:created xsi:type="dcterms:W3CDTF">2013-02-12T12:10:28Z</dcterms:created>
  <dcterms:modified xsi:type="dcterms:W3CDTF">2013-05-14T07:11:47Z</dcterms:modified>
</cp:coreProperties>
</file>