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5" r:id="rId3"/>
    <p:sldId id="263" r:id="rId4"/>
    <p:sldId id="268" r:id="rId5"/>
    <p:sldId id="269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0F99-7D14-44E5-9159-C2266034FFF4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1A3C6A-D096-44C0-AED3-03882D77E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0F99-7D14-44E5-9159-C2266034FFF4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C6A-D096-44C0-AED3-03882D77E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0F99-7D14-44E5-9159-C2266034FFF4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C6A-D096-44C0-AED3-03882D77E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0F99-7D14-44E5-9159-C2266034FFF4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1A3C6A-D096-44C0-AED3-03882D77E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0F99-7D14-44E5-9159-C2266034FFF4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C6A-D096-44C0-AED3-03882D77E6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0F99-7D14-44E5-9159-C2266034FFF4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C6A-D096-44C0-AED3-03882D77E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0F99-7D14-44E5-9159-C2266034FFF4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1A3C6A-D096-44C0-AED3-03882D77E6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0F99-7D14-44E5-9159-C2266034FFF4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C6A-D096-44C0-AED3-03882D77E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0F99-7D14-44E5-9159-C2266034FFF4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C6A-D096-44C0-AED3-03882D77E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0F99-7D14-44E5-9159-C2266034FFF4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C6A-D096-44C0-AED3-03882D77E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0F99-7D14-44E5-9159-C2266034FFF4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C6A-D096-44C0-AED3-03882D77E6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510F99-7D14-44E5-9159-C2266034FFF4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1A3C6A-D096-44C0-AED3-03882D77E6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82;&#1072;&#1088;&#1090;&#1086;&#1096;&#1082;&#1072;&#1074;&#1080;&#1082;&#1090;&#1086;&#1088;&#1080;&#1085;&#1072;.htm" TargetMode="External"/><Relationship Id="rId2" Type="http://schemas.openxmlformats.org/officeDocument/2006/relationships/hyperlink" Target="&#1089;&#1086;&#1086;&#1090;&#1074;&#1077;&#1090;&#1089;&#1090;&#1074;&#1080;&#1103;2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82;&#1088;&#1086;&#1089;&#1089;&#1074;&#1086;&#1088;&#1076;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3651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3300"/>
                </a:solidFill>
                <a:latin typeface="Monotype Corsiva" pitchFamily="66" charset="0"/>
              </a:rPr>
              <a:t>       Знаешь ли ты</a:t>
            </a:r>
          </a:p>
          <a:p>
            <a:r>
              <a:rPr lang="ru-RU" sz="6600" dirty="0" smtClean="0">
                <a:solidFill>
                  <a:srgbClr val="FF3300"/>
                </a:solidFill>
                <a:latin typeface="Monotype Corsiva" pitchFamily="66" charset="0"/>
              </a:rPr>
              <a:t>политическую карту мира?</a:t>
            </a:r>
            <a:endParaRPr lang="ru-RU" sz="6600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глобус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9" y="2285992"/>
            <a:ext cx="3500462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7251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  <a:hlinkClick r:id="rId2" action="ppaction://hlinkfile"/>
              </a:rPr>
              <a:t>Установи соответствия: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4786322"/>
            <a:ext cx="8431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  <a:hlinkClick r:id="rId3" action="ppaction://hlinkfile"/>
              </a:rPr>
              <a:t>Ответь на вопросы викторины: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285860"/>
            <a:ext cx="249556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142852"/>
            <a:ext cx="6080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C3300"/>
                </a:solidFill>
                <a:latin typeface="Monotype Corsiva" pitchFamily="66" charset="0"/>
              </a:rPr>
              <a:t>Назови мировые религии:</a:t>
            </a:r>
            <a:endParaRPr lang="ru-RU" sz="4800" dirty="0">
              <a:solidFill>
                <a:srgbClr val="CC33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a078fc976bf33b68d8dc5da99e1332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1943100" cy="3095625"/>
          </a:xfrm>
          <a:prstGeom prst="rect">
            <a:avLst/>
          </a:prstGeom>
        </p:spPr>
      </p:pic>
      <p:pic>
        <p:nvPicPr>
          <p:cNvPr id="5" name="Рисунок 4" descr="300px-Christus_Ravenna_Mosai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14744" y="4357694"/>
            <a:ext cx="1828800" cy="2267712"/>
          </a:xfrm>
          <a:prstGeom prst="rect">
            <a:avLst/>
          </a:prstGeom>
        </p:spPr>
      </p:pic>
      <p:pic>
        <p:nvPicPr>
          <p:cNvPr id="6" name="Рисунок 5" descr="36781311_bud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000108"/>
            <a:ext cx="2167415" cy="3062907"/>
          </a:xfrm>
          <a:prstGeom prst="rect">
            <a:avLst/>
          </a:prstGeom>
        </p:spPr>
      </p:pic>
      <p:pic>
        <p:nvPicPr>
          <p:cNvPr id="8" name="Рисунок 7" descr="normal_ramadan_2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4429132"/>
            <a:ext cx="3000396" cy="2081890"/>
          </a:xfrm>
          <a:prstGeom prst="rect">
            <a:avLst/>
          </a:prstGeom>
        </p:spPr>
      </p:pic>
      <p:pic>
        <p:nvPicPr>
          <p:cNvPr id="9" name="Рисунок 8" descr="ислам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72198" y="4429132"/>
            <a:ext cx="2928926" cy="2143140"/>
          </a:xfrm>
          <a:prstGeom prst="rect">
            <a:avLst/>
          </a:prstGeom>
        </p:spPr>
      </p:pic>
      <p:pic>
        <p:nvPicPr>
          <p:cNvPr id="10" name="Рисунок 9" descr="05360_20060227_21470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714612" y="1000108"/>
            <a:ext cx="3500462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0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C3300"/>
                </a:solidFill>
                <a:latin typeface="Monotype Corsiva" pitchFamily="66" charset="0"/>
              </a:rPr>
              <a:t>Проверь себя!</a:t>
            </a:r>
            <a:endParaRPr lang="ru-RU" sz="5400" dirty="0">
              <a:solidFill>
                <a:srgbClr val="CC33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ислам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4071942"/>
            <a:ext cx="3786214" cy="2518190"/>
          </a:xfrm>
          <a:prstGeom prst="rect">
            <a:avLst/>
          </a:prstGeom>
        </p:spPr>
      </p:pic>
      <p:pic>
        <p:nvPicPr>
          <p:cNvPr id="5" name="Рисунок 4" descr="буддизм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4071942"/>
            <a:ext cx="3738590" cy="2500329"/>
          </a:xfrm>
          <a:prstGeom prst="rect">
            <a:avLst/>
          </a:prstGeom>
        </p:spPr>
      </p:pic>
      <p:pic>
        <p:nvPicPr>
          <p:cNvPr id="6" name="Рисунок 5" descr="христианство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71736" y="928670"/>
            <a:ext cx="3714755" cy="2786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61095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Monotype Corsiva" pitchFamily="66" charset="0"/>
              </a:rPr>
              <a:t>Проверь себя!</a:t>
            </a:r>
            <a:endParaRPr lang="ru-RU" sz="8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500174"/>
            <a:ext cx="6809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  <a:hlinkClick r:id="rId2" action="ppaction://hlinkfile"/>
              </a:rPr>
              <a:t>Реши кроссворд:</a:t>
            </a:r>
            <a:endParaRPr lang="ru-RU" sz="7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pervoklass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000372"/>
            <a:ext cx="2928926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6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500174"/>
            <a:ext cx="6280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3300"/>
                </a:solidFill>
                <a:latin typeface="Monotype Corsiva" pitchFamily="66" charset="0"/>
              </a:rPr>
              <a:t>Спасибо за работу!</a:t>
            </a:r>
            <a:endParaRPr lang="ru-RU" sz="6600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3372" y="4357694"/>
            <a:ext cx="475803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C3300"/>
                </a:solidFill>
                <a:latin typeface="Monotype Corsiva" pitchFamily="66" charset="0"/>
              </a:rPr>
              <a:t>Учитель географии</a:t>
            </a:r>
          </a:p>
          <a:p>
            <a:r>
              <a:rPr lang="ru-RU" sz="3200" dirty="0" smtClean="0">
                <a:solidFill>
                  <a:srgbClr val="CC3300"/>
                </a:solidFill>
                <a:latin typeface="Monotype Corsiva" pitchFamily="66" charset="0"/>
              </a:rPr>
              <a:t>ГС(К)ОУ школы № 609</a:t>
            </a:r>
          </a:p>
          <a:p>
            <a:r>
              <a:rPr lang="ru-RU" sz="3200" dirty="0" smtClean="0">
                <a:solidFill>
                  <a:srgbClr val="CC3300"/>
                </a:solidFill>
                <a:latin typeface="Monotype Corsiva" pitchFamily="66" charset="0"/>
              </a:rPr>
              <a:t>Красногвардейского района</a:t>
            </a:r>
          </a:p>
          <a:p>
            <a:r>
              <a:rPr lang="ru-RU" sz="3200" dirty="0" smtClean="0">
                <a:solidFill>
                  <a:srgbClr val="CC3300"/>
                </a:solidFill>
                <a:latin typeface="Monotype Corsiva" pitchFamily="66" charset="0"/>
              </a:rPr>
              <a:t>г.Санкт-Петербурга</a:t>
            </a:r>
          </a:p>
          <a:p>
            <a:r>
              <a:rPr lang="ru-RU" sz="3200" dirty="0" smtClean="0">
                <a:solidFill>
                  <a:srgbClr val="CC3300"/>
                </a:solidFill>
                <a:latin typeface="Monotype Corsiva" pitchFamily="66" charset="0"/>
              </a:rPr>
              <a:t>Симонова Ксения Леонидовна</a:t>
            </a:r>
            <a:endParaRPr lang="ru-RU" sz="3200" dirty="0">
              <a:solidFill>
                <a:srgbClr val="CC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7B4B3A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403</TotalTime>
  <Words>45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Симонова Ксения</dc:creator>
  <cp:lastModifiedBy>Dasha</cp:lastModifiedBy>
  <cp:revision>53</cp:revision>
  <dcterms:created xsi:type="dcterms:W3CDTF">2011-04-25T11:21:16Z</dcterms:created>
  <dcterms:modified xsi:type="dcterms:W3CDTF">2013-05-07T14:33:18Z</dcterms:modified>
</cp:coreProperties>
</file>