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510F99-7D14-44E5-9159-C2266034FFF4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1A3C6A-D096-44C0-AED3-03882D77E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087;&#1088;&#1086;&#1073;&#1077;&#1083;&#1099;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500042"/>
            <a:ext cx="7295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3300"/>
                </a:solidFill>
                <a:latin typeface="Monotype Corsiva" pitchFamily="66" charset="0"/>
              </a:rPr>
              <a:t>Население</a:t>
            </a:r>
            <a:endParaRPr lang="ru-RU" sz="9600" dirty="0">
              <a:solidFill>
                <a:srgbClr val="FF33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1928802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3300"/>
                </a:solidFill>
                <a:latin typeface="Monotype Corsiva" pitchFamily="66" charset="0"/>
              </a:rPr>
              <a:t>Земли</a:t>
            </a:r>
            <a:endParaRPr lang="ru-RU" sz="9600" dirty="0">
              <a:solidFill>
                <a:srgbClr val="FF3300"/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an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00438"/>
            <a:ext cx="4000528" cy="305752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488" y="428604"/>
            <a:ext cx="25603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Р а с </a:t>
            </a:r>
            <a:r>
              <a:rPr lang="ru-RU" sz="7200" dirty="0" err="1" smtClean="0">
                <a:solidFill>
                  <a:srgbClr val="FF0000"/>
                </a:solidFill>
                <a:latin typeface="Monotype Corsiva" pitchFamily="66" charset="0"/>
              </a:rPr>
              <a:t>ы</a:t>
            </a:r>
            <a:endParaRPr lang="ru-RU" sz="7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915663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негроидная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2915663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монголоидная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2915663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европеоидная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143380"/>
            <a:ext cx="2571768" cy="2071692"/>
          </a:xfrm>
          <a:prstGeom prst="rect">
            <a:avLst/>
          </a:prstGeom>
        </p:spPr>
      </p:pic>
      <p:pic>
        <p:nvPicPr>
          <p:cNvPr id="14" name="Рисунок 13" descr="Рисунок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4143380"/>
            <a:ext cx="2786082" cy="2071702"/>
          </a:xfrm>
          <a:prstGeom prst="rect">
            <a:avLst/>
          </a:prstGeom>
        </p:spPr>
      </p:pic>
      <p:pic>
        <p:nvPicPr>
          <p:cNvPr id="15" name="Рисунок 14" descr="Рисунок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143380"/>
            <a:ext cx="2643206" cy="207170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43042" y="1571612"/>
            <a:ext cx="4857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Определи, где какая раса?</a:t>
            </a:r>
            <a:endParaRPr lang="ru-RU" sz="4400" i="1" dirty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19288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8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200"/>
                            </p:stCondLst>
                            <p:childTnLst>
                              <p:par>
                                <p:cTn id="4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200"/>
                            </p:stCondLst>
                            <p:childTnLst>
                              <p:par>
                                <p:cTn id="4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200"/>
                            </p:stCondLst>
                            <p:childTnLst>
                              <p:par>
                                <p:cTn id="5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2918"/>
            <a:ext cx="9674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Укажите  расовые признаки человека: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928802"/>
            <a:ext cx="2828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Цвет кожи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214686"/>
            <a:ext cx="4746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Место жительства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786322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Разрез глаз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2071678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Занятия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24" y="4429132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Цвет волос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6" y="500042"/>
            <a:ext cx="93615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Знаешь ли ты, какой вклад внес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  <a:hlinkClick r:id="rId2" action="ppaction://hlinkfile"/>
              </a:rPr>
              <a:t>Николай Николаевич Миклухо-Маклай </a:t>
            </a:r>
            <a:endParaRPr lang="ru-RU" sz="44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в развитие  географии?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1247421922_nicholai_miklukho-maklai-188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10" y="3071810"/>
            <a:ext cx="2286016" cy="3429024"/>
          </a:xfrm>
          <a:prstGeom prst="rect">
            <a:avLst/>
          </a:prstGeom>
        </p:spPr>
      </p:pic>
      <p:pic>
        <p:nvPicPr>
          <p:cNvPr id="4" name="Рисунок 3" descr="Рисунок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071810"/>
            <a:ext cx="2734126" cy="3429024"/>
          </a:xfrm>
          <a:prstGeom prst="rect">
            <a:avLst/>
          </a:prstGeom>
        </p:spPr>
      </p:pic>
      <p:pic>
        <p:nvPicPr>
          <p:cNvPr id="5" name="Рисунок 4" descr="photo56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3071810"/>
            <a:ext cx="2357439" cy="3429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349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Численность населения Земли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Рисунок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14488"/>
            <a:ext cx="7215238" cy="5003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957" y="3000372"/>
            <a:ext cx="89780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  <a:t>Как изменяется численность населения?</a:t>
            </a:r>
            <a:endParaRPr lang="ru-RU" sz="6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072074"/>
            <a:ext cx="38539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3300"/>
                </a:solidFill>
                <a:latin typeface="Monotype Corsiva" pitchFamily="66" charset="0"/>
              </a:rPr>
              <a:t>возрастает</a:t>
            </a:r>
            <a:endParaRPr lang="ru-RU" sz="6600" dirty="0">
              <a:solidFill>
                <a:srgbClr val="FF33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5143512"/>
            <a:ext cx="3214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3300"/>
                </a:solidFill>
                <a:latin typeface="Monotype Corsiva" pitchFamily="66" charset="0"/>
              </a:rPr>
              <a:t>убывает</a:t>
            </a:r>
            <a:endParaRPr lang="ru-RU" sz="6000" dirty="0">
              <a:solidFill>
                <a:srgbClr val="FF330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question_mark_naught101_01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14678" y="142852"/>
            <a:ext cx="2500330" cy="2571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3651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3300"/>
                </a:solidFill>
                <a:latin typeface="Monotype Corsiva" pitchFamily="66" charset="0"/>
              </a:rPr>
              <a:t>       Знаешь ли ты</a:t>
            </a:r>
          </a:p>
          <a:p>
            <a:r>
              <a:rPr lang="ru-RU" sz="6600" dirty="0" smtClean="0">
                <a:solidFill>
                  <a:srgbClr val="FF3300"/>
                </a:solidFill>
                <a:latin typeface="Monotype Corsiva" pitchFamily="66" charset="0"/>
              </a:rPr>
              <a:t>политическую карту мира?</a:t>
            </a:r>
            <a:endParaRPr lang="ru-RU" sz="6600" dirty="0">
              <a:solidFill>
                <a:srgbClr val="FF330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глобус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9" y="2285992"/>
            <a:ext cx="350046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7B4B3A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397</TotalTime>
  <Words>61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Симонова Ксения</dc:creator>
  <cp:lastModifiedBy>Dasha</cp:lastModifiedBy>
  <cp:revision>52</cp:revision>
  <dcterms:created xsi:type="dcterms:W3CDTF">2011-04-25T11:21:16Z</dcterms:created>
  <dcterms:modified xsi:type="dcterms:W3CDTF">2013-05-07T14:28:05Z</dcterms:modified>
</cp:coreProperties>
</file>