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6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98566-D52E-446C-BDA9-D172B11F0128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B092-C01C-42BA-B300-79477522BE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93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B092-C01C-42BA-B300-79477522BE9F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B092-C01C-42BA-B300-79477522BE9F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3%D1%88,_%D0%94%D0%B6%D0%BE%D1%80%D0%B4%D0%B6_%D0%A3%D0%BE%D0%BA%D0%B5%D1%80" TargetMode="External"/><Relationship Id="rId13" Type="http://schemas.openxmlformats.org/officeDocument/2006/relationships/hyperlink" Target="http://ru.wikipedia.org/wiki/%D0%9C%D0%BE%D1%80%D1%80%D0%B8%D1%81%D0%BE%D0%BD,_%D0%94%D0%B6%D0%B5%D0%BD%D0%BD%D0%B8%D1%84%D0%B5%D1%80" TargetMode="External"/><Relationship Id="rId18" Type="http://schemas.openxmlformats.org/officeDocument/2006/relationships/hyperlink" Target="http://ru.wikipedia.org/wiki/%D0%AD%D0%BA%D0%BB%D1%81,_%D0%94%D0%B6%D0%B5%D0%BD%D1%81%D0%B5%D0%BD" TargetMode="External"/><Relationship Id="rId3" Type="http://schemas.openxmlformats.org/officeDocument/2006/relationships/hyperlink" Target="http://ru.wikipedia.org/wiki/%D0%90%D0%B1%D0%B4%D1%83%D0%BB,_%D0%9F%D0%BE%D0%BB%D0%B0" TargetMode="External"/><Relationship Id="rId21" Type="http://schemas.openxmlformats.org/officeDocument/2006/relationships/hyperlink" Target="http://ru.wikipedia.org/wiki/%D0%9B%D0%BE%D1%83%D1%80%D0%B5%D0%BD%D1%81,_%D0%94%D0%B6%D0%B5%D0%BD%D0%BD%D0%B8%D1%84%D0%B5%D1%80" TargetMode="External"/><Relationship Id="rId7" Type="http://schemas.openxmlformats.org/officeDocument/2006/relationships/hyperlink" Target="http://ru.wikipedia.org/wiki/%D0%AD%D0%B9%D0%B7%D0%B5%D0%BD%D1%85%D0%B0%D1%83%D1%8D%D1%80,_%D0%94%D1%83%D0%B0%D0%B9%D1%82_%D0%94%D1%8D%D0%B2%D0%B8%D0%B4" TargetMode="External"/><Relationship Id="rId12" Type="http://schemas.openxmlformats.org/officeDocument/2006/relationships/hyperlink" Target="http://ru.wikipedia.org/wiki/%D0%94%D1%83%D0%B3%D0%BB%D0%B0%D1%81,_%D0%9C%D0%B0%D0%B9%D0%BA%D0%BB" TargetMode="External"/><Relationship Id="rId17" Type="http://schemas.openxmlformats.org/officeDocument/2006/relationships/hyperlink" Target="http://ru.wikipedia.org/wiki/%D0%A4%D1%8D%D0%BD%D0%BD%D0%B8%D0%BD%D0%B3,_%D0%94%D0%B0%D0%BA%D0%BE%D1%82%D0%B0" TargetMode="External"/><Relationship Id="rId2" Type="http://schemas.openxmlformats.org/officeDocument/2006/relationships/hyperlink" Target="http://ru.wikipedia.org/wiki/%D0%9C%D0%B0%D0%B4%D0%BE%D0%BD%D0%BD%D0%B0_(%D0%BF%D0%B5%D0%B2%D0%B8%D1%86%D0%B0)" TargetMode="External"/><Relationship Id="rId16" Type="http://schemas.openxmlformats.org/officeDocument/2006/relationships/hyperlink" Target="http://ru.wikipedia.org/wiki/%D0%A1%D1%82%D1%8E%D0%B0%D1%80%D1%82,_%D0%94%D0%B6%D0%B5%D0%B9%D0%BC%D1%81_(%D0%B0%D0%BA%D1%82%D1%91%D1%80)" TargetMode="External"/><Relationship Id="rId20" Type="http://schemas.openxmlformats.org/officeDocument/2006/relationships/hyperlink" Target="http://ru.wikipedia.org/wiki/%D0%9F%D0%B5%D0%BD%D0%B0,_%D0%9A%D0%B0%D1%80%D0%BB%D0%BE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1%83%D0%B7%D0%B2%D0%B5%D0%BB%D1%8C%D1%82,_%D0%A4%D1%80%D0%B0%D0%BD%D0%BA%D0%BB%D0%B8%D0%BD" TargetMode="External"/><Relationship Id="rId11" Type="http://schemas.openxmlformats.org/officeDocument/2006/relationships/hyperlink" Target="http://ru.wikipedia.org/wiki/%D0%94%D0%B8%D0%B0%D1%81,_%D0%9A%D0%B0%D0%BC%D0%B5%D1%80%D0%BE%D0%BD" TargetMode="External"/><Relationship Id="rId5" Type="http://schemas.openxmlformats.org/officeDocument/2006/relationships/hyperlink" Target="http://ru.wikipedia.org/wiki/%D0%A0%D0%B5%D0%B9%D0%B3%D0%B0%D0%BD,_%D0%A0%D0%BE%D0%BD%D0%B0%D0%BB%D1%8C%D0%B4" TargetMode="External"/><Relationship Id="rId15" Type="http://schemas.openxmlformats.org/officeDocument/2006/relationships/hyperlink" Target="http://ru.wikipedia.org/wiki/%D0%94%D0%B6%D0%B5%D0%BA%D1%81%D0%BE%D0%BD,_%D0%A1%D1%8D%D0%BC%D1%8E%D1%8D%D0%BB_%D0%9B%D0%B5%D1%80%D0%BE%D0%B9" TargetMode="External"/><Relationship Id="rId10" Type="http://schemas.openxmlformats.org/officeDocument/2006/relationships/hyperlink" Target="http://ru.wikipedia.org/wiki/%D0%9C%D0%B0%D1%80%D1%82%D0%B8%D0%BD,_%D0%A1%D1%82%D0%B8%D0%B2" TargetMode="External"/><Relationship Id="rId19" Type="http://schemas.openxmlformats.org/officeDocument/2006/relationships/hyperlink" Target="http://ru.wikipedia.org/wiki/%D0%91%D0%B5%D1%82%D0%B5%D0%BB%D0%BB,_%D0%A2%D0%B0%D0%B1%D1%80%D0%B5%D1%82%D1%82" TargetMode="External"/><Relationship Id="rId4" Type="http://schemas.openxmlformats.org/officeDocument/2006/relationships/hyperlink" Target="http://ru.wikipedia.org/wiki/%D0%A1%D0%B0%D0%B9%D1%80%D1%83%D1%81,_%D0%9C%D0%B0%D0%B9%D0%BB%D0%B8" TargetMode="External"/><Relationship Id="rId9" Type="http://schemas.openxmlformats.org/officeDocument/2006/relationships/hyperlink" Target="http://ru.wikipedia.org/wiki/%D0%A1%D1%82%D1%80%D0%B8%D0%BF,_%D0%9C%D0%B5%D1%80%D0%B8%D0%BB" TargetMode="External"/><Relationship Id="rId14" Type="http://schemas.openxmlformats.org/officeDocument/2006/relationships/hyperlink" Target="http://ru.wikipedia.org/wiki/%D0%9A%D1%91%D1%80%D1%82%D0%B8%D1%81,_%D0%94%D0%B6%D0%B5%D0%B9%D0%BC%D0%B8_%D0%9B%D0%B8" TargetMode="External"/><Relationship Id="rId22" Type="http://schemas.openxmlformats.org/officeDocument/2006/relationships/hyperlink" Target="http://ru.wikipedia.org/wiki/%D0%92%D0%B8%D0%BA%D0%B8%D0%BF%D0%B5%D0%B4%D0%B8%D1%8F:%D0%A1%D1%81%D1%8B%D0%BB%D0%BA%D0%B8_%D0%BD%D0%B0_%D0%B8%D1%81%D1%82%D0%BE%D1%87%D0%BD%D0%B8%D0%BA%D0%B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0%D0%BD%D0%B5%D1%86" TargetMode="External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ru.wikipedia.org/wiki/%D0%90%D0%BA%D1%80%D0%BE%D0%B1%D0%B0%D1%82%D0%B8%D0%BA%D0%B0" TargetMode="External"/><Relationship Id="rId4" Type="http://schemas.openxmlformats.org/officeDocument/2006/relationships/hyperlink" Target="http://ru.wikipedia.org/wiki/%D0%93%D0%B8%D0%BC%D0%BD%D0%B0%D1%81%D1%82%D0%B8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1%D0%BE%D0%B5%D0%B4%D0%B8%D0%BD%D1%91%D0%BD%D0%BD%D1%8B%D0%B5_%D0%A8%D1%82%D0%B0%D1%82%D1%8B_%D0%90%D0%BC%D0%B5%D1%80%D0%B8%D0%BA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.wikipedia.org/wiki/%D0%90%D0%BC%D0%B5%D1%80%D0%B8%D0%BA%D0%B0%D0%BD%D1%81%D0%BA%D0%B8%D0%B9_%D1%84%D1%83%D1%82%D0%B1%D0%BE%D0%B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4%D1%81%D0%BA%D0%B8%D0%B5_%D0%BA%D0%BE%D1%88%D0%BA%D0%B8" TargetMode="External"/><Relationship Id="rId3" Type="http://schemas.openxmlformats.org/officeDocument/2006/relationships/hyperlink" Target="http://ru.wikipedia.org/wiki/%D0%94%D0%BE%D0%B1%D0%B5%D0%B9%D1%81%D1%8F_%D1%83%D1%81%D0%BF%D0%B5%D1%85%D0%B0_%D0%B2%D0%BD%D0%BE%D0%B2%D1%8C" TargetMode="External"/><Relationship Id="rId7" Type="http://schemas.openxmlformats.org/officeDocument/2006/relationships/hyperlink" Target="http://ru.wikipedia.org/wiki/%D0%97%D0%B0%D0%B6%D0%B3%D0%B8_%D1%8D%D1%82%D0%B8%D0%BC_%D0%BB%D0%B5%D1%82%D0%BE%D0%BC!" TargetMode="External"/><Relationship Id="rId2" Type="http://schemas.openxmlformats.org/officeDocument/2006/relationships/hyperlink" Target="http://ru.wikipedia.org/wiki/%D0%94%D0%BE%D0%B1%D0%B5%D0%B9%D1%81%D1%8F_%D1%83%D1%81%D0%BF%D0%B5%D1%85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E%D0%B1%D0%B5%D0%B9%D1%81%D1%8F_%D1%83%D1%81%D0%BF%D0%B5%D1%85%D0%B0:_%D0%91%D0%BE%D1%80%D0%B8%D1%81%D1%8C_%D0%B4%D0%BE_%D0%BA%D0%BE%D0%BD%D1%86%D0%B0!" TargetMode="External"/><Relationship Id="rId5" Type="http://schemas.openxmlformats.org/officeDocument/2006/relationships/hyperlink" Target="http://ru.wikipedia.org/wiki/%D0%94%D0%BE%D0%B1%D0%B5%D0%B9%D1%81%D1%8F_%D1%83%D1%81%D0%BF%D0%B5%D1%85%D0%B0:_%D0%92%D1%81%D1%91_%D0%B7%D0%B0_%D0%BF%D0%BE%D0%B1%D0%B5%D0%B4%D1%83" TargetMode="External"/><Relationship Id="rId4" Type="http://schemas.openxmlformats.org/officeDocument/2006/relationships/hyperlink" Target="http://ru.wikipedia.org/wiki/%D0%94%D0%BE%D0%B1%D0%B5%D0%B9%D1%81%D1%8F_%D1%83%D1%81%D0%BF%D0%B5%D1%85%D0%B0_3:_%D0%92%D1%81%D1%91_%D0%B8%D0%BB%D0%B8_%D0%BD%D0%B8%D1%87%D0%B5%D0%B3%D0%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Чирлидинг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cheerleading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356992"/>
            <a:ext cx="2786082" cy="17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 thruBlk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Некоторые из знаменитостей, занимавшиеся в прошлом </a:t>
            </a:r>
            <a:r>
              <a:rPr lang="ru-RU" dirty="0" err="1">
                <a:solidFill>
                  <a:schemeClr val="tx1"/>
                </a:solidFill>
              </a:rPr>
              <a:t>чирлидингом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/>
          <a:lstStyle/>
          <a:p>
            <a:r>
              <a:rPr lang="ru-RU" dirty="0" smtClean="0"/>
              <a:t>:</a:t>
            </a:r>
            <a:r>
              <a:rPr lang="ru-RU" dirty="0"/>
              <a:t> </a:t>
            </a:r>
            <a:r>
              <a:rPr lang="ru-RU" dirty="0">
                <a:hlinkClick r:id="rId2" tooltip="Мадонна (певица)"/>
              </a:rPr>
              <a:t>Мадонна</a:t>
            </a:r>
            <a:r>
              <a:rPr lang="ru-RU" dirty="0"/>
              <a:t>, </a:t>
            </a:r>
            <a:r>
              <a:rPr lang="ru-RU" dirty="0" err="1">
                <a:solidFill>
                  <a:srgbClr val="7030A0"/>
                </a:solidFill>
              </a:rPr>
              <a:t>Рамиля</a:t>
            </a:r>
            <a:r>
              <a:rPr lang="ru-RU" dirty="0"/>
              <a:t>, </a:t>
            </a:r>
            <a:r>
              <a:rPr lang="ru-RU" dirty="0">
                <a:hlinkClick r:id="rId3" tooltip="Абдул, Пола"/>
              </a:rPr>
              <a:t>Пола Абдул</a:t>
            </a:r>
            <a:r>
              <a:rPr lang="ru-RU" dirty="0"/>
              <a:t>, </a:t>
            </a:r>
            <a:r>
              <a:rPr lang="ru-RU" dirty="0" err="1">
                <a:hlinkClick r:id="rId4" tooltip="Сайрус, Майли"/>
              </a:rPr>
              <a:t>Майли</a:t>
            </a:r>
            <a:r>
              <a:rPr lang="ru-RU" dirty="0">
                <a:hlinkClick r:id="rId4" tooltip="Сайрус, Майли"/>
              </a:rPr>
              <a:t> </a:t>
            </a:r>
            <a:r>
              <a:rPr lang="ru-RU" dirty="0" err="1">
                <a:hlinkClick r:id="rId4" tooltip="Сайрус, Майли"/>
              </a:rPr>
              <a:t>Сайрус</a:t>
            </a:r>
            <a:r>
              <a:rPr lang="ru-RU" dirty="0"/>
              <a:t>, </a:t>
            </a:r>
            <a:r>
              <a:rPr lang="ru-RU" dirty="0">
                <a:hlinkClick r:id="rId5" tooltip="Рейган, Рональд"/>
              </a:rPr>
              <a:t>Рональд Рейган</a:t>
            </a:r>
            <a:r>
              <a:rPr lang="ru-RU" dirty="0"/>
              <a:t>, </a:t>
            </a:r>
            <a:r>
              <a:rPr lang="ru-RU" dirty="0">
                <a:hlinkClick r:id="rId6" tooltip="Рузвельт, Франклин"/>
              </a:rPr>
              <a:t>Франклин Рузвельт</a:t>
            </a:r>
            <a:r>
              <a:rPr lang="ru-RU" dirty="0"/>
              <a:t>, </a:t>
            </a:r>
            <a:r>
              <a:rPr lang="ru-RU" dirty="0" err="1">
                <a:hlinkClick r:id="rId7" tooltip="Эйзенхауэр, Дуайт Дэвид"/>
              </a:rPr>
              <a:t>Дуайт</a:t>
            </a:r>
            <a:r>
              <a:rPr lang="ru-RU" dirty="0">
                <a:hlinkClick r:id="rId7" tooltip="Эйзенхауэр, Дуайт Дэвид"/>
              </a:rPr>
              <a:t> Эйзенхауэр</a:t>
            </a:r>
            <a:r>
              <a:rPr lang="ru-RU" dirty="0"/>
              <a:t>, </a:t>
            </a:r>
            <a:r>
              <a:rPr lang="ru-RU" u="sng" dirty="0">
                <a:hlinkClick r:id="rId8" tooltip="Буш, Джордж Уокер"/>
              </a:rPr>
              <a:t>Джордж Буш-младший</a:t>
            </a:r>
            <a:r>
              <a:rPr lang="ru-RU" dirty="0"/>
              <a:t>, </a:t>
            </a:r>
            <a:r>
              <a:rPr lang="ru-RU" dirty="0">
                <a:hlinkClick r:id="rId9" tooltip="Стрип, Мерил"/>
              </a:rPr>
              <a:t>Мерил </a:t>
            </a:r>
            <a:r>
              <a:rPr lang="ru-RU" dirty="0" err="1">
                <a:hlinkClick r:id="rId9" tooltip="Стрип, Мерил"/>
              </a:rPr>
              <a:t>Стрип</a:t>
            </a:r>
            <a:r>
              <a:rPr lang="ru-RU" dirty="0"/>
              <a:t>, </a:t>
            </a:r>
            <a:r>
              <a:rPr lang="ru-RU" dirty="0">
                <a:hlinkClick r:id="rId10" tooltip="Мартин, Стив"/>
              </a:rPr>
              <a:t>Стив Мартин</a:t>
            </a:r>
            <a:r>
              <a:rPr lang="ru-RU" dirty="0"/>
              <a:t>, </a:t>
            </a:r>
            <a:r>
              <a:rPr lang="ru-RU" dirty="0">
                <a:hlinkClick r:id="rId11" tooltip="Диас, Камерон"/>
              </a:rPr>
              <a:t>Камерон </a:t>
            </a:r>
            <a:r>
              <a:rPr lang="ru-RU" dirty="0" err="1">
                <a:hlinkClick r:id="rId11" tooltip="Диас, Камерон"/>
              </a:rPr>
              <a:t>Диас</a:t>
            </a:r>
            <a:r>
              <a:rPr lang="ru-RU" dirty="0"/>
              <a:t>, </a:t>
            </a:r>
            <a:r>
              <a:rPr lang="ru-RU" dirty="0">
                <a:hlinkClick r:id="rId12" tooltip="Дуглас, Майкл"/>
              </a:rPr>
              <a:t>Майкл Дуглас</a:t>
            </a:r>
            <a:r>
              <a:rPr lang="ru-RU" dirty="0"/>
              <a:t>, </a:t>
            </a:r>
            <a:r>
              <a:rPr lang="ru-RU" dirty="0">
                <a:hlinkClick r:id="rId13" tooltip="Моррисон, Дженнифер"/>
              </a:rPr>
              <a:t>Дженнифер </a:t>
            </a:r>
            <a:r>
              <a:rPr lang="ru-RU" dirty="0" err="1">
                <a:hlinkClick r:id="rId13" tooltip="Моррисон, Дженнифер"/>
              </a:rPr>
              <a:t>Моррисон</a:t>
            </a:r>
            <a:r>
              <a:rPr lang="ru-RU" dirty="0"/>
              <a:t>, </a:t>
            </a:r>
            <a:r>
              <a:rPr lang="ru-RU" dirty="0">
                <a:hlinkClick r:id="rId14" tooltip="Кёртис, Джейми Ли"/>
              </a:rPr>
              <a:t>Джейми Ли </a:t>
            </a:r>
            <a:r>
              <a:rPr lang="ru-RU" dirty="0" err="1">
                <a:hlinkClick r:id="rId14" tooltip="Кёртис, Джейми Ли"/>
              </a:rPr>
              <a:t>Кёртис</a:t>
            </a:r>
            <a:r>
              <a:rPr lang="ru-RU" dirty="0"/>
              <a:t>, </a:t>
            </a:r>
            <a:r>
              <a:rPr lang="ru-RU" dirty="0" err="1">
                <a:hlinkClick r:id="rId15" tooltip="Джексон, Сэмюэл Лерой"/>
              </a:rPr>
              <a:t>Сэмюэл</a:t>
            </a:r>
            <a:r>
              <a:rPr lang="ru-RU" dirty="0">
                <a:hlinkClick r:id="rId15" tooltip="Джексон, Сэмюэл Лерой"/>
              </a:rPr>
              <a:t> Л. Джексон</a:t>
            </a:r>
            <a:r>
              <a:rPr lang="ru-RU" dirty="0"/>
              <a:t>, </a:t>
            </a:r>
            <a:r>
              <a:rPr lang="ru-RU" dirty="0">
                <a:hlinkClick r:id="rId16" tooltip="Стюарт, Джеймс (актёр)"/>
              </a:rPr>
              <a:t>Джимми Стюарт</a:t>
            </a:r>
            <a:r>
              <a:rPr lang="ru-RU" dirty="0"/>
              <a:t>, </a:t>
            </a:r>
            <a:r>
              <a:rPr lang="ru-RU" dirty="0">
                <a:hlinkClick r:id="rId17" tooltip="Фэннинг, Дакота"/>
              </a:rPr>
              <a:t>Дакота </a:t>
            </a:r>
            <a:r>
              <a:rPr lang="ru-RU" dirty="0" err="1">
                <a:hlinkClick r:id="rId17" tooltip="Фэннинг, Дакота"/>
              </a:rPr>
              <a:t>Фэннинг</a:t>
            </a:r>
            <a:r>
              <a:rPr lang="ru-RU" dirty="0"/>
              <a:t>, </a:t>
            </a:r>
            <a:r>
              <a:rPr lang="ru-RU" dirty="0" err="1">
                <a:hlinkClick r:id="rId18" tooltip="Эклс, Дженсен"/>
              </a:rPr>
              <a:t>Дженсен</a:t>
            </a:r>
            <a:r>
              <a:rPr lang="ru-RU" dirty="0">
                <a:hlinkClick r:id="rId18" tooltip="Эклс, Дженсен"/>
              </a:rPr>
              <a:t> </a:t>
            </a:r>
            <a:r>
              <a:rPr lang="ru-RU" dirty="0" err="1">
                <a:hlinkClick r:id="rId18" tooltip="Эклс, Дженсен"/>
              </a:rPr>
              <a:t>Эклс</a:t>
            </a:r>
            <a:r>
              <a:rPr lang="ru-RU" dirty="0"/>
              <a:t>, </a:t>
            </a:r>
            <a:r>
              <a:rPr lang="ru-RU" dirty="0" err="1">
                <a:hlinkClick r:id="rId19" tooltip="Бетелл, Табретт"/>
              </a:rPr>
              <a:t>Табретт</a:t>
            </a:r>
            <a:r>
              <a:rPr lang="ru-RU" dirty="0">
                <a:hlinkClick r:id="rId19" tooltip="Бетелл, Табретт"/>
              </a:rPr>
              <a:t> </a:t>
            </a:r>
            <a:r>
              <a:rPr lang="ru-RU" dirty="0" err="1">
                <a:hlinkClick r:id="rId19" tooltip="Бетелл, Табретт"/>
              </a:rPr>
              <a:t>Бетелл</a:t>
            </a:r>
            <a:r>
              <a:rPr lang="ru-RU" dirty="0"/>
              <a:t>, </a:t>
            </a:r>
            <a:r>
              <a:rPr lang="ru-RU" dirty="0">
                <a:hlinkClick r:id="rId20" tooltip="Пена, Карлос"/>
              </a:rPr>
              <a:t>Карлос </a:t>
            </a:r>
            <a:r>
              <a:rPr lang="ru-RU" dirty="0" smtClean="0">
                <a:hlinkClick r:id="rId20" tooltip="Пена, Карлос"/>
              </a:rPr>
              <a:t>Пена</a:t>
            </a:r>
            <a:r>
              <a:rPr lang="ru-RU" baseline="30000" dirty="0"/>
              <a:t>,</a:t>
            </a:r>
            <a:r>
              <a:rPr lang="ru-RU" dirty="0"/>
              <a:t> </a:t>
            </a:r>
            <a:r>
              <a:rPr lang="ru-RU" dirty="0">
                <a:hlinkClick r:id="rId21" tooltip="Лоуренс, Дженнифер"/>
              </a:rPr>
              <a:t>Дженнифер Лоуренс</a:t>
            </a:r>
            <a:r>
              <a:rPr lang="ru-RU" baseline="30000" dirty="0">
                <a:hlinkClick r:id="rId22" tooltip="Википедия:Ссылки на источники"/>
              </a:rPr>
              <a:t>[</a:t>
            </a:r>
            <a:r>
              <a:rPr lang="ru-RU" i="1" baseline="30000" dirty="0">
                <a:hlinkClick r:id="rId22" tooltip="Википедия:Ссылки на источники"/>
              </a:rPr>
              <a:t>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3714776" cy="25717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ЧТО ЭТО за СПОРТ?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3571900" cy="4214842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Чирлидинг— это  вид спорта, сочетающий элементы шоу и зрелищных видов спорта (</a:t>
            </a:r>
            <a:r>
              <a:rPr lang="ru-RU" sz="2400" dirty="0" smtClean="0">
                <a:hlinkClick r:id="rId3" tooltip="Танец"/>
              </a:rPr>
              <a:t>танцы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" tooltip="Гимнастика"/>
              </a:rPr>
              <a:t>гимнастика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 tooltip="Акробатика"/>
              </a:rPr>
              <a:t>акробатика</a:t>
            </a:r>
            <a:r>
              <a:rPr lang="ru-RU" sz="2400" dirty="0" smtClean="0"/>
              <a:t>)</a:t>
            </a: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4078532" cy="191856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Когда он </a:t>
            </a:r>
            <a:r>
              <a:rPr lang="ru-RU" sz="4000" dirty="0" smtClean="0">
                <a:solidFill>
                  <a:schemeClr val="tx1"/>
                </a:solidFill>
              </a:rPr>
              <a:t>зародился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429132"/>
            <a:ext cx="8215370" cy="24288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Чирлидинг зародился в </a:t>
            </a:r>
            <a:r>
              <a:rPr lang="ru-RU" sz="2000" dirty="0" smtClean="0">
                <a:hlinkClick r:id="rId4" tooltip="Соединённые Штаты Америки"/>
              </a:rPr>
              <a:t>США</a:t>
            </a:r>
            <a:r>
              <a:rPr lang="ru-RU" sz="2000" dirty="0" smtClean="0"/>
              <a:t> в 1870-е годы и приобрёл наиболее широкое распространение к середине XX века. Примерный перевод названия: руководитель группы поддержки команды.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44386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3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Чирлидинг в 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 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429684" cy="4786322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В России чирлидинг существует относительно недавно. Своё начало он получил одновременно с появлением у нас </a:t>
            </a:r>
            <a:r>
              <a:rPr lang="ru-RU" sz="4500" dirty="0" smtClean="0">
                <a:hlinkClick r:id="rId4" tooltip="Американский футбол"/>
              </a:rPr>
              <a:t>американского футбола</a:t>
            </a:r>
            <a:r>
              <a:rPr lang="ru-RU" sz="4500" dirty="0" smtClean="0"/>
              <a:t>. Первая чирлидинговая команда в нашей стране была создана в 1996 году при Детской Лиге американского футбола (ДЛАФ). Вскоре интерес у девочек к оригинальному виду спорта настолько возрос, что в январе 1998 года появилась автономная некоммерческая организация «Досуговый клуб „Ассоль“», учреждённый ДЛАФ, главной задачей которого стало развитие программы группы поддержки спортивных команд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направления черлидинга: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err="1"/>
              <a:t>Чирлидинг</a:t>
            </a:r>
            <a:r>
              <a:rPr lang="ru-RU" dirty="0"/>
              <a:t> можно разделить на два основных направления:</a:t>
            </a:r>
          </a:p>
          <a:p>
            <a:r>
              <a:rPr lang="ru-RU" dirty="0"/>
              <a:t>соревнования команд по программам, подготовленным по специальным правилам;</a:t>
            </a:r>
          </a:p>
          <a:p>
            <a:r>
              <a:rPr lang="ru-RU" dirty="0"/>
              <a:t>работа со спортивными командами, клубами, федерациями для выполнения следующих задач:</a:t>
            </a:r>
          </a:p>
          <a:p>
            <a:pPr lvl="1"/>
            <a:r>
              <a:rPr lang="ru-RU" dirty="0"/>
              <a:t>привлечение зрителей (болельщиков) на стадионы и в спортивные залы с целью популяризации физкультуры и спорта, здорового образа жизни;</a:t>
            </a:r>
          </a:p>
          <a:p>
            <a:pPr lvl="1"/>
            <a:r>
              <a:rPr lang="ru-RU" dirty="0"/>
              <a:t>создание благоприятного морально-психологического климата на стадионе, смягчение агрессивного настроения болельщиков-фанатов, создание обстановки «позитивного фанатизма» и управление эмоциями фанатов;</a:t>
            </a:r>
          </a:p>
          <a:p>
            <a:pPr lvl="1"/>
            <a:r>
              <a:rPr lang="ru-RU" dirty="0"/>
              <a:t>поддержка спортивных команд, участвующих в матче;</a:t>
            </a:r>
          </a:p>
          <a:p>
            <a:pPr lvl="1"/>
            <a:r>
              <a:rPr lang="ru-RU" dirty="0"/>
              <a:t>активизация и разнообразие рекламно-</a:t>
            </a:r>
            <a:r>
              <a:rPr lang="ru-RU" dirty="0" err="1"/>
              <a:t>имиджевой</a:t>
            </a:r>
            <a:r>
              <a:rPr lang="ru-RU" dirty="0"/>
              <a:t> работы на спортивных мероприятиях.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1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6150234" cy="30718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Соревнования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4714908" cy="5072074"/>
          </a:xfrm>
        </p:spPr>
        <p:txBody>
          <a:bodyPr>
            <a:noAutofit/>
          </a:bodyPr>
          <a:lstStyle/>
          <a:p>
            <a:r>
              <a:rPr lang="ru-RU" sz="2000" dirty="0" smtClean="0"/>
              <a:t>Чирлидинг — отдельный самостоятельный вид спорта. По нему проводятся соревнования не только российского масштаба, но и европейского, и мирового. Чемпионаты по чирлидингу проводятся в нескольких номинациях:</a:t>
            </a:r>
            <a:r>
              <a:rPr lang="ru-RU" sz="2000" b="1" dirty="0" smtClean="0"/>
              <a:t>Чир,</a:t>
            </a:r>
            <a:r>
              <a:rPr lang="ru-RU" sz="2000" dirty="0" smtClean="0"/>
              <a:t> </a:t>
            </a:r>
            <a:r>
              <a:rPr lang="ru-RU" sz="2000" b="1" dirty="0" smtClean="0"/>
              <a:t>Стант,</a:t>
            </a:r>
            <a:r>
              <a:rPr lang="ru-RU" sz="2000" dirty="0" smtClean="0"/>
              <a:t> </a:t>
            </a:r>
            <a:r>
              <a:rPr lang="ru-RU" sz="2000" b="1" dirty="0" smtClean="0"/>
              <a:t>Индивидуальный Чир-дэнс шоу,</a:t>
            </a:r>
            <a:r>
              <a:rPr lang="ru-RU" sz="2000" dirty="0" smtClean="0"/>
              <a:t> </a:t>
            </a:r>
            <a:r>
              <a:rPr lang="ru-RU" sz="2000" b="1" dirty="0" smtClean="0"/>
              <a:t>Парные станты и другие.</a:t>
            </a:r>
          </a:p>
          <a:p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3881422" cy="34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черлидинга: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Чир</a:t>
            </a:r>
            <a:r>
              <a:rPr lang="ru-RU" dirty="0"/>
              <a:t> — элементы спортивной гимнастики и акробатики, построение пирамид и танцевальные перестроения под зычные кричалки.</a:t>
            </a:r>
          </a:p>
          <a:p>
            <a:r>
              <a:rPr lang="ru-RU" b="1" dirty="0"/>
              <a:t>Чир-данс</a:t>
            </a:r>
            <a:r>
              <a:rPr lang="ru-RU" dirty="0"/>
              <a:t> — спортивные танцы с элементами гимнастики, с присутствием пластичности, хорошей хореографии и грации, потрясающей синхронности.</a:t>
            </a:r>
          </a:p>
          <a:p>
            <a:r>
              <a:rPr lang="ru-RU" b="1" dirty="0"/>
              <a:t>Чир-</a:t>
            </a:r>
            <a:r>
              <a:rPr lang="ru-RU" b="1" dirty="0" err="1"/>
              <a:t>микс</a:t>
            </a:r>
            <a:r>
              <a:rPr lang="ru-RU" dirty="0"/>
              <a:t> — выступления смешанных команд (женщины и мужчины).</a:t>
            </a:r>
          </a:p>
          <a:p>
            <a:r>
              <a:rPr lang="ru-RU" b="1" dirty="0" err="1"/>
              <a:t>Стант</a:t>
            </a:r>
            <a:r>
              <a:rPr lang="ru-RU" dirty="0"/>
              <a:t> — коллективное построение пирамид.</a:t>
            </a:r>
          </a:p>
          <a:p>
            <a:r>
              <a:rPr lang="ru-RU" b="1" dirty="0"/>
              <a:t>Индивидуальный </a:t>
            </a:r>
            <a:r>
              <a:rPr lang="ru-RU" b="1" dirty="0" err="1"/>
              <a:t>чирлидер</a:t>
            </a:r>
            <a:r>
              <a:rPr lang="ru-RU" dirty="0"/>
              <a:t> — сольный номер главного заводилы команды.</a:t>
            </a:r>
          </a:p>
          <a:p>
            <a:r>
              <a:rPr lang="ru-RU" b="1" dirty="0"/>
              <a:t>Чир-данс-шоу</a:t>
            </a:r>
            <a:r>
              <a:rPr lang="ru-RU" dirty="0"/>
              <a:t>.</a:t>
            </a:r>
          </a:p>
          <a:p>
            <a:r>
              <a:rPr lang="ru-RU" b="1" dirty="0"/>
              <a:t>Парные </a:t>
            </a:r>
            <a:r>
              <a:rPr lang="ru-RU" b="1" dirty="0" err="1"/>
              <a:t>станты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822960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458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714356"/>
            <a:ext cx="2643174" cy="300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650082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14794"/>
            <a:ext cx="27146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542925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Фильмы о </a:t>
            </a:r>
            <a:r>
              <a:rPr lang="ru-RU" dirty="0" err="1" smtClean="0"/>
              <a:t>черлидинге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2000 </a:t>
            </a:r>
            <a:r>
              <a:rPr lang="ru-RU" dirty="0"/>
              <a:t>— </a:t>
            </a:r>
            <a:r>
              <a:rPr lang="ru-RU" u="sng" dirty="0">
                <a:hlinkClick r:id="rId2" tooltip="Добейся успеха"/>
              </a:rPr>
              <a:t>Добейся успеха</a:t>
            </a:r>
            <a:r>
              <a:rPr lang="ru-RU" dirty="0"/>
              <a:t> / </a:t>
            </a:r>
            <a:r>
              <a:rPr lang="en-US" i="1" dirty="0"/>
              <a:t>Bring It On</a:t>
            </a:r>
            <a:endParaRPr lang="en-US" dirty="0"/>
          </a:p>
          <a:p>
            <a:r>
              <a:rPr lang="en-US" dirty="0"/>
              <a:t>2004 — </a:t>
            </a:r>
            <a:r>
              <a:rPr lang="ru-RU" dirty="0">
                <a:hlinkClick r:id="rId3" tooltip="Добейся успеха вновь"/>
              </a:rPr>
              <a:t>Добейся успеха вновь</a:t>
            </a:r>
            <a:r>
              <a:rPr lang="ru-RU" dirty="0"/>
              <a:t> / </a:t>
            </a:r>
            <a:r>
              <a:rPr lang="en-US" i="1" dirty="0"/>
              <a:t>Bring It On Again</a:t>
            </a:r>
            <a:endParaRPr lang="en-US" dirty="0"/>
          </a:p>
          <a:p>
            <a:r>
              <a:rPr lang="en-US" dirty="0"/>
              <a:t>2006 — </a:t>
            </a:r>
            <a:r>
              <a:rPr lang="ru-RU" dirty="0">
                <a:hlinkClick r:id="rId4" tooltip="Добейся успеха 3: Всё или ничего"/>
              </a:rPr>
              <a:t>Добейся успеха 3: Всё или ничего</a:t>
            </a:r>
            <a:r>
              <a:rPr lang="ru-RU" dirty="0"/>
              <a:t> / </a:t>
            </a:r>
            <a:r>
              <a:rPr lang="en-US" i="1" dirty="0"/>
              <a:t>Bring It On: All or Nothing</a:t>
            </a:r>
            <a:endParaRPr lang="en-US" dirty="0"/>
          </a:p>
          <a:p>
            <a:r>
              <a:rPr lang="en-US" dirty="0"/>
              <a:t>2007 — </a:t>
            </a:r>
            <a:r>
              <a:rPr lang="ru-RU" dirty="0">
                <a:hlinkClick r:id="rId5" tooltip="Добейся успеха: Всё за победу"/>
              </a:rPr>
              <a:t>Добейся успеха: Всё за победу</a:t>
            </a:r>
            <a:r>
              <a:rPr lang="ru-RU" dirty="0"/>
              <a:t> / </a:t>
            </a:r>
            <a:r>
              <a:rPr lang="en-US" i="1" dirty="0"/>
              <a:t>Bring It On: In It to Win It</a:t>
            </a:r>
            <a:endParaRPr lang="en-US" dirty="0"/>
          </a:p>
          <a:p>
            <a:r>
              <a:rPr lang="en-US" dirty="0"/>
              <a:t>2009 — </a:t>
            </a:r>
            <a:r>
              <a:rPr lang="ru-RU" dirty="0">
                <a:hlinkClick r:id="rId6" tooltip="Добейся успеха: Борись до конца!"/>
              </a:rPr>
              <a:t>Добейся успеха: Борись до конца!</a:t>
            </a:r>
            <a:r>
              <a:rPr lang="ru-RU" dirty="0"/>
              <a:t> / </a:t>
            </a:r>
            <a:r>
              <a:rPr lang="en-US" i="1" dirty="0"/>
              <a:t>Bring It On: Fight to the Finish</a:t>
            </a:r>
            <a:endParaRPr lang="en-US" dirty="0"/>
          </a:p>
          <a:p>
            <a:r>
              <a:rPr lang="en-US" dirty="0"/>
              <a:t>2009 — </a:t>
            </a:r>
            <a:r>
              <a:rPr lang="ru-RU" dirty="0">
                <a:hlinkClick r:id="rId7" tooltip="Зажги этим летом!"/>
              </a:rPr>
              <a:t>Зажги этим летом!</a:t>
            </a:r>
            <a:r>
              <a:rPr lang="ru-RU" dirty="0"/>
              <a:t> — </a:t>
            </a:r>
            <a:r>
              <a:rPr lang="ru-RU" i="1" dirty="0"/>
              <a:t>Каникулы с </a:t>
            </a:r>
            <a:r>
              <a:rPr lang="ru-RU" i="1" dirty="0" err="1"/>
              <a:t>чирлидершами</a:t>
            </a:r>
            <a:r>
              <a:rPr lang="ru-RU" dirty="0"/>
              <a:t> / </a:t>
            </a:r>
            <a:r>
              <a:rPr lang="en-US" i="1" dirty="0"/>
              <a:t>Fired Up</a:t>
            </a:r>
            <a:endParaRPr lang="en-US" dirty="0"/>
          </a:p>
          <a:p>
            <a:r>
              <a:rPr lang="en-US" dirty="0"/>
              <a:t>2010 — </a:t>
            </a:r>
            <a:r>
              <a:rPr lang="ru-RU" dirty="0">
                <a:hlinkClick r:id="rId8" tooltip="Адские кошки"/>
              </a:rPr>
              <a:t>Адские кошки</a:t>
            </a:r>
            <a:r>
              <a:rPr lang="ru-RU" dirty="0"/>
              <a:t> / </a:t>
            </a:r>
            <a:r>
              <a:rPr lang="en-US" i="1" dirty="0"/>
              <a:t>Hellcats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296</Words>
  <Application>Microsoft Office PowerPoint</Application>
  <PresentationFormat>Экран (4:3)</PresentationFormat>
  <Paragraphs>38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Чирлидинг cheerleading</vt:lpstr>
      <vt:lpstr>ЧТО ЭТО за СПОРТ?  </vt:lpstr>
      <vt:lpstr>Когда он зародился </vt:lpstr>
      <vt:lpstr>Чирлидинг в России     </vt:lpstr>
      <vt:lpstr>Основные направления черлидинга:</vt:lpstr>
      <vt:lpstr>Соревнования    </vt:lpstr>
      <vt:lpstr>Виды черлидинга:</vt:lpstr>
      <vt:lpstr>Презентация PowerPoint</vt:lpstr>
      <vt:lpstr>Фильмы о черлидинге:</vt:lpstr>
      <vt:lpstr>Некоторые из знаменитостей, занимавшиеся в прошлом чирлидингом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madein238d</cp:lastModifiedBy>
  <cp:revision>10</cp:revision>
  <dcterms:created xsi:type="dcterms:W3CDTF">2013-02-24T09:59:29Z</dcterms:created>
  <dcterms:modified xsi:type="dcterms:W3CDTF">2013-12-13T07:38:37Z</dcterms:modified>
</cp:coreProperties>
</file>