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activeX/activeX15.xml" ContentType="application/vnd.ms-office.activeX+xml"/>
  <Override PartName="/ppt/activeX/activeX26.xml" ContentType="application/vnd.ms-office.activeX+xml"/>
  <Override PartName="/ppt/activeX/activeX62.xml" ContentType="application/vnd.ms-office.activeX+xml"/>
  <Override PartName="/ppt/activeX/activeX73.xml" ContentType="application/vnd.ms-office.activeX+xml"/>
  <Override PartName="/ppt/slides/slide36.xml" ContentType="application/vnd.openxmlformats-officedocument.presentationml.slide+xml"/>
  <Override PartName="/ppt/activeX/activeX51.xml" ContentType="application/vnd.ms-office.activeX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activeX/activeX40.xml" ContentType="application/vnd.ms-office.activeX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activeX/activeX115.xml" ContentType="application/vnd.ms-office.activeX+xml"/>
  <Override PartName="/ppt/activeX/activeX126.xml" ContentType="application/vnd.ms-office.activeX+xml"/>
  <Override PartName="/ppt/tableStyles.xml" ContentType="application/vnd.openxmlformats-officedocument.presentationml.tableStyles+xml"/>
  <Override PartName="/ppt/activeX/activeX104.xml" ContentType="application/vnd.ms-office.activeX+xml"/>
  <Override PartName="/ppt/activeX/activeX78.xml" ContentType="application/vnd.ms-office.activeX+xml"/>
  <Override PartName="/ppt/activeX/activeX89.xml" ContentType="application/vnd.ms-office.activeX+xml"/>
  <Override PartName="/ppt/activeX/activeX67.xml" ContentType="application/vnd.ms-office.activeX+xml"/>
  <Override PartName="/ppt/activeX/activeX56.xml" ContentType="application/vnd.ms-office.activeX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activeX/activeX34.xml" ContentType="application/vnd.ms-office.activeX+xml"/>
  <Override PartName="/ppt/activeX/activeX45.xml" ContentType="application/vnd.ms-office.activeX+xml"/>
  <Override PartName="/ppt/activeX/activeX81.xml" ContentType="application/vnd.ms-office.activeX+xml"/>
  <Override PartName="/ppt/activeX/activeX92.xml" ContentType="application/vnd.ms-office.activeX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activeX/activeX3.xml" ContentType="application/vnd.ms-office.activeX+xml"/>
  <Override PartName="/ppt/activeX/activeX23.xml" ContentType="application/vnd.ms-office.activeX+xml"/>
  <Override PartName="/ppt/activeX/activeX52.xml" ContentType="application/vnd.ms-office.activeX+xml"/>
  <Override PartName="/ppt/activeX/activeX70.xml" ContentType="application/vnd.ms-office.activeX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activeX/activeX12.xml" ContentType="application/vnd.ms-office.activeX+xml"/>
  <Override PartName="/ppt/activeX/activeX30.xml" ContentType="application/vnd.ms-office.activeX+xml"/>
  <Override PartName="/ppt/activeX/activeX41.xml" ContentType="application/vnd.ms-office.activeX+xml"/>
  <Override PartName="/ppt/activeX/activeX109.xml" ContentType="application/vnd.ms-office.activeX+xml"/>
  <Override PartName="/ppt/activeX/activeX127.xml" ContentType="application/vnd.ms-office.activeX+xml"/>
  <Override PartName="/ppt/presentation.xml" ContentType="application/vnd.ms-powerpoint.presentation.macroEnabled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activeX/activeX116.xml" ContentType="application/vnd.ms-office.activeX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activeX/activeX105.xml" ContentType="application/vnd.ms-office.activeX+xml"/>
  <Override PartName="/ppt/activeX/activeX123.xml" ContentType="application/vnd.ms-office.activeX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activeX/activeX79.xml" ContentType="application/vnd.ms-office.activeX+xml"/>
  <Override PartName="/ppt/activeX/activeX97.xml" ContentType="application/vnd.ms-office.activeX+xml"/>
  <Override PartName="/ppt/activeX/activeX112.xml" ContentType="application/vnd.ms-office.activeX+xml"/>
  <Default Extension="gif" ContentType="image/gif"/>
  <Override PartName="/ppt/activeX/activeX8.xml" ContentType="application/vnd.ms-office.activeX+xml"/>
  <Override PartName="/ppt/activeX/activeX39.xml" ContentType="application/vnd.ms-office.activeX+xml"/>
  <Override PartName="/ppt/activeX/activeX57.xml" ContentType="application/vnd.ms-office.activeX+xml"/>
  <Override PartName="/ppt/activeX/activeX68.xml" ContentType="application/vnd.ms-office.activeX+xml"/>
  <Override PartName="/ppt/activeX/activeX86.xml" ContentType="application/vnd.ms-office.activeX+xml"/>
  <Override PartName="/ppt/activeX/activeX101.xml" ContentType="application/vnd.ms-office.activeX+xml"/>
  <Override PartName="/ppt/activeX/activeX28.xml" ContentType="application/vnd.ms-office.activeX+xml"/>
  <Override PartName="/ppt/activeX/activeX46.xml" ContentType="application/vnd.ms-office.activeX+xml"/>
  <Override PartName="/ppt/activeX/activeX75.xml" ContentType="application/vnd.ms-office.activeX+xml"/>
  <Override PartName="/ppt/activeX/activeX93.xml" ContentType="application/vnd.ms-office.activeX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activeX/activeX4.xml" ContentType="application/vnd.ms-office.activeX+xml"/>
  <Override PartName="/ppt/activeX/activeX17.xml" ContentType="application/vnd.ms-office.activeX+xml"/>
  <Override PartName="/ppt/activeX/activeX35.xml" ContentType="application/vnd.ms-office.activeX+xml"/>
  <Override PartName="/ppt/activeX/activeX53.xml" ContentType="application/vnd.ms-office.activeX+xml"/>
  <Override PartName="/ppt/activeX/activeX64.xml" ContentType="application/vnd.ms-office.activeX+xml"/>
  <Override PartName="/ppt/activeX/activeX82.xml" ContentType="application/vnd.ms-office.activeX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activeX/activeX13.xml" ContentType="application/vnd.ms-office.activeX+xml"/>
  <Override PartName="/ppt/activeX/activeX24.xml" ContentType="application/vnd.ms-office.activeX+xml"/>
  <Override PartName="/ppt/activeX/activeX42.xml" ContentType="application/vnd.ms-office.activeX+xml"/>
  <Override PartName="/ppt/activeX/activeX60.xml" ContentType="application/vnd.ms-office.activeX+xml"/>
  <Override PartName="/ppt/activeX/activeX71.xml" ContentType="application/vnd.ms-office.activeX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wmf" ContentType="image/x-wmf"/>
  <Override PartName="/ppt/activeX/activeX31.xml" ContentType="application/vnd.ms-office.activeX+xml"/>
  <Override PartName="/ppt/activeX/activeX128.xml" ContentType="application/vnd.ms-office.activeX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activeX/activeX20.xml" ContentType="application/vnd.ms-office.activeX+xml"/>
  <Override PartName="/ppt/activeX/activeX106.xml" ContentType="application/vnd.ms-office.activeX+xml"/>
  <Override PartName="/ppt/activeX/activeX117.xml" ContentType="application/vnd.ms-office.activeX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activeX/activeX113.xml" ContentType="application/vnd.ms-office.activeX+xml"/>
  <Override PartName="/ppt/activeX/activeX124.xml" ContentType="application/vnd.ms-office.activeX+xml"/>
  <Override PartName="/ppt/activeX/activeX69.xml" ContentType="application/vnd.ms-office.activeX+xml"/>
  <Override PartName="/ppt/activeX/activeX98.xml" ContentType="application/vnd.ms-office.activeX+xml"/>
  <Override PartName="/ppt/activeX/activeX102.xml" ContentType="application/vnd.ms-office.activeX+xml"/>
  <Override PartName="/ppt/activeX/activeX9.xml" ContentType="application/vnd.ms-office.activeX+xml"/>
  <Override PartName="/ppt/activeX/activeX29.xml" ContentType="application/vnd.ms-office.activeX+xml"/>
  <Override PartName="/ppt/activeX/activeX58.xml" ContentType="application/vnd.ms-office.activeX+xml"/>
  <Override PartName="/ppt/activeX/activeX76.xml" ContentType="application/vnd.ms-office.activeX+xml"/>
  <Override PartName="/ppt/activeX/activeX87.xml" ContentType="application/vnd.ms-office.activeX+xml"/>
  <Override PartName="/ppt/activeX/activeX120.xml" ContentType="application/vnd.ms-office.activeX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activeX/activeX18.xml" ContentType="application/vnd.ms-office.activeX+xml"/>
  <Override PartName="/ppt/activeX/activeX36.xml" ContentType="application/vnd.ms-office.activeX+xml"/>
  <Override PartName="/ppt/activeX/activeX47.xml" ContentType="application/vnd.ms-office.activeX+xml"/>
  <Override PartName="/ppt/activeX/activeX65.xml" ContentType="application/vnd.ms-office.activeX+xml"/>
  <Override PartName="/ppt/activeX/activeX83.xml" ContentType="application/vnd.ms-office.activeX+xml"/>
  <Override PartName="/ppt/activeX/activeX94.xml" ContentType="application/vnd.ms-office.activeX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activeX/activeX5.xml" ContentType="application/vnd.ms-office.activeX+xml"/>
  <Override PartName="/ppt/activeX/activeX25.xml" ContentType="application/vnd.ms-office.activeX+xml"/>
  <Override PartName="/ppt/activeX/activeX54.xml" ContentType="application/vnd.ms-office.activeX+xml"/>
  <Override PartName="/ppt/activeX/activeX72.xml" ContentType="application/vnd.ms-office.activeX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activeX/activeX14.xml" ContentType="application/vnd.ms-office.activeX+xml"/>
  <Override PartName="/ppt/activeX/activeX32.xml" ContentType="application/vnd.ms-office.activeX+xml"/>
  <Override PartName="/ppt/activeX/activeX43.xml" ContentType="application/vnd.ms-office.activeX+xml"/>
  <Override PartName="/ppt/activeX/activeX61.xml" ContentType="application/vnd.ms-office.activeX+xml"/>
  <Override PartName="/ppt/activeX/activeX90.xml" ContentType="application/vnd.ms-office.activeX+xml"/>
  <Override PartName="/ppt/activeX/activeX129.xml" ContentType="application/vnd.ms-office.activeX+xml"/>
  <Override PartName="/ppt/slides/slide24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activeX/activeX1.xml" ContentType="application/vnd.ms-office.activeX+xml"/>
  <Override PartName="/ppt/activeX/activeX21.xml" ContentType="application/vnd.ms-office.activeX+xml"/>
  <Override PartName="/ppt/activeX/activeX50.xml" ContentType="application/vnd.ms-office.activeX+xml"/>
  <Override PartName="/ppt/activeX/activeX118.xml" ContentType="application/vnd.ms-office.activeX+xml"/>
  <Override PartName="/ppt/vbaProject.bin" ContentType="application/vnd.ms-office.vbaProject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activeX/activeX10.xml" ContentType="application/vnd.ms-office.activeX+xml"/>
  <Override PartName="/ppt/activeX/activeX107.xml" ContentType="application/vnd.ms-office.activeX+xml"/>
  <Override PartName="/ppt/activeX/activeX125.xml" ContentType="application/vnd.ms-office.activeX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activeX/activeX99.xml" ContentType="application/vnd.ms-office.activeX+xml"/>
  <Override PartName="/ppt/activeX/activeX114.xml" ContentType="application/vnd.ms-office.activeX+xml"/>
  <Override PartName="/ppt/activeX/activeX59.xml" ContentType="application/vnd.ms-office.activeX+xml"/>
  <Override PartName="/ppt/activeX/activeX88.xml" ContentType="application/vnd.ms-office.activeX+xml"/>
  <Override PartName="/ppt/activeX/activeX103.xml" ContentType="application/vnd.ms-office.activeX+xml"/>
  <Override PartName="/ppt/activeX/activeX121.xml" ContentType="application/vnd.ms-office.activeX+xml"/>
  <Override PartName="/ppt/activeX/activeX48.xml" ContentType="application/vnd.ms-office.activeX+xml"/>
  <Override PartName="/ppt/activeX/activeX77.xml" ContentType="application/vnd.ms-office.activeX+xml"/>
  <Override PartName="/ppt/activeX/activeX95.xml" ContentType="application/vnd.ms-office.activeX+xml"/>
  <Override PartName="/ppt/activeX/activeX110.xml" ContentType="application/vnd.ms-office.activeX+xml"/>
  <Override PartName="/ppt/slides/slide8.xml" ContentType="application/vnd.openxmlformats-officedocument.presentationml.slide+xml"/>
  <Override PartName="/ppt/activeX/activeX6.xml" ContentType="application/vnd.ms-office.activeX+xml"/>
  <Override PartName="/ppt/activeX/activeX19.xml" ContentType="application/vnd.ms-office.activeX+xml"/>
  <Override PartName="/ppt/activeX/activeX37.xml" ContentType="application/vnd.ms-office.activeX+xml"/>
  <Override PartName="/ppt/activeX/activeX55.xml" ContentType="application/vnd.ms-office.activeX+xml"/>
  <Override PartName="/ppt/activeX/activeX66.xml" ContentType="application/vnd.ms-office.activeX+xml"/>
  <Override PartName="/ppt/activeX/activeX84.xml" ContentType="application/vnd.ms-office.activeX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activeX/activeX44.xml" ContentType="application/vnd.ms-office.activeX+xml"/>
  <Override PartName="/ppt/activeX/activeX91.xml" ContentType="application/vnd.ms-office.activeX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activeX/activeX2.xml" ContentType="application/vnd.ms-office.activeX+xml"/>
  <Override PartName="/ppt/activeX/activeX33.xml" ContentType="application/vnd.ms-office.activeX+xml"/>
  <Override PartName="/ppt/activeX/activeX80.xml" ContentType="application/vnd.ms-office.activeX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activeX/activeX11.xml" ContentType="application/vnd.ms-office.activeX+xml"/>
  <Override PartName="/ppt/activeX/activeX22.xml" ContentType="application/vnd.ms-office.activeX+xml"/>
  <Override PartName="/ppt/activeX/activeX108.xml" ContentType="application/vnd.ms-office.activeX+xml"/>
  <Override PartName="/ppt/activeX/activeX119.xml" ContentType="application/vnd.ms-office.activeX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activeX/activeX111.xml" ContentType="application/vnd.ms-office.activeX+xml"/>
  <Override PartName="/ppt/activeX/activeX122.xml" ContentType="application/vnd.ms-office.activeX+xml"/>
  <Override PartName="/ppt/activeX/activeX38.xml" ContentType="application/vnd.ms-office.activeX+xml"/>
  <Override PartName="/ppt/activeX/activeX49.xml" ContentType="application/vnd.ms-office.activeX+xml"/>
  <Override PartName="/ppt/activeX/activeX85.xml" ContentType="application/vnd.ms-office.activeX+xml"/>
  <Override PartName="/ppt/activeX/activeX96.xml" ContentType="application/vnd.ms-office.activeX+xml"/>
  <Override PartName="/ppt/activeX/activeX100.xml" ContentType="application/vnd.ms-office.activeX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activeX/activeX7.xml" ContentType="application/vnd.ms-office.activeX+xml"/>
  <Override PartName="/ppt/activeX/activeX27.xml" ContentType="application/vnd.ms-office.activeX+xml"/>
  <Override PartName="/ppt/activeX/activeX74.xml" ContentType="application/vnd.ms-office.activeX+xml"/>
  <Default Extension="bin" ContentType="application/vnd.ms-office.activeX"/>
  <Override PartName="/ppt/activeX/activeX16.xml" ContentType="application/vnd.ms-office.activeX+xml"/>
  <Override PartName="/ppt/activeX/activeX63.xml" ContentType="application/vnd.ms-office.activeX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44" r:id="rId2"/>
    <p:sldMasterId id="2147483756" r:id="rId3"/>
    <p:sldMasterId id="2147483768" r:id="rId4"/>
  </p:sldMasterIdLst>
  <p:sldIdLst>
    <p:sldId id="256" r:id="rId5"/>
    <p:sldId id="257" r:id="rId6"/>
    <p:sldId id="301" r:id="rId7"/>
    <p:sldId id="304" r:id="rId8"/>
    <p:sldId id="305" r:id="rId9"/>
    <p:sldId id="302" r:id="rId10"/>
    <p:sldId id="277" r:id="rId11"/>
    <p:sldId id="278" r:id="rId12"/>
    <p:sldId id="281" r:id="rId13"/>
    <p:sldId id="283" r:id="rId14"/>
    <p:sldId id="299" r:id="rId15"/>
    <p:sldId id="262" r:id="rId16"/>
    <p:sldId id="263" r:id="rId17"/>
    <p:sldId id="264" r:id="rId18"/>
    <p:sldId id="270" r:id="rId19"/>
    <p:sldId id="269" r:id="rId20"/>
    <p:sldId id="268" r:id="rId21"/>
    <p:sldId id="267" r:id="rId22"/>
    <p:sldId id="266" r:id="rId23"/>
    <p:sldId id="265" r:id="rId24"/>
    <p:sldId id="274" r:id="rId25"/>
    <p:sldId id="287" r:id="rId26"/>
    <p:sldId id="285" r:id="rId27"/>
    <p:sldId id="294" r:id="rId28"/>
    <p:sldId id="284" r:id="rId29"/>
    <p:sldId id="289" r:id="rId30"/>
    <p:sldId id="290" r:id="rId31"/>
    <p:sldId id="292" r:id="rId32"/>
    <p:sldId id="295" r:id="rId33"/>
    <p:sldId id="296" r:id="rId34"/>
    <p:sldId id="297" r:id="rId35"/>
    <p:sldId id="298" r:id="rId36"/>
    <p:sldId id="293" r:id="rId37"/>
    <p:sldId id="291" r:id="rId38"/>
    <p:sldId id="273" r:id="rId39"/>
    <p:sldId id="282" r:id="rId40"/>
    <p:sldId id="280" r:id="rId41"/>
    <p:sldId id="279" r:id="rId42"/>
    <p:sldId id="271" r:id="rId43"/>
    <p:sldId id="276" r:id="rId44"/>
    <p:sldId id="275" r:id="rId45"/>
    <p:sldId id="261" r:id="rId46"/>
    <p:sldId id="272" r:id="rId47"/>
    <p:sldId id="303" r:id="rId48"/>
    <p:sldId id="259" r:id="rId49"/>
    <p:sldId id="306" r:id="rId5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AF5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16" autoAdjust="0"/>
    <p:restoredTop sz="94716" autoAdjust="0"/>
  </p:normalViewPr>
  <p:slideViewPr>
    <p:cSldViewPr>
      <p:cViewPr>
        <p:scale>
          <a:sx n="99" d="100"/>
          <a:sy n="99" d="100"/>
        </p:scale>
        <p:origin x="-516" y="-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microsoft.com/office/2006/relationships/vbaProject" Target="vbaProject.bin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presProps" Target="presProps.xml"/><Relationship Id="rId3" Type="http://schemas.openxmlformats.org/officeDocument/2006/relationships/slideMaster" Target="slideMasters/slideMaster3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10.xml.rels><?xml version="1.0" encoding="UTF-8" standalone="yes"?>
<Relationships xmlns="http://schemas.openxmlformats.org/package/2006/relationships"><Relationship Id="rId1" Type="http://schemas.microsoft.com/office/2006/relationships/activeXControlBinary" Target="activeX10.bin"/></Relationships>
</file>

<file path=ppt/activeX/_rels/activeX100.xml.rels><?xml version="1.0" encoding="UTF-8" standalone="yes"?>
<Relationships xmlns="http://schemas.openxmlformats.org/package/2006/relationships"><Relationship Id="rId1" Type="http://schemas.microsoft.com/office/2006/relationships/activeXControlBinary" Target="activeX100.bin"/></Relationships>
</file>

<file path=ppt/activeX/_rels/activeX101.xml.rels><?xml version="1.0" encoding="UTF-8" standalone="yes"?>
<Relationships xmlns="http://schemas.openxmlformats.org/package/2006/relationships"><Relationship Id="rId1" Type="http://schemas.microsoft.com/office/2006/relationships/activeXControlBinary" Target="activeX101.bin"/></Relationships>
</file>

<file path=ppt/activeX/_rels/activeX102.xml.rels><?xml version="1.0" encoding="UTF-8" standalone="yes"?>
<Relationships xmlns="http://schemas.openxmlformats.org/package/2006/relationships"><Relationship Id="rId1" Type="http://schemas.microsoft.com/office/2006/relationships/activeXControlBinary" Target="activeX102.bin"/></Relationships>
</file>

<file path=ppt/activeX/_rels/activeX103.xml.rels><?xml version="1.0" encoding="UTF-8" standalone="yes"?>
<Relationships xmlns="http://schemas.openxmlformats.org/package/2006/relationships"><Relationship Id="rId1" Type="http://schemas.microsoft.com/office/2006/relationships/activeXControlBinary" Target="activeX103.bin"/></Relationships>
</file>

<file path=ppt/activeX/_rels/activeX104.xml.rels><?xml version="1.0" encoding="UTF-8" standalone="yes"?>
<Relationships xmlns="http://schemas.openxmlformats.org/package/2006/relationships"><Relationship Id="rId1" Type="http://schemas.microsoft.com/office/2006/relationships/activeXControlBinary" Target="activeX104.bin"/></Relationships>
</file>

<file path=ppt/activeX/_rels/activeX105.xml.rels><?xml version="1.0" encoding="UTF-8" standalone="yes"?>
<Relationships xmlns="http://schemas.openxmlformats.org/package/2006/relationships"><Relationship Id="rId1" Type="http://schemas.microsoft.com/office/2006/relationships/activeXControlBinary" Target="activeX105.bin"/></Relationships>
</file>

<file path=ppt/activeX/_rels/activeX106.xml.rels><?xml version="1.0" encoding="UTF-8" standalone="yes"?>
<Relationships xmlns="http://schemas.openxmlformats.org/package/2006/relationships"><Relationship Id="rId1" Type="http://schemas.microsoft.com/office/2006/relationships/activeXControlBinary" Target="activeX106.bin"/></Relationships>
</file>

<file path=ppt/activeX/_rels/activeX107.xml.rels><?xml version="1.0" encoding="UTF-8" standalone="yes"?>
<Relationships xmlns="http://schemas.openxmlformats.org/package/2006/relationships"><Relationship Id="rId1" Type="http://schemas.microsoft.com/office/2006/relationships/activeXControlBinary" Target="activeX107.bin"/></Relationships>
</file>

<file path=ppt/activeX/_rels/activeX108.xml.rels><?xml version="1.0" encoding="UTF-8" standalone="yes"?>
<Relationships xmlns="http://schemas.openxmlformats.org/package/2006/relationships"><Relationship Id="rId1" Type="http://schemas.microsoft.com/office/2006/relationships/activeXControlBinary" Target="activeX108.bin"/></Relationships>
</file>

<file path=ppt/activeX/_rels/activeX109.xml.rels><?xml version="1.0" encoding="UTF-8" standalone="yes"?>
<Relationships xmlns="http://schemas.openxmlformats.org/package/2006/relationships"><Relationship Id="rId1" Type="http://schemas.microsoft.com/office/2006/relationships/activeXControlBinary" Target="activeX109.bin"/></Relationships>
</file>

<file path=ppt/activeX/_rels/activeX11.xml.rels><?xml version="1.0" encoding="UTF-8" standalone="yes"?>
<Relationships xmlns="http://schemas.openxmlformats.org/package/2006/relationships"><Relationship Id="rId1" Type="http://schemas.microsoft.com/office/2006/relationships/activeXControlBinary" Target="activeX11.bin"/></Relationships>
</file>

<file path=ppt/activeX/_rels/activeX110.xml.rels><?xml version="1.0" encoding="UTF-8" standalone="yes"?>
<Relationships xmlns="http://schemas.openxmlformats.org/package/2006/relationships"><Relationship Id="rId1" Type="http://schemas.microsoft.com/office/2006/relationships/activeXControlBinary" Target="activeX110.bin"/></Relationships>
</file>

<file path=ppt/activeX/_rels/activeX111.xml.rels><?xml version="1.0" encoding="UTF-8" standalone="yes"?>
<Relationships xmlns="http://schemas.openxmlformats.org/package/2006/relationships"><Relationship Id="rId1" Type="http://schemas.microsoft.com/office/2006/relationships/activeXControlBinary" Target="activeX111.bin"/></Relationships>
</file>

<file path=ppt/activeX/_rels/activeX112.xml.rels><?xml version="1.0" encoding="UTF-8" standalone="yes"?>
<Relationships xmlns="http://schemas.openxmlformats.org/package/2006/relationships"><Relationship Id="rId1" Type="http://schemas.microsoft.com/office/2006/relationships/activeXControlBinary" Target="activeX112.bin"/></Relationships>
</file>

<file path=ppt/activeX/_rels/activeX113.xml.rels><?xml version="1.0" encoding="UTF-8" standalone="yes"?>
<Relationships xmlns="http://schemas.openxmlformats.org/package/2006/relationships"><Relationship Id="rId1" Type="http://schemas.microsoft.com/office/2006/relationships/activeXControlBinary" Target="activeX113.bin"/></Relationships>
</file>

<file path=ppt/activeX/_rels/activeX114.xml.rels><?xml version="1.0" encoding="UTF-8" standalone="yes"?>
<Relationships xmlns="http://schemas.openxmlformats.org/package/2006/relationships"><Relationship Id="rId1" Type="http://schemas.microsoft.com/office/2006/relationships/activeXControlBinary" Target="activeX114.bin"/></Relationships>
</file>

<file path=ppt/activeX/_rels/activeX115.xml.rels><?xml version="1.0" encoding="UTF-8" standalone="yes"?>
<Relationships xmlns="http://schemas.openxmlformats.org/package/2006/relationships"><Relationship Id="rId1" Type="http://schemas.microsoft.com/office/2006/relationships/activeXControlBinary" Target="activeX115.bin"/></Relationships>
</file>

<file path=ppt/activeX/_rels/activeX116.xml.rels><?xml version="1.0" encoding="UTF-8" standalone="yes"?>
<Relationships xmlns="http://schemas.openxmlformats.org/package/2006/relationships"><Relationship Id="rId1" Type="http://schemas.microsoft.com/office/2006/relationships/activeXControlBinary" Target="activeX116.bin"/></Relationships>
</file>

<file path=ppt/activeX/_rels/activeX117.xml.rels><?xml version="1.0" encoding="UTF-8" standalone="yes"?>
<Relationships xmlns="http://schemas.openxmlformats.org/package/2006/relationships"><Relationship Id="rId1" Type="http://schemas.microsoft.com/office/2006/relationships/activeXControlBinary" Target="activeX117.bin"/></Relationships>
</file>

<file path=ppt/activeX/_rels/activeX118.xml.rels><?xml version="1.0" encoding="UTF-8" standalone="yes"?>
<Relationships xmlns="http://schemas.openxmlformats.org/package/2006/relationships"><Relationship Id="rId1" Type="http://schemas.microsoft.com/office/2006/relationships/activeXControlBinary" Target="activeX118.bin"/></Relationships>
</file>

<file path=ppt/activeX/_rels/activeX119.xml.rels><?xml version="1.0" encoding="UTF-8" standalone="yes"?>
<Relationships xmlns="http://schemas.openxmlformats.org/package/2006/relationships"><Relationship Id="rId1" Type="http://schemas.microsoft.com/office/2006/relationships/activeXControlBinary" Target="activeX119.bin"/></Relationships>
</file>

<file path=ppt/activeX/_rels/activeX12.xml.rels><?xml version="1.0" encoding="UTF-8" standalone="yes"?>
<Relationships xmlns="http://schemas.openxmlformats.org/package/2006/relationships"><Relationship Id="rId1" Type="http://schemas.microsoft.com/office/2006/relationships/activeXControlBinary" Target="activeX12.bin"/></Relationships>
</file>

<file path=ppt/activeX/_rels/activeX120.xml.rels><?xml version="1.0" encoding="UTF-8" standalone="yes"?>
<Relationships xmlns="http://schemas.openxmlformats.org/package/2006/relationships"><Relationship Id="rId1" Type="http://schemas.microsoft.com/office/2006/relationships/activeXControlBinary" Target="activeX120.bin"/></Relationships>
</file>

<file path=ppt/activeX/_rels/activeX121.xml.rels><?xml version="1.0" encoding="UTF-8" standalone="yes"?>
<Relationships xmlns="http://schemas.openxmlformats.org/package/2006/relationships"><Relationship Id="rId1" Type="http://schemas.microsoft.com/office/2006/relationships/activeXControlBinary" Target="activeX121.bin"/></Relationships>
</file>

<file path=ppt/activeX/_rels/activeX122.xml.rels><?xml version="1.0" encoding="UTF-8" standalone="yes"?>
<Relationships xmlns="http://schemas.openxmlformats.org/package/2006/relationships"><Relationship Id="rId1" Type="http://schemas.microsoft.com/office/2006/relationships/activeXControlBinary" Target="activeX122.bin"/></Relationships>
</file>

<file path=ppt/activeX/_rels/activeX123.xml.rels><?xml version="1.0" encoding="UTF-8" standalone="yes"?>
<Relationships xmlns="http://schemas.openxmlformats.org/package/2006/relationships"><Relationship Id="rId1" Type="http://schemas.microsoft.com/office/2006/relationships/activeXControlBinary" Target="activeX123.bin"/></Relationships>
</file>

<file path=ppt/activeX/_rels/activeX124.xml.rels><?xml version="1.0" encoding="UTF-8" standalone="yes"?>
<Relationships xmlns="http://schemas.openxmlformats.org/package/2006/relationships"><Relationship Id="rId1" Type="http://schemas.microsoft.com/office/2006/relationships/activeXControlBinary" Target="activeX124.bin"/></Relationships>
</file>

<file path=ppt/activeX/_rels/activeX125.xml.rels><?xml version="1.0" encoding="UTF-8" standalone="yes"?>
<Relationships xmlns="http://schemas.openxmlformats.org/package/2006/relationships"><Relationship Id="rId1" Type="http://schemas.microsoft.com/office/2006/relationships/activeXControlBinary" Target="activeX125.bin"/></Relationships>
</file>

<file path=ppt/activeX/_rels/activeX126.xml.rels><?xml version="1.0" encoding="UTF-8" standalone="yes"?>
<Relationships xmlns="http://schemas.openxmlformats.org/package/2006/relationships"><Relationship Id="rId1" Type="http://schemas.microsoft.com/office/2006/relationships/activeXControlBinary" Target="activeX126.bin"/></Relationships>
</file>

<file path=ppt/activeX/_rels/activeX127.xml.rels><?xml version="1.0" encoding="UTF-8" standalone="yes"?>
<Relationships xmlns="http://schemas.openxmlformats.org/package/2006/relationships"><Relationship Id="rId1" Type="http://schemas.microsoft.com/office/2006/relationships/activeXControlBinary" Target="activeX127.bin"/></Relationships>
</file>

<file path=ppt/activeX/_rels/activeX128.xml.rels><?xml version="1.0" encoding="UTF-8" standalone="yes"?>
<Relationships xmlns="http://schemas.openxmlformats.org/package/2006/relationships"><Relationship Id="rId1" Type="http://schemas.microsoft.com/office/2006/relationships/activeXControlBinary" Target="activeX128.bin"/></Relationships>
</file>

<file path=ppt/activeX/_rels/activeX129.xml.rels><?xml version="1.0" encoding="UTF-8" standalone="yes"?>
<Relationships xmlns="http://schemas.openxmlformats.org/package/2006/relationships"><Relationship Id="rId1" Type="http://schemas.microsoft.com/office/2006/relationships/activeXControlBinary" Target="activeX129.bin"/></Relationships>
</file>

<file path=ppt/activeX/_rels/activeX13.xml.rels><?xml version="1.0" encoding="UTF-8" standalone="yes"?>
<Relationships xmlns="http://schemas.openxmlformats.org/package/2006/relationships"><Relationship Id="rId1" Type="http://schemas.microsoft.com/office/2006/relationships/activeXControlBinary" Target="activeX13.bin"/></Relationships>
</file>

<file path=ppt/activeX/_rels/activeX14.xml.rels><?xml version="1.0" encoding="UTF-8" standalone="yes"?>
<Relationships xmlns="http://schemas.openxmlformats.org/package/2006/relationships"><Relationship Id="rId1" Type="http://schemas.microsoft.com/office/2006/relationships/activeXControlBinary" Target="activeX14.bin"/></Relationships>
</file>

<file path=ppt/activeX/_rels/activeX15.xml.rels><?xml version="1.0" encoding="UTF-8" standalone="yes"?>
<Relationships xmlns="http://schemas.openxmlformats.org/package/2006/relationships"><Relationship Id="rId1" Type="http://schemas.microsoft.com/office/2006/relationships/activeXControlBinary" Target="activeX15.bin"/></Relationships>
</file>

<file path=ppt/activeX/_rels/activeX16.xml.rels><?xml version="1.0" encoding="UTF-8" standalone="yes"?>
<Relationships xmlns="http://schemas.openxmlformats.org/package/2006/relationships"><Relationship Id="rId1" Type="http://schemas.microsoft.com/office/2006/relationships/activeXControlBinary" Target="activeX16.bin"/></Relationships>
</file>

<file path=ppt/activeX/_rels/activeX17.xml.rels><?xml version="1.0" encoding="UTF-8" standalone="yes"?>
<Relationships xmlns="http://schemas.openxmlformats.org/package/2006/relationships"><Relationship Id="rId1" Type="http://schemas.microsoft.com/office/2006/relationships/activeXControlBinary" Target="activeX17.bin"/></Relationships>
</file>

<file path=ppt/activeX/_rels/activeX18.xml.rels><?xml version="1.0" encoding="UTF-8" standalone="yes"?>
<Relationships xmlns="http://schemas.openxmlformats.org/package/2006/relationships"><Relationship Id="rId1" Type="http://schemas.microsoft.com/office/2006/relationships/activeXControlBinary" Target="activeX18.bin"/></Relationships>
</file>

<file path=ppt/activeX/_rels/activeX19.xml.rels><?xml version="1.0" encoding="UTF-8" standalone="yes"?>
<Relationships xmlns="http://schemas.openxmlformats.org/package/2006/relationships"><Relationship Id="rId1" Type="http://schemas.microsoft.com/office/2006/relationships/activeXControlBinary" Target="activeX19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20.xml.rels><?xml version="1.0" encoding="UTF-8" standalone="yes"?>
<Relationships xmlns="http://schemas.openxmlformats.org/package/2006/relationships"><Relationship Id="rId1" Type="http://schemas.microsoft.com/office/2006/relationships/activeXControlBinary" Target="activeX20.bin"/></Relationships>
</file>

<file path=ppt/activeX/_rels/activeX21.xml.rels><?xml version="1.0" encoding="UTF-8" standalone="yes"?>
<Relationships xmlns="http://schemas.openxmlformats.org/package/2006/relationships"><Relationship Id="rId1" Type="http://schemas.microsoft.com/office/2006/relationships/activeXControlBinary" Target="activeX21.bin"/></Relationships>
</file>

<file path=ppt/activeX/_rels/activeX22.xml.rels><?xml version="1.0" encoding="UTF-8" standalone="yes"?>
<Relationships xmlns="http://schemas.openxmlformats.org/package/2006/relationships"><Relationship Id="rId1" Type="http://schemas.microsoft.com/office/2006/relationships/activeXControlBinary" Target="activeX22.bin"/></Relationships>
</file>

<file path=ppt/activeX/_rels/activeX23.xml.rels><?xml version="1.0" encoding="UTF-8" standalone="yes"?>
<Relationships xmlns="http://schemas.openxmlformats.org/package/2006/relationships"><Relationship Id="rId1" Type="http://schemas.microsoft.com/office/2006/relationships/activeXControlBinary" Target="activeX23.bin"/></Relationships>
</file>

<file path=ppt/activeX/_rels/activeX24.xml.rels><?xml version="1.0" encoding="UTF-8" standalone="yes"?>
<Relationships xmlns="http://schemas.openxmlformats.org/package/2006/relationships"><Relationship Id="rId1" Type="http://schemas.microsoft.com/office/2006/relationships/activeXControlBinary" Target="activeX24.bin"/></Relationships>
</file>

<file path=ppt/activeX/_rels/activeX25.xml.rels><?xml version="1.0" encoding="UTF-8" standalone="yes"?>
<Relationships xmlns="http://schemas.openxmlformats.org/package/2006/relationships"><Relationship Id="rId1" Type="http://schemas.microsoft.com/office/2006/relationships/activeXControlBinary" Target="activeX25.bin"/></Relationships>
</file>

<file path=ppt/activeX/_rels/activeX26.xml.rels><?xml version="1.0" encoding="UTF-8" standalone="yes"?>
<Relationships xmlns="http://schemas.openxmlformats.org/package/2006/relationships"><Relationship Id="rId1" Type="http://schemas.microsoft.com/office/2006/relationships/activeXControlBinary" Target="activeX26.bin"/></Relationships>
</file>

<file path=ppt/activeX/_rels/activeX27.xml.rels><?xml version="1.0" encoding="UTF-8" standalone="yes"?>
<Relationships xmlns="http://schemas.openxmlformats.org/package/2006/relationships"><Relationship Id="rId1" Type="http://schemas.microsoft.com/office/2006/relationships/activeXControlBinary" Target="activeX27.bin"/></Relationships>
</file>

<file path=ppt/activeX/_rels/activeX28.xml.rels><?xml version="1.0" encoding="UTF-8" standalone="yes"?>
<Relationships xmlns="http://schemas.openxmlformats.org/package/2006/relationships"><Relationship Id="rId1" Type="http://schemas.microsoft.com/office/2006/relationships/activeXControlBinary" Target="activeX28.bin"/></Relationships>
</file>

<file path=ppt/activeX/_rels/activeX29.xml.rels><?xml version="1.0" encoding="UTF-8" standalone="yes"?>
<Relationships xmlns="http://schemas.openxmlformats.org/package/2006/relationships"><Relationship Id="rId1" Type="http://schemas.microsoft.com/office/2006/relationships/activeXControlBinary" Target="activeX29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30.xml.rels><?xml version="1.0" encoding="UTF-8" standalone="yes"?>
<Relationships xmlns="http://schemas.openxmlformats.org/package/2006/relationships"><Relationship Id="rId1" Type="http://schemas.microsoft.com/office/2006/relationships/activeXControlBinary" Target="activeX30.bin"/></Relationships>
</file>

<file path=ppt/activeX/_rels/activeX31.xml.rels><?xml version="1.0" encoding="UTF-8" standalone="yes"?>
<Relationships xmlns="http://schemas.openxmlformats.org/package/2006/relationships"><Relationship Id="rId1" Type="http://schemas.microsoft.com/office/2006/relationships/activeXControlBinary" Target="activeX31.bin"/></Relationships>
</file>

<file path=ppt/activeX/_rels/activeX32.xml.rels><?xml version="1.0" encoding="UTF-8" standalone="yes"?>
<Relationships xmlns="http://schemas.openxmlformats.org/package/2006/relationships"><Relationship Id="rId1" Type="http://schemas.microsoft.com/office/2006/relationships/activeXControlBinary" Target="activeX32.bin"/></Relationships>
</file>

<file path=ppt/activeX/_rels/activeX33.xml.rels><?xml version="1.0" encoding="UTF-8" standalone="yes"?>
<Relationships xmlns="http://schemas.openxmlformats.org/package/2006/relationships"><Relationship Id="rId1" Type="http://schemas.microsoft.com/office/2006/relationships/activeXControlBinary" Target="activeX33.bin"/></Relationships>
</file>

<file path=ppt/activeX/_rels/activeX34.xml.rels><?xml version="1.0" encoding="UTF-8" standalone="yes"?>
<Relationships xmlns="http://schemas.openxmlformats.org/package/2006/relationships"><Relationship Id="rId1" Type="http://schemas.microsoft.com/office/2006/relationships/activeXControlBinary" Target="activeX34.bin"/></Relationships>
</file>

<file path=ppt/activeX/_rels/activeX35.xml.rels><?xml version="1.0" encoding="UTF-8" standalone="yes"?>
<Relationships xmlns="http://schemas.openxmlformats.org/package/2006/relationships"><Relationship Id="rId1" Type="http://schemas.microsoft.com/office/2006/relationships/activeXControlBinary" Target="activeX35.bin"/></Relationships>
</file>

<file path=ppt/activeX/_rels/activeX36.xml.rels><?xml version="1.0" encoding="UTF-8" standalone="yes"?>
<Relationships xmlns="http://schemas.openxmlformats.org/package/2006/relationships"><Relationship Id="rId1" Type="http://schemas.microsoft.com/office/2006/relationships/activeXControlBinary" Target="activeX36.bin"/></Relationships>
</file>

<file path=ppt/activeX/_rels/activeX37.xml.rels><?xml version="1.0" encoding="UTF-8" standalone="yes"?>
<Relationships xmlns="http://schemas.openxmlformats.org/package/2006/relationships"><Relationship Id="rId1" Type="http://schemas.microsoft.com/office/2006/relationships/activeXControlBinary" Target="activeX37.bin"/></Relationships>
</file>

<file path=ppt/activeX/_rels/activeX38.xml.rels><?xml version="1.0" encoding="UTF-8" standalone="yes"?>
<Relationships xmlns="http://schemas.openxmlformats.org/package/2006/relationships"><Relationship Id="rId1" Type="http://schemas.microsoft.com/office/2006/relationships/activeXControlBinary" Target="activeX38.bin"/></Relationships>
</file>

<file path=ppt/activeX/_rels/activeX39.xml.rels><?xml version="1.0" encoding="UTF-8" standalone="yes"?>
<Relationships xmlns="http://schemas.openxmlformats.org/package/2006/relationships"><Relationship Id="rId1" Type="http://schemas.microsoft.com/office/2006/relationships/activeXControlBinary" Target="activeX39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40.xml.rels><?xml version="1.0" encoding="UTF-8" standalone="yes"?>
<Relationships xmlns="http://schemas.openxmlformats.org/package/2006/relationships"><Relationship Id="rId1" Type="http://schemas.microsoft.com/office/2006/relationships/activeXControlBinary" Target="activeX40.bin"/></Relationships>
</file>

<file path=ppt/activeX/_rels/activeX41.xml.rels><?xml version="1.0" encoding="UTF-8" standalone="yes"?>
<Relationships xmlns="http://schemas.openxmlformats.org/package/2006/relationships"><Relationship Id="rId1" Type="http://schemas.microsoft.com/office/2006/relationships/activeXControlBinary" Target="activeX41.bin"/></Relationships>
</file>

<file path=ppt/activeX/_rels/activeX42.xml.rels><?xml version="1.0" encoding="UTF-8" standalone="yes"?>
<Relationships xmlns="http://schemas.openxmlformats.org/package/2006/relationships"><Relationship Id="rId1" Type="http://schemas.microsoft.com/office/2006/relationships/activeXControlBinary" Target="activeX42.bin"/></Relationships>
</file>

<file path=ppt/activeX/_rels/activeX43.xml.rels><?xml version="1.0" encoding="UTF-8" standalone="yes"?>
<Relationships xmlns="http://schemas.openxmlformats.org/package/2006/relationships"><Relationship Id="rId1" Type="http://schemas.microsoft.com/office/2006/relationships/activeXControlBinary" Target="activeX43.bin"/></Relationships>
</file>

<file path=ppt/activeX/_rels/activeX44.xml.rels><?xml version="1.0" encoding="UTF-8" standalone="yes"?>
<Relationships xmlns="http://schemas.openxmlformats.org/package/2006/relationships"><Relationship Id="rId1" Type="http://schemas.microsoft.com/office/2006/relationships/activeXControlBinary" Target="activeX44.bin"/></Relationships>
</file>

<file path=ppt/activeX/_rels/activeX45.xml.rels><?xml version="1.0" encoding="UTF-8" standalone="yes"?>
<Relationships xmlns="http://schemas.openxmlformats.org/package/2006/relationships"><Relationship Id="rId1" Type="http://schemas.microsoft.com/office/2006/relationships/activeXControlBinary" Target="activeX45.bin"/></Relationships>
</file>

<file path=ppt/activeX/_rels/activeX46.xml.rels><?xml version="1.0" encoding="UTF-8" standalone="yes"?>
<Relationships xmlns="http://schemas.openxmlformats.org/package/2006/relationships"><Relationship Id="rId1" Type="http://schemas.microsoft.com/office/2006/relationships/activeXControlBinary" Target="activeX46.bin"/></Relationships>
</file>

<file path=ppt/activeX/_rels/activeX47.xml.rels><?xml version="1.0" encoding="UTF-8" standalone="yes"?>
<Relationships xmlns="http://schemas.openxmlformats.org/package/2006/relationships"><Relationship Id="rId1" Type="http://schemas.microsoft.com/office/2006/relationships/activeXControlBinary" Target="activeX47.bin"/></Relationships>
</file>

<file path=ppt/activeX/_rels/activeX48.xml.rels><?xml version="1.0" encoding="UTF-8" standalone="yes"?>
<Relationships xmlns="http://schemas.openxmlformats.org/package/2006/relationships"><Relationship Id="rId1" Type="http://schemas.microsoft.com/office/2006/relationships/activeXControlBinary" Target="activeX48.bin"/></Relationships>
</file>

<file path=ppt/activeX/_rels/activeX49.xml.rels><?xml version="1.0" encoding="UTF-8" standalone="yes"?>
<Relationships xmlns="http://schemas.openxmlformats.org/package/2006/relationships"><Relationship Id="rId1" Type="http://schemas.microsoft.com/office/2006/relationships/activeXControlBinary" Target="activeX49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50.xml.rels><?xml version="1.0" encoding="UTF-8" standalone="yes"?>
<Relationships xmlns="http://schemas.openxmlformats.org/package/2006/relationships"><Relationship Id="rId1" Type="http://schemas.microsoft.com/office/2006/relationships/activeXControlBinary" Target="activeX50.bin"/></Relationships>
</file>

<file path=ppt/activeX/_rels/activeX51.xml.rels><?xml version="1.0" encoding="UTF-8" standalone="yes"?>
<Relationships xmlns="http://schemas.openxmlformats.org/package/2006/relationships"><Relationship Id="rId1" Type="http://schemas.microsoft.com/office/2006/relationships/activeXControlBinary" Target="activeX51.bin"/></Relationships>
</file>

<file path=ppt/activeX/_rels/activeX52.xml.rels><?xml version="1.0" encoding="UTF-8" standalone="yes"?>
<Relationships xmlns="http://schemas.openxmlformats.org/package/2006/relationships"><Relationship Id="rId1" Type="http://schemas.microsoft.com/office/2006/relationships/activeXControlBinary" Target="activeX52.bin"/></Relationships>
</file>

<file path=ppt/activeX/_rels/activeX53.xml.rels><?xml version="1.0" encoding="UTF-8" standalone="yes"?>
<Relationships xmlns="http://schemas.openxmlformats.org/package/2006/relationships"><Relationship Id="rId1" Type="http://schemas.microsoft.com/office/2006/relationships/activeXControlBinary" Target="activeX53.bin"/></Relationships>
</file>

<file path=ppt/activeX/_rels/activeX54.xml.rels><?xml version="1.0" encoding="UTF-8" standalone="yes"?>
<Relationships xmlns="http://schemas.openxmlformats.org/package/2006/relationships"><Relationship Id="rId1" Type="http://schemas.microsoft.com/office/2006/relationships/activeXControlBinary" Target="activeX54.bin"/></Relationships>
</file>

<file path=ppt/activeX/_rels/activeX55.xml.rels><?xml version="1.0" encoding="UTF-8" standalone="yes"?>
<Relationships xmlns="http://schemas.openxmlformats.org/package/2006/relationships"><Relationship Id="rId1" Type="http://schemas.microsoft.com/office/2006/relationships/activeXControlBinary" Target="activeX55.bin"/></Relationships>
</file>

<file path=ppt/activeX/_rels/activeX56.xml.rels><?xml version="1.0" encoding="UTF-8" standalone="yes"?>
<Relationships xmlns="http://schemas.openxmlformats.org/package/2006/relationships"><Relationship Id="rId1" Type="http://schemas.microsoft.com/office/2006/relationships/activeXControlBinary" Target="activeX56.bin"/></Relationships>
</file>

<file path=ppt/activeX/_rels/activeX57.xml.rels><?xml version="1.0" encoding="UTF-8" standalone="yes"?>
<Relationships xmlns="http://schemas.openxmlformats.org/package/2006/relationships"><Relationship Id="rId1" Type="http://schemas.microsoft.com/office/2006/relationships/activeXControlBinary" Target="activeX57.bin"/></Relationships>
</file>

<file path=ppt/activeX/_rels/activeX58.xml.rels><?xml version="1.0" encoding="UTF-8" standalone="yes"?>
<Relationships xmlns="http://schemas.openxmlformats.org/package/2006/relationships"><Relationship Id="rId1" Type="http://schemas.microsoft.com/office/2006/relationships/activeXControlBinary" Target="activeX58.bin"/></Relationships>
</file>

<file path=ppt/activeX/_rels/activeX59.xml.rels><?xml version="1.0" encoding="UTF-8" standalone="yes"?>
<Relationships xmlns="http://schemas.openxmlformats.org/package/2006/relationships"><Relationship Id="rId1" Type="http://schemas.microsoft.com/office/2006/relationships/activeXControlBinary" Target="activeX59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_rels/activeX60.xml.rels><?xml version="1.0" encoding="UTF-8" standalone="yes"?>
<Relationships xmlns="http://schemas.openxmlformats.org/package/2006/relationships"><Relationship Id="rId1" Type="http://schemas.microsoft.com/office/2006/relationships/activeXControlBinary" Target="activeX60.bin"/></Relationships>
</file>

<file path=ppt/activeX/_rels/activeX61.xml.rels><?xml version="1.0" encoding="UTF-8" standalone="yes"?>
<Relationships xmlns="http://schemas.openxmlformats.org/package/2006/relationships"><Relationship Id="rId1" Type="http://schemas.microsoft.com/office/2006/relationships/activeXControlBinary" Target="activeX61.bin"/></Relationships>
</file>

<file path=ppt/activeX/_rels/activeX62.xml.rels><?xml version="1.0" encoding="UTF-8" standalone="yes"?>
<Relationships xmlns="http://schemas.openxmlformats.org/package/2006/relationships"><Relationship Id="rId1" Type="http://schemas.microsoft.com/office/2006/relationships/activeXControlBinary" Target="activeX62.bin"/></Relationships>
</file>

<file path=ppt/activeX/_rels/activeX63.xml.rels><?xml version="1.0" encoding="UTF-8" standalone="yes"?>
<Relationships xmlns="http://schemas.openxmlformats.org/package/2006/relationships"><Relationship Id="rId1" Type="http://schemas.microsoft.com/office/2006/relationships/activeXControlBinary" Target="activeX63.bin"/></Relationships>
</file>

<file path=ppt/activeX/_rels/activeX64.xml.rels><?xml version="1.0" encoding="UTF-8" standalone="yes"?>
<Relationships xmlns="http://schemas.openxmlformats.org/package/2006/relationships"><Relationship Id="rId1" Type="http://schemas.microsoft.com/office/2006/relationships/activeXControlBinary" Target="activeX64.bin"/></Relationships>
</file>

<file path=ppt/activeX/_rels/activeX65.xml.rels><?xml version="1.0" encoding="UTF-8" standalone="yes"?>
<Relationships xmlns="http://schemas.openxmlformats.org/package/2006/relationships"><Relationship Id="rId1" Type="http://schemas.microsoft.com/office/2006/relationships/activeXControlBinary" Target="activeX65.bin"/></Relationships>
</file>

<file path=ppt/activeX/_rels/activeX66.xml.rels><?xml version="1.0" encoding="UTF-8" standalone="yes"?>
<Relationships xmlns="http://schemas.openxmlformats.org/package/2006/relationships"><Relationship Id="rId1" Type="http://schemas.microsoft.com/office/2006/relationships/activeXControlBinary" Target="activeX66.bin"/></Relationships>
</file>

<file path=ppt/activeX/_rels/activeX67.xml.rels><?xml version="1.0" encoding="UTF-8" standalone="yes"?>
<Relationships xmlns="http://schemas.openxmlformats.org/package/2006/relationships"><Relationship Id="rId1" Type="http://schemas.microsoft.com/office/2006/relationships/activeXControlBinary" Target="activeX67.bin"/></Relationships>
</file>

<file path=ppt/activeX/_rels/activeX68.xml.rels><?xml version="1.0" encoding="UTF-8" standalone="yes"?>
<Relationships xmlns="http://schemas.openxmlformats.org/package/2006/relationships"><Relationship Id="rId1" Type="http://schemas.microsoft.com/office/2006/relationships/activeXControlBinary" Target="activeX68.bin"/></Relationships>
</file>

<file path=ppt/activeX/_rels/activeX69.xml.rels><?xml version="1.0" encoding="UTF-8" standalone="yes"?>
<Relationships xmlns="http://schemas.openxmlformats.org/package/2006/relationships"><Relationship Id="rId1" Type="http://schemas.microsoft.com/office/2006/relationships/activeXControlBinary" Target="activeX69.bin"/></Relationships>
</file>

<file path=ppt/activeX/_rels/activeX7.xml.rels><?xml version="1.0" encoding="UTF-8" standalone="yes"?>
<Relationships xmlns="http://schemas.openxmlformats.org/package/2006/relationships"><Relationship Id="rId1" Type="http://schemas.microsoft.com/office/2006/relationships/activeXControlBinary" Target="activeX7.bin"/></Relationships>
</file>

<file path=ppt/activeX/_rels/activeX70.xml.rels><?xml version="1.0" encoding="UTF-8" standalone="yes"?>
<Relationships xmlns="http://schemas.openxmlformats.org/package/2006/relationships"><Relationship Id="rId1" Type="http://schemas.microsoft.com/office/2006/relationships/activeXControlBinary" Target="activeX70.bin"/></Relationships>
</file>

<file path=ppt/activeX/_rels/activeX71.xml.rels><?xml version="1.0" encoding="UTF-8" standalone="yes"?>
<Relationships xmlns="http://schemas.openxmlformats.org/package/2006/relationships"><Relationship Id="rId1" Type="http://schemas.microsoft.com/office/2006/relationships/activeXControlBinary" Target="activeX71.bin"/></Relationships>
</file>

<file path=ppt/activeX/_rels/activeX72.xml.rels><?xml version="1.0" encoding="UTF-8" standalone="yes"?>
<Relationships xmlns="http://schemas.openxmlformats.org/package/2006/relationships"><Relationship Id="rId1" Type="http://schemas.microsoft.com/office/2006/relationships/activeXControlBinary" Target="activeX72.bin"/></Relationships>
</file>

<file path=ppt/activeX/_rels/activeX73.xml.rels><?xml version="1.0" encoding="UTF-8" standalone="yes"?>
<Relationships xmlns="http://schemas.openxmlformats.org/package/2006/relationships"><Relationship Id="rId1" Type="http://schemas.microsoft.com/office/2006/relationships/activeXControlBinary" Target="activeX73.bin"/></Relationships>
</file>

<file path=ppt/activeX/_rels/activeX74.xml.rels><?xml version="1.0" encoding="UTF-8" standalone="yes"?>
<Relationships xmlns="http://schemas.openxmlformats.org/package/2006/relationships"><Relationship Id="rId1" Type="http://schemas.microsoft.com/office/2006/relationships/activeXControlBinary" Target="activeX74.bin"/></Relationships>
</file>

<file path=ppt/activeX/_rels/activeX75.xml.rels><?xml version="1.0" encoding="UTF-8" standalone="yes"?>
<Relationships xmlns="http://schemas.openxmlformats.org/package/2006/relationships"><Relationship Id="rId1" Type="http://schemas.microsoft.com/office/2006/relationships/activeXControlBinary" Target="activeX75.bin"/></Relationships>
</file>

<file path=ppt/activeX/_rels/activeX76.xml.rels><?xml version="1.0" encoding="UTF-8" standalone="yes"?>
<Relationships xmlns="http://schemas.openxmlformats.org/package/2006/relationships"><Relationship Id="rId1" Type="http://schemas.microsoft.com/office/2006/relationships/activeXControlBinary" Target="activeX76.bin"/></Relationships>
</file>

<file path=ppt/activeX/_rels/activeX77.xml.rels><?xml version="1.0" encoding="UTF-8" standalone="yes"?>
<Relationships xmlns="http://schemas.openxmlformats.org/package/2006/relationships"><Relationship Id="rId1" Type="http://schemas.microsoft.com/office/2006/relationships/activeXControlBinary" Target="activeX77.bin"/></Relationships>
</file>

<file path=ppt/activeX/_rels/activeX78.xml.rels><?xml version="1.0" encoding="UTF-8" standalone="yes"?>
<Relationships xmlns="http://schemas.openxmlformats.org/package/2006/relationships"><Relationship Id="rId1" Type="http://schemas.microsoft.com/office/2006/relationships/activeXControlBinary" Target="activeX78.bin"/></Relationships>
</file>

<file path=ppt/activeX/_rels/activeX79.xml.rels><?xml version="1.0" encoding="UTF-8" standalone="yes"?>
<Relationships xmlns="http://schemas.openxmlformats.org/package/2006/relationships"><Relationship Id="rId1" Type="http://schemas.microsoft.com/office/2006/relationships/activeXControlBinary" Target="activeX79.bin"/></Relationships>
</file>

<file path=ppt/activeX/_rels/activeX8.xml.rels><?xml version="1.0" encoding="UTF-8" standalone="yes"?>
<Relationships xmlns="http://schemas.openxmlformats.org/package/2006/relationships"><Relationship Id="rId1" Type="http://schemas.microsoft.com/office/2006/relationships/activeXControlBinary" Target="activeX8.bin"/></Relationships>
</file>

<file path=ppt/activeX/_rels/activeX80.xml.rels><?xml version="1.0" encoding="UTF-8" standalone="yes"?>
<Relationships xmlns="http://schemas.openxmlformats.org/package/2006/relationships"><Relationship Id="rId1" Type="http://schemas.microsoft.com/office/2006/relationships/activeXControlBinary" Target="activeX80.bin"/></Relationships>
</file>

<file path=ppt/activeX/_rels/activeX81.xml.rels><?xml version="1.0" encoding="UTF-8" standalone="yes"?>
<Relationships xmlns="http://schemas.openxmlformats.org/package/2006/relationships"><Relationship Id="rId1" Type="http://schemas.microsoft.com/office/2006/relationships/activeXControlBinary" Target="activeX81.bin"/></Relationships>
</file>

<file path=ppt/activeX/_rels/activeX82.xml.rels><?xml version="1.0" encoding="UTF-8" standalone="yes"?>
<Relationships xmlns="http://schemas.openxmlformats.org/package/2006/relationships"><Relationship Id="rId1" Type="http://schemas.microsoft.com/office/2006/relationships/activeXControlBinary" Target="activeX82.bin"/></Relationships>
</file>

<file path=ppt/activeX/_rels/activeX83.xml.rels><?xml version="1.0" encoding="UTF-8" standalone="yes"?>
<Relationships xmlns="http://schemas.openxmlformats.org/package/2006/relationships"><Relationship Id="rId1" Type="http://schemas.microsoft.com/office/2006/relationships/activeXControlBinary" Target="activeX83.bin"/></Relationships>
</file>

<file path=ppt/activeX/_rels/activeX84.xml.rels><?xml version="1.0" encoding="UTF-8" standalone="yes"?>
<Relationships xmlns="http://schemas.openxmlformats.org/package/2006/relationships"><Relationship Id="rId1" Type="http://schemas.microsoft.com/office/2006/relationships/activeXControlBinary" Target="activeX84.bin"/></Relationships>
</file>

<file path=ppt/activeX/_rels/activeX85.xml.rels><?xml version="1.0" encoding="UTF-8" standalone="yes"?>
<Relationships xmlns="http://schemas.openxmlformats.org/package/2006/relationships"><Relationship Id="rId1" Type="http://schemas.microsoft.com/office/2006/relationships/activeXControlBinary" Target="activeX85.bin"/></Relationships>
</file>

<file path=ppt/activeX/_rels/activeX86.xml.rels><?xml version="1.0" encoding="UTF-8" standalone="yes"?>
<Relationships xmlns="http://schemas.openxmlformats.org/package/2006/relationships"><Relationship Id="rId1" Type="http://schemas.microsoft.com/office/2006/relationships/activeXControlBinary" Target="activeX86.bin"/></Relationships>
</file>

<file path=ppt/activeX/_rels/activeX87.xml.rels><?xml version="1.0" encoding="UTF-8" standalone="yes"?>
<Relationships xmlns="http://schemas.openxmlformats.org/package/2006/relationships"><Relationship Id="rId1" Type="http://schemas.microsoft.com/office/2006/relationships/activeXControlBinary" Target="activeX87.bin"/></Relationships>
</file>

<file path=ppt/activeX/_rels/activeX88.xml.rels><?xml version="1.0" encoding="UTF-8" standalone="yes"?>
<Relationships xmlns="http://schemas.openxmlformats.org/package/2006/relationships"><Relationship Id="rId1" Type="http://schemas.microsoft.com/office/2006/relationships/activeXControlBinary" Target="activeX88.bin"/></Relationships>
</file>

<file path=ppt/activeX/_rels/activeX89.xml.rels><?xml version="1.0" encoding="UTF-8" standalone="yes"?>
<Relationships xmlns="http://schemas.openxmlformats.org/package/2006/relationships"><Relationship Id="rId1" Type="http://schemas.microsoft.com/office/2006/relationships/activeXControlBinary" Target="activeX89.bin"/></Relationships>
</file>

<file path=ppt/activeX/_rels/activeX9.xml.rels><?xml version="1.0" encoding="UTF-8" standalone="yes"?>
<Relationships xmlns="http://schemas.openxmlformats.org/package/2006/relationships"><Relationship Id="rId1" Type="http://schemas.microsoft.com/office/2006/relationships/activeXControlBinary" Target="activeX9.bin"/></Relationships>
</file>

<file path=ppt/activeX/_rels/activeX90.xml.rels><?xml version="1.0" encoding="UTF-8" standalone="yes"?>
<Relationships xmlns="http://schemas.openxmlformats.org/package/2006/relationships"><Relationship Id="rId1" Type="http://schemas.microsoft.com/office/2006/relationships/activeXControlBinary" Target="activeX90.bin"/></Relationships>
</file>

<file path=ppt/activeX/_rels/activeX91.xml.rels><?xml version="1.0" encoding="UTF-8" standalone="yes"?>
<Relationships xmlns="http://schemas.openxmlformats.org/package/2006/relationships"><Relationship Id="rId1" Type="http://schemas.microsoft.com/office/2006/relationships/activeXControlBinary" Target="activeX91.bin"/></Relationships>
</file>

<file path=ppt/activeX/_rels/activeX92.xml.rels><?xml version="1.0" encoding="UTF-8" standalone="yes"?>
<Relationships xmlns="http://schemas.openxmlformats.org/package/2006/relationships"><Relationship Id="rId1" Type="http://schemas.microsoft.com/office/2006/relationships/activeXControlBinary" Target="activeX92.bin"/></Relationships>
</file>

<file path=ppt/activeX/_rels/activeX93.xml.rels><?xml version="1.0" encoding="UTF-8" standalone="yes"?>
<Relationships xmlns="http://schemas.openxmlformats.org/package/2006/relationships"><Relationship Id="rId1" Type="http://schemas.microsoft.com/office/2006/relationships/activeXControlBinary" Target="activeX93.bin"/></Relationships>
</file>

<file path=ppt/activeX/_rels/activeX94.xml.rels><?xml version="1.0" encoding="UTF-8" standalone="yes"?>
<Relationships xmlns="http://schemas.openxmlformats.org/package/2006/relationships"><Relationship Id="rId1" Type="http://schemas.microsoft.com/office/2006/relationships/activeXControlBinary" Target="activeX94.bin"/></Relationships>
</file>

<file path=ppt/activeX/_rels/activeX95.xml.rels><?xml version="1.0" encoding="UTF-8" standalone="yes"?>
<Relationships xmlns="http://schemas.openxmlformats.org/package/2006/relationships"><Relationship Id="rId1" Type="http://schemas.microsoft.com/office/2006/relationships/activeXControlBinary" Target="activeX95.bin"/></Relationships>
</file>

<file path=ppt/activeX/_rels/activeX96.xml.rels><?xml version="1.0" encoding="UTF-8" standalone="yes"?>
<Relationships xmlns="http://schemas.openxmlformats.org/package/2006/relationships"><Relationship Id="rId1" Type="http://schemas.microsoft.com/office/2006/relationships/activeXControlBinary" Target="activeX96.bin"/></Relationships>
</file>

<file path=ppt/activeX/_rels/activeX97.xml.rels><?xml version="1.0" encoding="UTF-8" standalone="yes"?>
<Relationships xmlns="http://schemas.openxmlformats.org/package/2006/relationships"><Relationship Id="rId1" Type="http://schemas.microsoft.com/office/2006/relationships/activeXControlBinary" Target="activeX97.bin"/></Relationships>
</file>

<file path=ppt/activeX/_rels/activeX98.xml.rels><?xml version="1.0" encoding="UTF-8" standalone="yes"?>
<Relationships xmlns="http://schemas.openxmlformats.org/package/2006/relationships"><Relationship Id="rId1" Type="http://schemas.microsoft.com/office/2006/relationships/activeXControlBinary" Target="activeX98.bin"/></Relationships>
</file>

<file path=ppt/activeX/_rels/activeX99.xml.rels><?xml version="1.0" encoding="UTF-8" standalone="yes"?>
<Relationships xmlns="http://schemas.openxmlformats.org/package/2006/relationships"><Relationship Id="rId1" Type="http://schemas.microsoft.com/office/2006/relationships/activeXControlBinary" Target="activeX99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0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00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0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0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0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0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0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06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07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08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09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10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1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1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1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1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1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16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17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18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19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20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2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2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2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2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2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26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27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28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29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6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7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8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9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0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6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7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8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9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0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6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7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8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9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0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6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7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8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9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50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5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5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5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5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5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56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57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58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59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6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60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6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6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6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6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6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66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67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68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69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7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70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7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7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7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7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7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76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77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78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79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8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80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8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8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8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8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8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86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87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88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89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9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90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9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9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9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9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9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96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97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98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99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7" Type="http://schemas.openxmlformats.org/officeDocument/2006/relationships/image" Target="../media/image12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6" Type="http://schemas.openxmlformats.org/officeDocument/2006/relationships/image" Target="../media/image11.wmf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06.10.2013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06.10.2013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06.10.2013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06.10.2013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4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3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3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" Target="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slide" Target="slide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39.xml"/><Relationship Id="rId1" Type="http://schemas.openxmlformats.org/officeDocument/2006/relationships/slideLayout" Target="../slideLayouts/slideLayout2.xml"/><Relationship Id="rId4" Type="http://schemas.openxmlformats.org/officeDocument/2006/relationships/slide" Target="slide3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slide" Target="slide5.xml"/><Relationship Id="rId2" Type="http://schemas.openxmlformats.org/officeDocument/2006/relationships/slide" Target="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" Target="slide30.xml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slide" Target="slide2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5.xml"/><Relationship Id="rId4" Type="http://schemas.openxmlformats.org/officeDocument/2006/relationships/slide" Target="slide2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" Target="slide19.xml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" Target="slide18.xml"/><Relationship Id="rId1" Type="http://schemas.openxmlformats.org/officeDocument/2006/relationships/slideLayout" Target="../slideLayouts/slideLayout7.xml"/><Relationship Id="rId5" Type="http://schemas.openxmlformats.org/officeDocument/2006/relationships/slide" Target="slide5.xml"/><Relationship Id="rId4" Type="http://schemas.openxmlformats.org/officeDocument/2006/relationships/image" Target="../media/image36.jpe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37.gif"/><Relationship Id="rId7" Type="http://schemas.openxmlformats.org/officeDocument/2006/relationships/image" Target="../media/image40.jpeg"/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slide" Target="slide43.xml"/><Relationship Id="rId4" Type="http://schemas.openxmlformats.org/officeDocument/2006/relationships/image" Target="../media/image3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slide" Target="slide5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gif"/><Relationship Id="rId4" Type="http://schemas.openxmlformats.org/officeDocument/2006/relationships/image" Target="../media/image42.gi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slide" Target="slide5.xml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7" Type="http://schemas.openxmlformats.org/officeDocument/2006/relationships/slide" Target="slide5.xml"/><Relationship Id="rId2" Type="http://schemas.openxmlformats.org/officeDocument/2006/relationships/hyperlink" Target="http://ru.wikipedia.org/wiki/Tesla_Motors" TargetMode="External"/><Relationship Id="rId1" Type="http://schemas.openxmlformats.org/officeDocument/2006/relationships/slideLayout" Target="../slideLayouts/slideLayout7.xml"/><Relationship Id="rId6" Type="http://schemas.openxmlformats.org/officeDocument/2006/relationships/slide" Target="slide12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31.xml"/><Relationship Id="rId18" Type="http://schemas.openxmlformats.org/officeDocument/2006/relationships/slide" Target="slide10.xml"/><Relationship Id="rId26" Type="http://schemas.openxmlformats.org/officeDocument/2006/relationships/image" Target="../media/image19.jpeg"/><Relationship Id="rId3" Type="http://schemas.openxmlformats.org/officeDocument/2006/relationships/slide" Target="slide12.xml"/><Relationship Id="rId21" Type="http://schemas.openxmlformats.org/officeDocument/2006/relationships/image" Target="../media/image14.jpeg"/><Relationship Id="rId7" Type="http://schemas.openxmlformats.org/officeDocument/2006/relationships/slide" Target="slide7.xml"/><Relationship Id="rId12" Type="http://schemas.openxmlformats.org/officeDocument/2006/relationships/slide" Target="slide29.xml"/><Relationship Id="rId17" Type="http://schemas.openxmlformats.org/officeDocument/2006/relationships/slide" Target="slide25.xml"/><Relationship Id="rId25" Type="http://schemas.openxmlformats.org/officeDocument/2006/relationships/image" Target="../media/image18.jpeg"/><Relationship Id="rId2" Type="http://schemas.openxmlformats.org/officeDocument/2006/relationships/slide" Target="slide11.xml"/><Relationship Id="rId16" Type="http://schemas.openxmlformats.org/officeDocument/2006/relationships/slide" Target="slide45.xml"/><Relationship Id="rId20" Type="http://schemas.openxmlformats.org/officeDocument/2006/relationships/image" Target="../media/image13.jpeg"/><Relationship Id="rId1" Type="http://schemas.openxmlformats.org/officeDocument/2006/relationships/slideLayout" Target="../slideLayouts/slideLayout24.xml"/><Relationship Id="rId6" Type="http://schemas.openxmlformats.org/officeDocument/2006/relationships/slide" Target="slide15.xml"/><Relationship Id="rId11" Type="http://schemas.openxmlformats.org/officeDocument/2006/relationships/slide" Target="slide28.xml"/><Relationship Id="rId24" Type="http://schemas.openxmlformats.org/officeDocument/2006/relationships/image" Target="../media/image17.jpeg"/><Relationship Id="rId5" Type="http://schemas.openxmlformats.org/officeDocument/2006/relationships/slide" Target="slide14.xml"/><Relationship Id="rId15" Type="http://schemas.openxmlformats.org/officeDocument/2006/relationships/slide" Target="slide27.xml"/><Relationship Id="rId23" Type="http://schemas.openxmlformats.org/officeDocument/2006/relationships/image" Target="../media/image16.gif"/><Relationship Id="rId10" Type="http://schemas.openxmlformats.org/officeDocument/2006/relationships/slide" Target="slide23.xml"/><Relationship Id="rId19" Type="http://schemas.openxmlformats.org/officeDocument/2006/relationships/slide" Target="slide30.xml"/><Relationship Id="rId4" Type="http://schemas.openxmlformats.org/officeDocument/2006/relationships/slide" Target="slide13.xml"/><Relationship Id="rId9" Type="http://schemas.openxmlformats.org/officeDocument/2006/relationships/slide" Target="slide9.xml"/><Relationship Id="rId14" Type="http://schemas.openxmlformats.org/officeDocument/2006/relationships/slide" Target="slide26.xml"/><Relationship Id="rId22" Type="http://schemas.openxmlformats.org/officeDocument/2006/relationships/image" Target="../media/image15.jpeg"/><Relationship Id="rId27" Type="http://schemas.openxmlformats.org/officeDocument/2006/relationships/image" Target="../media/image20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control" Target="../activeX/activeX25.xml"/><Relationship Id="rId117" Type="http://schemas.openxmlformats.org/officeDocument/2006/relationships/control" Target="../activeX/activeX116.xml"/><Relationship Id="rId21" Type="http://schemas.openxmlformats.org/officeDocument/2006/relationships/control" Target="../activeX/activeX20.xml"/><Relationship Id="rId42" Type="http://schemas.openxmlformats.org/officeDocument/2006/relationships/control" Target="../activeX/activeX41.xml"/><Relationship Id="rId47" Type="http://schemas.openxmlformats.org/officeDocument/2006/relationships/control" Target="../activeX/activeX46.xml"/><Relationship Id="rId63" Type="http://schemas.openxmlformats.org/officeDocument/2006/relationships/control" Target="../activeX/activeX62.xml"/><Relationship Id="rId68" Type="http://schemas.openxmlformats.org/officeDocument/2006/relationships/control" Target="../activeX/activeX67.xml"/><Relationship Id="rId84" Type="http://schemas.openxmlformats.org/officeDocument/2006/relationships/control" Target="../activeX/activeX83.xml"/><Relationship Id="rId89" Type="http://schemas.openxmlformats.org/officeDocument/2006/relationships/control" Target="../activeX/activeX88.xml"/><Relationship Id="rId112" Type="http://schemas.openxmlformats.org/officeDocument/2006/relationships/control" Target="../activeX/activeX111.xml"/><Relationship Id="rId133" Type="http://schemas.openxmlformats.org/officeDocument/2006/relationships/slide" Target="slide12.xml"/><Relationship Id="rId138" Type="http://schemas.openxmlformats.org/officeDocument/2006/relationships/slide" Target="slide8.xml"/><Relationship Id="rId154" Type="http://schemas.openxmlformats.org/officeDocument/2006/relationships/image" Target="../media/image18.jpeg"/><Relationship Id="rId16" Type="http://schemas.openxmlformats.org/officeDocument/2006/relationships/control" Target="../activeX/activeX15.xml"/><Relationship Id="rId107" Type="http://schemas.openxmlformats.org/officeDocument/2006/relationships/control" Target="../activeX/activeX106.xml"/><Relationship Id="rId11" Type="http://schemas.openxmlformats.org/officeDocument/2006/relationships/control" Target="../activeX/activeX10.xml"/><Relationship Id="rId32" Type="http://schemas.openxmlformats.org/officeDocument/2006/relationships/control" Target="../activeX/activeX31.xml"/><Relationship Id="rId37" Type="http://schemas.openxmlformats.org/officeDocument/2006/relationships/control" Target="../activeX/activeX36.xml"/><Relationship Id="rId53" Type="http://schemas.openxmlformats.org/officeDocument/2006/relationships/control" Target="../activeX/activeX52.xml"/><Relationship Id="rId58" Type="http://schemas.openxmlformats.org/officeDocument/2006/relationships/control" Target="../activeX/activeX57.xml"/><Relationship Id="rId74" Type="http://schemas.openxmlformats.org/officeDocument/2006/relationships/control" Target="../activeX/activeX73.xml"/><Relationship Id="rId79" Type="http://schemas.openxmlformats.org/officeDocument/2006/relationships/control" Target="../activeX/activeX78.xml"/><Relationship Id="rId102" Type="http://schemas.openxmlformats.org/officeDocument/2006/relationships/control" Target="../activeX/activeX101.xml"/><Relationship Id="rId123" Type="http://schemas.openxmlformats.org/officeDocument/2006/relationships/control" Target="../activeX/activeX122.xml"/><Relationship Id="rId128" Type="http://schemas.openxmlformats.org/officeDocument/2006/relationships/control" Target="../activeX/activeX127.xml"/><Relationship Id="rId144" Type="http://schemas.openxmlformats.org/officeDocument/2006/relationships/slide" Target="slide26.xml"/><Relationship Id="rId149" Type="http://schemas.openxmlformats.org/officeDocument/2006/relationships/image" Target="../media/image13.jpeg"/><Relationship Id="rId5" Type="http://schemas.openxmlformats.org/officeDocument/2006/relationships/control" Target="../activeX/activeX4.xml"/><Relationship Id="rId90" Type="http://schemas.openxmlformats.org/officeDocument/2006/relationships/control" Target="../activeX/activeX89.xml"/><Relationship Id="rId95" Type="http://schemas.openxmlformats.org/officeDocument/2006/relationships/control" Target="../activeX/activeX94.xml"/><Relationship Id="rId22" Type="http://schemas.openxmlformats.org/officeDocument/2006/relationships/control" Target="../activeX/activeX21.xml"/><Relationship Id="rId27" Type="http://schemas.openxmlformats.org/officeDocument/2006/relationships/control" Target="../activeX/activeX26.xml"/><Relationship Id="rId43" Type="http://schemas.openxmlformats.org/officeDocument/2006/relationships/control" Target="../activeX/activeX42.xml"/><Relationship Id="rId48" Type="http://schemas.openxmlformats.org/officeDocument/2006/relationships/control" Target="../activeX/activeX47.xml"/><Relationship Id="rId64" Type="http://schemas.openxmlformats.org/officeDocument/2006/relationships/control" Target="../activeX/activeX63.xml"/><Relationship Id="rId69" Type="http://schemas.openxmlformats.org/officeDocument/2006/relationships/control" Target="../activeX/activeX68.xml"/><Relationship Id="rId113" Type="http://schemas.openxmlformats.org/officeDocument/2006/relationships/control" Target="../activeX/activeX112.xml"/><Relationship Id="rId118" Type="http://schemas.openxmlformats.org/officeDocument/2006/relationships/control" Target="../activeX/activeX117.xml"/><Relationship Id="rId134" Type="http://schemas.openxmlformats.org/officeDocument/2006/relationships/slide" Target="slide13.xml"/><Relationship Id="rId139" Type="http://schemas.openxmlformats.org/officeDocument/2006/relationships/slide" Target="slide9.xml"/><Relationship Id="rId80" Type="http://schemas.openxmlformats.org/officeDocument/2006/relationships/control" Target="../activeX/activeX79.xml"/><Relationship Id="rId85" Type="http://schemas.openxmlformats.org/officeDocument/2006/relationships/control" Target="../activeX/activeX84.xml"/><Relationship Id="rId150" Type="http://schemas.openxmlformats.org/officeDocument/2006/relationships/image" Target="../media/image14.jpeg"/><Relationship Id="rId155" Type="http://schemas.openxmlformats.org/officeDocument/2006/relationships/image" Target="../media/image19.jpeg"/><Relationship Id="rId12" Type="http://schemas.openxmlformats.org/officeDocument/2006/relationships/control" Target="../activeX/activeX11.xml"/><Relationship Id="rId17" Type="http://schemas.openxmlformats.org/officeDocument/2006/relationships/control" Target="../activeX/activeX16.xml"/><Relationship Id="rId33" Type="http://schemas.openxmlformats.org/officeDocument/2006/relationships/control" Target="../activeX/activeX32.xml"/><Relationship Id="rId38" Type="http://schemas.openxmlformats.org/officeDocument/2006/relationships/control" Target="../activeX/activeX37.xml"/><Relationship Id="rId59" Type="http://schemas.openxmlformats.org/officeDocument/2006/relationships/control" Target="../activeX/activeX58.xml"/><Relationship Id="rId103" Type="http://schemas.openxmlformats.org/officeDocument/2006/relationships/control" Target="../activeX/activeX102.xml"/><Relationship Id="rId108" Type="http://schemas.openxmlformats.org/officeDocument/2006/relationships/control" Target="../activeX/activeX107.xml"/><Relationship Id="rId124" Type="http://schemas.openxmlformats.org/officeDocument/2006/relationships/control" Target="../activeX/activeX123.xml"/><Relationship Id="rId129" Type="http://schemas.openxmlformats.org/officeDocument/2006/relationships/control" Target="../activeX/activeX128.xml"/><Relationship Id="rId20" Type="http://schemas.openxmlformats.org/officeDocument/2006/relationships/control" Target="../activeX/activeX19.xml"/><Relationship Id="rId41" Type="http://schemas.openxmlformats.org/officeDocument/2006/relationships/control" Target="../activeX/activeX40.xml"/><Relationship Id="rId54" Type="http://schemas.openxmlformats.org/officeDocument/2006/relationships/control" Target="../activeX/activeX53.xml"/><Relationship Id="rId62" Type="http://schemas.openxmlformats.org/officeDocument/2006/relationships/control" Target="../activeX/activeX61.xml"/><Relationship Id="rId70" Type="http://schemas.openxmlformats.org/officeDocument/2006/relationships/control" Target="../activeX/activeX69.xml"/><Relationship Id="rId75" Type="http://schemas.openxmlformats.org/officeDocument/2006/relationships/control" Target="../activeX/activeX74.xml"/><Relationship Id="rId83" Type="http://schemas.openxmlformats.org/officeDocument/2006/relationships/control" Target="../activeX/activeX82.xml"/><Relationship Id="rId88" Type="http://schemas.openxmlformats.org/officeDocument/2006/relationships/control" Target="../activeX/activeX87.xml"/><Relationship Id="rId91" Type="http://schemas.openxmlformats.org/officeDocument/2006/relationships/control" Target="../activeX/activeX90.xml"/><Relationship Id="rId96" Type="http://schemas.openxmlformats.org/officeDocument/2006/relationships/control" Target="../activeX/activeX95.xml"/><Relationship Id="rId111" Type="http://schemas.openxmlformats.org/officeDocument/2006/relationships/control" Target="../activeX/activeX110.xml"/><Relationship Id="rId132" Type="http://schemas.openxmlformats.org/officeDocument/2006/relationships/slide" Target="slide11.xml"/><Relationship Id="rId140" Type="http://schemas.openxmlformats.org/officeDocument/2006/relationships/slide" Target="slide23.xml"/><Relationship Id="rId145" Type="http://schemas.openxmlformats.org/officeDocument/2006/relationships/slide" Target="slide27.xml"/><Relationship Id="rId153" Type="http://schemas.openxmlformats.org/officeDocument/2006/relationships/image" Target="../media/image17.jpeg"/><Relationship Id="rId1" Type="http://schemas.openxmlformats.org/officeDocument/2006/relationships/vmlDrawing" Target="../drawings/vmlDrawing1.vml"/><Relationship Id="rId6" Type="http://schemas.openxmlformats.org/officeDocument/2006/relationships/control" Target="../activeX/activeX5.xml"/><Relationship Id="rId15" Type="http://schemas.openxmlformats.org/officeDocument/2006/relationships/control" Target="../activeX/activeX14.xml"/><Relationship Id="rId23" Type="http://schemas.openxmlformats.org/officeDocument/2006/relationships/control" Target="../activeX/activeX22.xml"/><Relationship Id="rId28" Type="http://schemas.openxmlformats.org/officeDocument/2006/relationships/control" Target="../activeX/activeX27.xml"/><Relationship Id="rId36" Type="http://schemas.openxmlformats.org/officeDocument/2006/relationships/control" Target="../activeX/activeX35.xml"/><Relationship Id="rId49" Type="http://schemas.openxmlformats.org/officeDocument/2006/relationships/control" Target="../activeX/activeX48.xml"/><Relationship Id="rId57" Type="http://schemas.openxmlformats.org/officeDocument/2006/relationships/control" Target="../activeX/activeX56.xml"/><Relationship Id="rId106" Type="http://schemas.openxmlformats.org/officeDocument/2006/relationships/control" Target="../activeX/activeX105.xml"/><Relationship Id="rId114" Type="http://schemas.openxmlformats.org/officeDocument/2006/relationships/control" Target="../activeX/activeX113.xml"/><Relationship Id="rId119" Type="http://schemas.openxmlformats.org/officeDocument/2006/relationships/control" Target="../activeX/activeX118.xml"/><Relationship Id="rId127" Type="http://schemas.openxmlformats.org/officeDocument/2006/relationships/control" Target="../activeX/activeX126.xml"/><Relationship Id="rId10" Type="http://schemas.openxmlformats.org/officeDocument/2006/relationships/control" Target="../activeX/activeX9.xml"/><Relationship Id="rId31" Type="http://schemas.openxmlformats.org/officeDocument/2006/relationships/control" Target="../activeX/activeX30.xml"/><Relationship Id="rId44" Type="http://schemas.openxmlformats.org/officeDocument/2006/relationships/control" Target="../activeX/activeX43.xml"/><Relationship Id="rId52" Type="http://schemas.openxmlformats.org/officeDocument/2006/relationships/control" Target="../activeX/activeX51.xml"/><Relationship Id="rId60" Type="http://schemas.openxmlformats.org/officeDocument/2006/relationships/control" Target="../activeX/activeX59.xml"/><Relationship Id="rId65" Type="http://schemas.openxmlformats.org/officeDocument/2006/relationships/control" Target="../activeX/activeX64.xml"/><Relationship Id="rId73" Type="http://schemas.openxmlformats.org/officeDocument/2006/relationships/control" Target="../activeX/activeX72.xml"/><Relationship Id="rId78" Type="http://schemas.openxmlformats.org/officeDocument/2006/relationships/control" Target="../activeX/activeX77.xml"/><Relationship Id="rId81" Type="http://schemas.openxmlformats.org/officeDocument/2006/relationships/control" Target="../activeX/activeX80.xml"/><Relationship Id="rId86" Type="http://schemas.openxmlformats.org/officeDocument/2006/relationships/control" Target="../activeX/activeX85.xml"/><Relationship Id="rId94" Type="http://schemas.openxmlformats.org/officeDocument/2006/relationships/control" Target="../activeX/activeX93.xml"/><Relationship Id="rId99" Type="http://schemas.openxmlformats.org/officeDocument/2006/relationships/control" Target="../activeX/activeX98.xml"/><Relationship Id="rId101" Type="http://schemas.openxmlformats.org/officeDocument/2006/relationships/control" Target="../activeX/activeX100.xml"/><Relationship Id="rId122" Type="http://schemas.openxmlformats.org/officeDocument/2006/relationships/control" Target="../activeX/activeX121.xml"/><Relationship Id="rId130" Type="http://schemas.openxmlformats.org/officeDocument/2006/relationships/control" Target="../activeX/activeX129.xml"/><Relationship Id="rId135" Type="http://schemas.openxmlformats.org/officeDocument/2006/relationships/slide" Target="slide14.xml"/><Relationship Id="rId143" Type="http://schemas.openxmlformats.org/officeDocument/2006/relationships/slide" Target="slide31.xml"/><Relationship Id="rId148" Type="http://schemas.openxmlformats.org/officeDocument/2006/relationships/slide" Target="slide30.xml"/><Relationship Id="rId151" Type="http://schemas.openxmlformats.org/officeDocument/2006/relationships/image" Target="../media/image15.jpeg"/><Relationship Id="rId156" Type="http://schemas.openxmlformats.org/officeDocument/2006/relationships/image" Target="../media/image20.jpeg"/><Relationship Id="rId4" Type="http://schemas.openxmlformats.org/officeDocument/2006/relationships/control" Target="../activeX/activeX3.xml"/><Relationship Id="rId9" Type="http://schemas.openxmlformats.org/officeDocument/2006/relationships/control" Target="../activeX/activeX8.xml"/><Relationship Id="rId13" Type="http://schemas.openxmlformats.org/officeDocument/2006/relationships/control" Target="../activeX/activeX12.xml"/><Relationship Id="rId18" Type="http://schemas.openxmlformats.org/officeDocument/2006/relationships/control" Target="../activeX/activeX17.xml"/><Relationship Id="rId39" Type="http://schemas.openxmlformats.org/officeDocument/2006/relationships/control" Target="../activeX/activeX38.xml"/><Relationship Id="rId109" Type="http://schemas.openxmlformats.org/officeDocument/2006/relationships/control" Target="../activeX/activeX108.xml"/><Relationship Id="rId34" Type="http://schemas.openxmlformats.org/officeDocument/2006/relationships/control" Target="../activeX/activeX33.xml"/><Relationship Id="rId50" Type="http://schemas.openxmlformats.org/officeDocument/2006/relationships/control" Target="../activeX/activeX49.xml"/><Relationship Id="rId55" Type="http://schemas.openxmlformats.org/officeDocument/2006/relationships/control" Target="../activeX/activeX54.xml"/><Relationship Id="rId76" Type="http://schemas.openxmlformats.org/officeDocument/2006/relationships/control" Target="../activeX/activeX75.xml"/><Relationship Id="rId97" Type="http://schemas.openxmlformats.org/officeDocument/2006/relationships/control" Target="../activeX/activeX96.xml"/><Relationship Id="rId104" Type="http://schemas.openxmlformats.org/officeDocument/2006/relationships/control" Target="../activeX/activeX103.xml"/><Relationship Id="rId120" Type="http://schemas.openxmlformats.org/officeDocument/2006/relationships/control" Target="../activeX/activeX119.xml"/><Relationship Id="rId125" Type="http://schemas.openxmlformats.org/officeDocument/2006/relationships/control" Target="../activeX/activeX124.xml"/><Relationship Id="rId141" Type="http://schemas.openxmlformats.org/officeDocument/2006/relationships/slide" Target="slide28.xml"/><Relationship Id="rId146" Type="http://schemas.openxmlformats.org/officeDocument/2006/relationships/slide" Target="slide25.xml"/><Relationship Id="rId7" Type="http://schemas.openxmlformats.org/officeDocument/2006/relationships/control" Target="../activeX/activeX6.xml"/><Relationship Id="rId71" Type="http://schemas.openxmlformats.org/officeDocument/2006/relationships/control" Target="../activeX/activeX70.xml"/><Relationship Id="rId92" Type="http://schemas.openxmlformats.org/officeDocument/2006/relationships/control" Target="../activeX/activeX91.xml"/><Relationship Id="rId2" Type="http://schemas.openxmlformats.org/officeDocument/2006/relationships/control" Target="../activeX/activeX1.xml"/><Relationship Id="rId29" Type="http://schemas.openxmlformats.org/officeDocument/2006/relationships/control" Target="../activeX/activeX28.xml"/><Relationship Id="rId24" Type="http://schemas.openxmlformats.org/officeDocument/2006/relationships/control" Target="../activeX/activeX23.xml"/><Relationship Id="rId40" Type="http://schemas.openxmlformats.org/officeDocument/2006/relationships/control" Target="../activeX/activeX39.xml"/><Relationship Id="rId45" Type="http://schemas.openxmlformats.org/officeDocument/2006/relationships/control" Target="../activeX/activeX44.xml"/><Relationship Id="rId66" Type="http://schemas.openxmlformats.org/officeDocument/2006/relationships/control" Target="../activeX/activeX65.xml"/><Relationship Id="rId87" Type="http://schemas.openxmlformats.org/officeDocument/2006/relationships/control" Target="../activeX/activeX86.xml"/><Relationship Id="rId110" Type="http://schemas.openxmlformats.org/officeDocument/2006/relationships/control" Target="../activeX/activeX109.xml"/><Relationship Id="rId115" Type="http://schemas.openxmlformats.org/officeDocument/2006/relationships/control" Target="../activeX/activeX114.xml"/><Relationship Id="rId131" Type="http://schemas.openxmlformats.org/officeDocument/2006/relationships/slideLayout" Target="../slideLayouts/slideLayout35.xml"/><Relationship Id="rId136" Type="http://schemas.openxmlformats.org/officeDocument/2006/relationships/slide" Target="slide15.xml"/><Relationship Id="rId157" Type="http://schemas.openxmlformats.org/officeDocument/2006/relationships/slide" Target="slide6.xml"/><Relationship Id="rId61" Type="http://schemas.openxmlformats.org/officeDocument/2006/relationships/control" Target="../activeX/activeX60.xml"/><Relationship Id="rId82" Type="http://schemas.openxmlformats.org/officeDocument/2006/relationships/control" Target="../activeX/activeX81.xml"/><Relationship Id="rId152" Type="http://schemas.openxmlformats.org/officeDocument/2006/relationships/image" Target="../media/image16.gif"/><Relationship Id="rId19" Type="http://schemas.openxmlformats.org/officeDocument/2006/relationships/control" Target="../activeX/activeX18.xml"/><Relationship Id="rId14" Type="http://schemas.openxmlformats.org/officeDocument/2006/relationships/control" Target="../activeX/activeX13.xml"/><Relationship Id="rId30" Type="http://schemas.openxmlformats.org/officeDocument/2006/relationships/control" Target="../activeX/activeX29.xml"/><Relationship Id="rId35" Type="http://schemas.openxmlformats.org/officeDocument/2006/relationships/control" Target="../activeX/activeX34.xml"/><Relationship Id="rId56" Type="http://schemas.openxmlformats.org/officeDocument/2006/relationships/control" Target="../activeX/activeX55.xml"/><Relationship Id="rId77" Type="http://schemas.openxmlformats.org/officeDocument/2006/relationships/control" Target="../activeX/activeX76.xml"/><Relationship Id="rId100" Type="http://schemas.openxmlformats.org/officeDocument/2006/relationships/control" Target="../activeX/activeX99.xml"/><Relationship Id="rId105" Type="http://schemas.openxmlformats.org/officeDocument/2006/relationships/control" Target="../activeX/activeX104.xml"/><Relationship Id="rId126" Type="http://schemas.openxmlformats.org/officeDocument/2006/relationships/control" Target="../activeX/activeX125.xml"/><Relationship Id="rId147" Type="http://schemas.openxmlformats.org/officeDocument/2006/relationships/slide" Target="slide10.xml"/><Relationship Id="rId8" Type="http://schemas.openxmlformats.org/officeDocument/2006/relationships/control" Target="../activeX/activeX7.xml"/><Relationship Id="rId51" Type="http://schemas.openxmlformats.org/officeDocument/2006/relationships/control" Target="../activeX/activeX50.xml"/><Relationship Id="rId72" Type="http://schemas.openxmlformats.org/officeDocument/2006/relationships/control" Target="../activeX/activeX71.xml"/><Relationship Id="rId93" Type="http://schemas.openxmlformats.org/officeDocument/2006/relationships/control" Target="../activeX/activeX92.xml"/><Relationship Id="rId98" Type="http://schemas.openxmlformats.org/officeDocument/2006/relationships/control" Target="../activeX/activeX97.xml"/><Relationship Id="rId121" Type="http://schemas.openxmlformats.org/officeDocument/2006/relationships/control" Target="../activeX/activeX120.xml"/><Relationship Id="rId142" Type="http://schemas.openxmlformats.org/officeDocument/2006/relationships/slide" Target="slide29.xml"/><Relationship Id="rId3" Type="http://schemas.openxmlformats.org/officeDocument/2006/relationships/control" Target="../activeX/activeX2.xml"/><Relationship Id="rId25" Type="http://schemas.openxmlformats.org/officeDocument/2006/relationships/control" Target="../activeX/activeX24.xml"/><Relationship Id="rId46" Type="http://schemas.openxmlformats.org/officeDocument/2006/relationships/control" Target="../activeX/activeX45.xml"/><Relationship Id="rId67" Type="http://schemas.openxmlformats.org/officeDocument/2006/relationships/control" Target="../activeX/activeX66.xml"/><Relationship Id="rId116" Type="http://schemas.openxmlformats.org/officeDocument/2006/relationships/control" Target="../activeX/activeX115.xml"/><Relationship Id="rId137" Type="http://schemas.openxmlformats.org/officeDocument/2006/relationships/slide" Target="slide7.xml"/><Relationship Id="rId158" Type="http://schemas.openxmlformats.org/officeDocument/2006/relationships/slide" Target="slide4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31.xml"/><Relationship Id="rId18" Type="http://schemas.openxmlformats.org/officeDocument/2006/relationships/slide" Target="slide30.xml"/><Relationship Id="rId26" Type="http://schemas.openxmlformats.org/officeDocument/2006/relationships/image" Target="../media/image20.jpeg"/><Relationship Id="rId3" Type="http://schemas.openxmlformats.org/officeDocument/2006/relationships/slide" Target="slide12.xml"/><Relationship Id="rId21" Type="http://schemas.openxmlformats.org/officeDocument/2006/relationships/image" Target="../media/image15.jpeg"/><Relationship Id="rId7" Type="http://schemas.openxmlformats.org/officeDocument/2006/relationships/slide" Target="slide7.xml"/><Relationship Id="rId12" Type="http://schemas.openxmlformats.org/officeDocument/2006/relationships/slide" Target="slide29.xml"/><Relationship Id="rId17" Type="http://schemas.openxmlformats.org/officeDocument/2006/relationships/slide" Target="slide10.xml"/><Relationship Id="rId25" Type="http://schemas.openxmlformats.org/officeDocument/2006/relationships/image" Target="../media/image19.jpeg"/><Relationship Id="rId2" Type="http://schemas.openxmlformats.org/officeDocument/2006/relationships/slide" Target="slide11.xml"/><Relationship Id="rId16" Type="http://schemas.openxmlformats.org/officeDocument/2006/relationships/slide" Target="slide25.xml"/><Relationship Id="rId20" Type="http://schemas.openxmlformats.org/officeDocument/2006/relationships/image" Target="../media/image14.jpeg"/><Relationship Id="rId1" Type="http://schemas.openxmlformats.org/officeDocument/2006/relationships/slideLayout" Target="../slideLayouts/slideLayout24.xml"/><Relationship Id="rId6" Type="http://schemas.openxmlformats.org/officeDocument/2006/relationships/slide" Target="slide15.xml"/><Relationship Id="rId11" Type="http://schemas.openxmlformats.org/officeDocument/2006/relationships/slide" Target="slide28.xml"/><Relationship Id="rId24" Type="http://schemas.openxmlformats.org/officeDocument/2006/relationships/image" Target="../media/image18.jpeg"/><Relationship Id="rId5" Type="http://schemas.openxmlformats.org/officeDocument/2006/relationships/slide" Target="slide14.xml"/><Relationship Id="rId15" Type="http://schemas.openxmlformats.org/officeDocument/2006/relationships/slide" Target="slide27.xml"/><Relationship Id="rId23" Type="http://schemas.openxmlformats.org/officeDocument/2006/relationships/image" Target="../media/image17.jpeg"/><Relationship Id="rId10" Type="http://schemas.openxmlformats.org/officeDocument/2006/relationships/slide" Target="slide23.xml"/><Relationship Id="rId19" Type="http://schemas.openxmlformats.org/officeDocument/2006/relationships/image" Target="../media/image13.jpeg"/><Relationship Id="rId4" Type="http://schemas.openxmlformats.org/officeDocument/2006/relationships/slide" Target="slide13.xml"/><Relationship Id="rId9" Type="http://schemas.openxmlformats.org/officeDocument/2006/relationships/slide" Target="slide9.xml"/><Relationship Id="rId14" Type="http://schemas.openxmlformats.org/officeDocument/2006/relationships/slide" Target="slide26.xml"/><Relationship Id="rId22" Type="http://schemas.openxmlformats.org/officeDocument/2006/relationships/image" Target="../media/image16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836712"/>
            <a:ext cx="6768752" cy="2520280"/>
          </a:xfrm>
        </p:spPr>
        <p:txBody>
          <a:bodyPr>
            <a:noAutofit/>
          </a:bodyPr>
          <a:lstStyle/>
          <a:p>
            <a:pPr fontAlgn="base">
              <a:spcAft>
                <a:spcPct val="0"/>
              </a:spcAft>
              <a:tabLst>
                <a:tab pos="90488" algn="l"/>
              </a:tabLst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Кроссворд по физике</a:t>
            </a:r>
            <a:b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тему</a:t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«Электростатика»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4725144"/>
            <a:ext cx="8820472" cy="1152128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44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40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3933056"/>
            <a:ext cx="8208912" cy="872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90488" algn="l"/>
              </a:tabLst>
            </a:pP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     </a:t>
            </a:r>
            <a:r>
              <a:rPr lang="ru-RU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</a:t>
            </a:r>
            <a:endParaRPr lang="ru-RU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90488" algn="l"/>
              </a:tabLst>
            </a:pPr>
            <a:endParaRPr lang="ru-RU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67544" y="4077072"/>
            <a:ext cx="8352928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90488" algn="l"/>
              </a:tabLst>
            </a:pPr>
            <a:r>
              <a:rPr lang="ru-RU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Автор : </a:t>
            </a: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Боровикова Наталия Викторовна</a:t>
            </a:r>
            <a:b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Возрастная группа: </a:t>
            </a: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8-11 классы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  <a:buNone/>
              <a:tabLst>
                <a:tab pos="90488" algn="l"/>
              </a:tabLst>
            </a:pPr>
            <a:endParaRPr lang="ru-RU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buNone/>
              <a:tabLst>
                <a:tab pos="90488" algn="l"/>
              </a:tabLst>
            </a:pPr>
            <a:endParaRPr lang="ru-RU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buNone/>
              <a:tabLst>
                <a:tab pos="90488" algn="l"/>
              </a:tabLst>
            </a:pPr>
            <a:endParaRPr lang="ru-RU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  <a:tabLst>
                <a:tab pos="90488" algn="l"/>
              </a:tabLst>
            </a:pP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Муниципальное бюджетное общеобразовательное учреждение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  <a:tabLst>
                <a:tab pos="90488" algn="l"/>
              </a:tabLst>
            </a:pP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«Клюквинская средняя общеобразовательная школа-интернат»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99592" y="1988840"/>
            <a:ext cx="7632848" cy="864096"/>
          </a:xfrm>
          <a:effectLst/>
        </p:spPr>
        <p:txBody>
          <a:bodyPr>
            <a:prstTxWarp prst="textInflateTop">
              <a:avLst/>
            </a:prstTxWarp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31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по горизонтали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27584" y="3573016"/>
            <a:ext cx="7704856" cy="864096"/>
          </a:xfrm>
          <a:prstGeom prst="rect">
            <a:avLst/>
          </a:prstGeom>
          <a:effectLst/>
        </p:spPr>
        <p:txBody>
          <a:bodyPr vert="horz" lIns="91440" tIns="45720" rIns="91440" bIns="45720" numCol="1" rtlCol="0" anchor="ctr">
            <a:prstTxWarp prst="textInflateTop">
              <a:avLst/>
            </a:prstTxWarp>
            <a:normAutofit fontScale="975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100" b="1" i="0" u="none" strike="noStrike" kern="1200" cap="all" spc="0" normalizeH="0" baseline="0" noProof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  <a:hlinkClick r:id="rId3" action="ppaction://hlinksldjump"/>
              </a:rPr>
              <a:t>по вертикали</a:t>
            </a:r>
            <a:endParaRPr kumimoji="0" lang="ru-RU" sz="4400" b="1" i="0" u="none" strike="noStrike" kern="1200" cap="all" spc="0" normalizeH="0" baseline="0" noProof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196752"/>
            <a:ext cx="7056784" cy="648072"/>
          </a:xfrm>
          <a:effectLst/>
        </p:spPr>
        <p:txBody>
          <a:bodyPr>
            <a:prstTxWarp prst="textInflateTop">
              <a:avLst/>
            </a:prstTxWarp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31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по горизонтали</a:t>
            </a:r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: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2420888"/>
            <a:ext cx="7200800" cy="2736304"/>
          </a:xfrm>
          <a:prstGeom prst="rect">
            <a:avLst/>
          </a:prstGeom>
        </p:spPr>
        <p:txBody>
          <a:bodyPr wrap="square">
            <a:prstTxWarp prst="textPlain">
              <a:avLst>
                <a:gd name="adj" fmla="val 49741"/>
              </a:avLst>
            </a:prstTxWarp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marL="742950" indent="-742950"/>
            <a:r>
              <a:rPr lang="ru-RU" sz="44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Он есть и у света, </a:t>
            </a:r>
          </a:p>
          <a:p>
            <a:pPr marL="742950" indent="-742950"/>
            <a:r>
              <a:rPr lang="ru-RU" sz="44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         и у тепла, и у тока.</a:t>
            </a:r>
          </a:p>
          <a:p>
            <a:pPr marL="742950" indent="-742950"/>
            <a:r>
              <a:rPr lang="ru-RU" sz="44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                               </a:t>
            </a:r>
            <a:endParaRPr lang="ru-RU" sz="4400" b="1" dirty="0">
              <a:ln/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052" name="AutoShape 4" descr="data:image/jpeg;base64,/9j/4AAQSkZJRgABAQAAAQABAAD/2wBDAAkGBwgHBgkIBwgKCgkLDRYPDQwMDRsUFRAWIB0iIiAdHx8kKDQsJCYxJx8fLT0tMTU3Ojo6Iys/RD84QzQ5Ojf/2wBDAQoKCg0MDRoPDxo3JR8lNzc3Nzc3Nzc3Nzc3Nzc3Nzc3Nzc3Nzc3Nzc3Nzc3Nzc3Nzc3Nzc3Nzc3Nzc3Nzc3Nzf/wAARCAEUALcDASIAAhEBAxEB/8QAHAABAQACAgMAAAAAAAAAAAAAAAECAwUGBAcI/8QANBABAAIBAgUCAwYEBwAAAAAAAAECAwQRBQYSITEHYUFRcRMUIoGRoSSSscEyQmSCotHw/8QAGgEBAQADAQEAAAAAAAAAAAAAAAECAwQFBv/EACYRAQACAgEEAQMFAAAAAAAAAAABAgMRBBIhMWEFFFGxMjNxocH/2gAMAwEAAhEDEQA/APR4AAAACqAAAAAIgAqgAAAAAAAAAACIAAAAAKoAACxG6CCoAAoAAAIgAAAqgCIAAAAAKoosQgbPM4ZpLavUWx1jfpw5ck/StLW/s8atXsz0w5dxarl/mfjGau9tNoM2LF7TbHbef02/VpzXmtJmPLbirE2iZ8PWExsjflp02mGmYbYlrmNMRUVABQARAAAAAAAAABVAAWGdYYw2VhjKw3YadVoe+/TfRxp/Sfjd5jvnrqJ+sRiiP+3o7QY+vLWPd9I8s6T7v6VZMe205NJntP59TlyW3bXqZddKapE/eYh8063H05bR7vCtDl+LY+nUXj3cVZux23WGrNXptMNcsWUpLa0IAoAIgAAAAAAAAAqiwiwgyhtp5aobaeUllDmeC4+vU44931Dp9NGHkaMG3jh07/WabvmXlqvXxDDSPNrRD6u1eGI4TmwV8RgtSP5dnH07vafX5dl7ax0j3+HyZx2u2ryfVwd/LnOPW31eT6uDv5bcH6IYcr9yWuWMspYuhyIAoAAAIgAoAIAAACqKggyhsrLVDOJRYds9PqRqOauF4Z8X1WOJ+nVD6vyR1Y7R84mHyn6Wfi564PH+oif03l9V1tvVo3EXmv3hsvaZrV8e8ct/G5o+Vpj93EWlyvMcTj4zrcc/5M96/paXETLZjjVYXNbd5SUEbGkAUAEQAAAAAAAAAVQAFWJYqg7P6daqNJzhw7NM7dOSdvr0zEPpfljjEa/S3rknbJiv0zEz5j4Pkrh2otpNdg1Fe048lbR+UvdfDuYMWi4h+DLEUzRFvz+DyvkKXreuSjv4tK5cdqT5erefcX2HOHGMUeK6zLt/NMuvS7F6h5Yzc48Ty1neL5erf6xDrj0sfekT6hxZO1pgRUZsABVAEQAAAAAAAAAVQABtrp81sNs1cOS2Ks7WyRSZrE+8+Gp7g9OqUx8pY6Wm1Ptb3vNq+e87fHtPaIcnL5P0+OL633dXE431F5rvXZ6gjs5iNfnvOO1bz+GsfHx2d213p3otVqcubFxS+Gclpt0Rp46Y3+Ubw8jS+n+DBwrVaX7/AEyZs0T05bYpjp7du28tE/Kcbp8/1LfX43PFpie0PWfE9ROq1uTLa3VM7bz8+2zxXesnpjxOO+PW6S8f7o/s8DL6fcdplilaYbxM7dUX2iP2b453Gt4vDRPC5Eeay6mOQ47wrPwTiWTQam+O+SlazNscztO8RPxj3ce6a2i0RaPEua1ZrMxPmABkgAiAAAAAAAAAAAAo9scj6iI5Y01Z8xFo/wCUvU7v/Kuo+z4JhpE/C39Zef8AJ06sMR7ep8TOs0/x/sO6feKxMd2+uqiPi6zOr2rWd22NX7vCnA+g6nZa6zaf8TOdfERvMw6z98nbywya2YrPdhHHNum+oVoycw2zRO/2mKs/pvH9nWXJ8x6idRxbNM+K7Vj/AN+bjH1XHrNcNY9PkuVMWz3mPuAN7QAIgAAAAAAAAAAAA7XwHP0cPx138RP9ZdUc3oM8VwxFZ7RGzm5VeqmndwL9GSZ9OwTm3p5/dnTPMVjeXERn7Mq6jt5efOJ7MZnL/ePdry6n8M93GzqPdqy6jt5Ixdy2fs4PiVuvXZrfOzxmzUz1Z8k/OzW9isarEPm8k7vMgDJiAAAAAAAIgAAAAAqjzNJk6Mc/V4bdhnarC8bhnjt0228+maZr5MWS0RPU8WL7MutpmjrjK8uczVky7w0TdhaxGMtmlovO97T7sVnzKOhwyACAAACgAgAAAAAKoAAzpPZgsJJDbEst+zXEsvgxmGyJJlJlJljuaSZYgM2AAAAiAAAAAAAAACqAALCCDKGfwa4Z79kWGMoSCIAyAAAAAAQAFAEQAAAVQAABBV3RUEAUQBQAAAAAAAAAAAAAQAAAAVUEABRAAAAAFAAAAAAABAAAF2TYFQAUQBUAABQAAAA2U3EAAEFAQUBBSOwHdU3QF7QgAAKACBssQu5Iuk2Nlg2EY7C+F8gxGXSkxsCbgAoAL8EBFQBUAAAAAFAjyCDJAQVQFhCABGUAEG0A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data:image/jpeg;base64,/9j/4AAQSkZJRgABAQAAAQABAAD/2wBDAAkGBwgHBgkIBwgKCgkLDRYPDQwMDRsUFRAWIB0iIiAdHx8kKDQsJCYxJx8fLT0tMTU3Ojo6Iys/RD84QzQ5Ojf/2wBDAQoKCg0MDRoPDxo3JR8lNzc3Nzc3Nzc3Nzc3Nzc3Nzc3Nzc3Nzc3Nzc3Nzc3Nzc3Nzc3Nzc3Nzc3Nzc3Nzc3Nzf/wAARCAEUALcDASIAAhEBAxEB/8QAHAABAQACAgMAAAAAAAAAAAAAAAECAwUGBAcI/8QANBABAAIBAgUCAwYEBwAAAAAAAAECAwQRBQYSITEHYUFRcRMUIoGRoSSSscEyQmSCotHw/8QAGgEBAQADAQEAAAAAAAAAAAAAAAECAwQFBv/EACYRAQACAgEEAQMFAAAAAAAAAAABAgMRBBIhMWEFFFGxMjNxocH/2gAMAwEAAhEDEQA/APR4AAAACqAAAAAIgAqgAAAAAAAAAACIAAAAAKoAACxG6CCoAAoAAAIgAAAqgCIAAAAAKoosQgbPM4ZpLavUWx1jfpw5ck/StLW/s8atXsz0w5dxarl/mfjGau9tNoM2LF7TbHbef02/VpzXmtJmPLbirE2iZ8PWExsjflp02mGmYbYlrmNMRUVABQARAAAAAAAAABVAAWGdYYw2VhjKw3YadVoe+/TfRxp/Sfjd5jvnrqJ+sRiiP+3o7QY+vLWPd9I8s6T7v6VZMe205NJntP59TlyW3bXqZddKapE/eYh8063H05bR7vCtDl+LY+nUXj3cVZux23WGrNXptMNcsWUpLa0IAoAIgAAAAAAAAAqiwiwgyhtp5aobaeUllDmeC4+vU44931Dp9NGHkaMG3jh07/WabvmXlqvXxDDSPNrRD6u1eGI4TmwV8RgtSP5dnH07vafX5dl7ax0j3+HyZx2u2ryfVwd/LnOPW31eT6uDv5bcH6IYcr9yWuWMspYuhyIAoAAAIgAoAIAAACqKggyhsrLVDOJRYds9PqRqOauF4Z8X1WOJ+nVD6vyR1Y7R84mHyn6Wfi564PH+oif03l9V1tvVo3EXmv3hsvaZrV8e8ct/G5o+Vpj93EWlyvMcTj4zrcc/5M96/paXETLZjjVYXNbd5SUEbGkAUAEQAAAAAAAAAVQAFWJYqg7P6daqNJzhw7NM7dOSdvr0zEPpfljjEa/S3rknbJiv0zEz5j4Pkrh2otpNdg1Fe048lbR+UvdfDuYMWi4h+DLEUzRFvz+DyvkKXreuSjv4tK5cdqT5erefcX2HOHGMUeK6zLt/NMuvS7F6h5Yzc48Ty1neL5erf6xDrj0sfekT6hxZO1pgRUZsABVAEQAAAAAAAAAVQABtrp81sNs1cOS2Ks7WyRSZrE+8+Gp7g9OqUx8pY6Wm1Ptb3vNq+e87fHtPaIcnL5P0+OL633dXE431F5rvXZ6gjs5iNfnvOO1bz+GsfHx2d213p3otVqcubFxS+Gclpt0Rp46Y3+Ubw8jS+n+DBwrVaX7/AEyZs0T05bYpjp7du28tE/Kcbp8/1LfX43PFpie0PWfE9ROq1uTLa3VM7bz8+2zxXesnpjxOO+PW6S8f7o/s8DL6fcdplilaYbxM7dUX2iP2b453Gt4vDRPC5Eeay6mOQ47wrPwTiWTQam+O+SlazNscztO8RPxj3ce6a2i0RaPEua1ZrMxPmABkgAiAAAAAAAAAAAAo9scj6iI5Y01Z8xFo/wCUvU7v/Kuo+z4JhpE/C39Zef8AJ06sMR7ep8TOs0/x/sO6feKxMd2+uqiPi6zOr2rWd22NX7vCnA+g6nZa6zaf8TOdfERvMw6z98nbywya2YrPdhHHNum+oVoycw2zRO/2mKs/pvH9nWXJ8x6idRxbNM+K7Vj/AN+bjH1XHrNcNY9PkuVMWz3mPuAN7QAIgAAAAAAAAAAAA7XwHP0cPx138RP9ZdUc3oM8VwxFZ7RGzm5VeqmndwL9GSZ9OwTm3p5/dnTPMVjeXERn7Mq6jt5efOJ7MZnL/ePdry6n8M93GzqPdqy6jt5Ixdy2fs4PiVuvXZrfOzxmzUz1Z8k/OzW9isarEPm8k7vMgDJiAAAAAAAIgAAAAAqjzNJk6Mc/V4bdhnarC8bhnjt0228+maZr5MWS0RPU8WL7MutpmjrjK8uczVky7w0TdhaxGMtmlovO97T7sVnzKOhwyACAAACgAgAAAAAKoAAzpPZgsJJDbEst+zXEsvgxmGyJJlJlJljuaSZYgM2AAAAiAAAAAAAAACqAALCCDKGfwa4Z79kWGMoSCIAyAAAAAAQAFAEQAAAVQAABBV3RUEAUQBQAAAAAAAAAAAAAQAAAAVUEABRAAAAAFAAAAAAABAAAF2TYFQAUQBUAABQAAAA2U3EAAEFAQUBBSOwHdU3QF7QgAAKACBssQu5Iuk2Nlg2EY7C+F8gxGXSkxsCbgAoAL8EBFQBUAAAAAFAjyCDJAQVQFhCABGUAEG0A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6" name="AutoShape 8" descr="data:image/jpeg;base64,/9j/4AAQSkZJRgABAQAAAQABAAD/2wBDAAkGBwgHBgkIBwgKCgkLDRYPDQwMDRsUFRAWIB0iIiAdHx8kKDQsJCYxJx8fLT0tMTU3Ojo6Iys/RD84QzQ5Ojf/2wBDAQoKCg0MDRoPDxo3JR8lNzc3Nzc3Nzc3Nzc3Nzc3Nzc3Nzc3Nzc3Nzc3Nzc3Nzc3Nzc3Nzc3Nzc3Nzc3Nzc3Nzf/wAARCAEUALcDASIAAhEBAxEB/8QAHAABAQACAgMAAAAAAAAAAAAAAAECAwUGBAcI/8QANBABAAIBAgUCAwYEBwAAAAAAAAECAwQRBQYSITEHYUFRcRMUIoGRoSSSscEyQmSCotHw/8QAGgEBAQADAQEAAAAAAAAAAAAAAAECAwQFBv/EACYRAQACAgEEAQMFAAAAAAAAAAABAgMRBBIhMWEFFFGxMjNxocH/2gAMAwEAAhEDEQA/APR4AAAACqAAAAAIgAqgAAAAAAAAAACIAAAAAKoAACxG6CCoAAoAAAIgAAAqgCIAAAAAKoosQgbPM4ZpLavUWx1jfpw5ck/StLW/s8atXsz0w5dxarl/mfjGau9tNoM2LF7TbHbef02/VpzXmtJmPLbirE2iZ8PWExsjflp02mGmYbYlrmNMRUVABQARAAAAAAAAABVAAWGdYYw2VhjKw3YadVoe+/TfRxp/Sfjd5jvnrqJ+sRiiP+3o7QY+vLWPd9I8s6T7v6VZMe205NJntP59TlyW3bXqZddKapE/eYh8063H05bR7vCtDl+LY+nUXj3cVZux23WGrNXptMNcsWUpLa0IAoAIgAAAAAAAAAqiwiwgyhtp5aobaeUllDmeC4+vU44931Dp9NGHkaMG3jh07/WabvmXlqvXxDDSPNrRD6u1eGI4TmwV8RgtSP5dnH07vafX5dl7ax0j3+HyZx2u2ryfVwd/LnOPW31eT6uDv5bcH6IYcr9yWuWMspYuhyIAoAAAIgAoAIAAACqKggyhsrLVDOJRYds9PqRqOauF4Z8X1WOJ+nVD6vyR1Y7R84mHyn6Wfi564PH+oif03l9V1tvVo3EXmv3hsvaZrV8e8ct/G5o+Vpj93EWlyvMcTj4zrcc/5M96/paXETLZjjVYXNbd5SUEbGkAUAEQAAAAAAAAAVQAFWJYqg7P6daqNJzhw7NM7dOSdvr0zEPpfljjEa/S3rknbJiv0zEz5j4Pkrh2otpNdg1Fe048lbR+UvdfDuYMWi4h+DLEUzRFvz+DyvkKXreuSjv4tK5cdqT5erefcX2HOHGMUeK6zLt/NMuvS7F6h5Yzc48Ty1neL5erf6xDrj0sfekT6hxZO1pgRUZsABVAEQAAAAAAAAAVQABtrp81sNs1cOS2Ks7WyRSZrE+8+Gp7g9OqUx8pY6Wm1Ptb3vNq+e87fHtPaIcnL5P0+OL633dXE431F5rvXZ6gjs5iNfnvOO1bz+GsfHx2d213p3otVqcubFxS+Gclpt0Rp46Y3+Ubw8jS+n+DBwrVaX7/AEyZs0T05bYpjp7du28tE/Kcbp8/1LfX43PFpie0PWfE9ROq1uTLa3VM7bz8+2zxXesnpjxOO+PW6S8f7o/s8DL6fcdplilaYbxM7dUX2iP2b453Gt4vDRPC5Eeay6mOQ47wrPwTiWTQam+O+SlazNscztO8RPxj3ce6a2i0RaPEua1ZrMxPmABkgAiAAAAAAAAAAAAo9scj6iI5Y01Z8xFo/wCUvU7v/Kuo+z4JhpE/C39Zef8AJ06sMR7ep8TOs0/x/sO6feKxMd2+uqiPi6zOr2rWd22NX7vCnA+g6nZa6zaf8TOdfERvMw6z98nbywya2YrPdhHHNum+oVoycw2zRO/2mKs/pvH9nWXJ8x6idRxbNM+K7Vj/AN+bjH1XHrNcNY9PkuVMWz3mPuAN7QAIgAAAAAAAAAAAA7XwHP0cPx138RP9ZdUc3oM8VwxFZ7RGzm5VeqmndwL9GSZ9OwTm3p5/dnTPMVjeXERn7Mq6jt5efOJ7MZnL/ePdry6n8M93GzqPdqy6jt5Ixdy2fs4PiVuvXZrfOzxmzUz1Z8k/OzW9isarEPm8k7vMgDJiAAAAAAAIgAAAAAqjzNJk6Mc/V4bdhnarC8bhnjt0228+maZr5MWS0RPU8WL7MutpmjrjK8uczVky7w0TdhaxGMtmlovO97T7sVnzKOhwyACAAACgAgAAAAAKoAAzpPZgsJJDbEst+zXEsvgxmGyJJlJlJljuaSZYgM2AAAAiAAAAAAAAACqAALCCDKGfwa4Z79kWGMoSCIAyAAAAAAQAFAEQAAAVQAABBV3RUEAUQBQAAAAAAAAAAAAAQAAAAVUEABRAAAAAFAAAAAAABAAAF2TYFQAUQBUAABQAAAA2U3EAAEFAQUBBSOwHdU3QF7QgAAKACBssQu5Iuk2Nlg2EY7C+F8gxGXSkxsCbgAoAL8EBFQBUAAAAAFAjyCDJAQVQFhCABGUAEG0A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8" name="AutoShape 10" descr="data:image/jpeg;base64,/9j/4AAQSkZJRgABAQAAAQABAAD/2wBDAAkGBwgHBgkIBwgKCgkLDRYPDQwMDRsUFRAWIB0iIiAdHx8kKDQsJCYxJx8fLT0tMTU3Ojo6Iys/RD84QzQ5Ojf/2wBDAQoKCg0MDRoPDxo3JR8lNzc3Nzc3Nzc3Nzc3Nzc3Nzc3Nzc3Nzc3Nzc3Nzc3Nzc3Nzc3Nzc3Nzc3Nzc3Nzc3Nzf/wAARCAEUALcDASIAAhEBAxEB/8QAHAABAQACAgMAAAAAAAAAAAAAAAECAwUGBAcI/8QANBABAAIBAgUCAwYEBwAAAAAAAAECAwQRBQYSITEHYUFRcRMUIoGRoSSSscEyQmSCotHw/8QAGgEBAQADAQEAAAAAAAAAAAAAAAECAwQFBv/EACYRAQACAgEEAQMFAAAAAAAAAAABAgMRBBIhMWEFFFGxMjNxocH/2gAMAwEAAhEDEQA/APR4AAAACqAAAAAIgAqgAAAAAAAAAACIAAAAAKoAACxG6CCoAAoAAAIgAAAqgCIAAAAAKoosQgbPM4ZpLavUWx1jfpw5ck/StLW/s8atXsz0w5dxarl/mfjGau9tNoM2LF7TbHbef02/VpzXmtJmPLbirE2iZ8PWExsjflp02mGmYbYlrmNMRUVABQARAAAAAAAAABVAAWGdYYw2VhjKw3YadVoe+/TfRxp/Sfjd5jvnrqJ+sRiiP+3o7QY+vLWPd9I8s6T7v6VZMe205NJntP59TlyW3bXqZddKapE/eYh8063H05bR7vCtDl+LY+nUXj3cVZux23WGrNXptMNcsWUpLa0IAoAIgAAAAAAAAAqiwiwgyhtp5aobaeUllDmeC4+vU44931Dp9NGHkaMG3jh07/WabvmXlqvXxDDSPNrRD6u1eGI4TmwV8RgtSP5dnH07vafX5dl7ax0j3+HyZx2u2ryfVwd/LnOPW31eT6uDv5bcH6IYcr9yWuWMspYuhyIAoAAAIgAoAIAAACqKggyhsrLVDOJRYds9PqRqOauF4Z8X1WOJ+nVD6vyR1Y7R84mHyn6Wfi564PH+oif03l9V1tvVo3EXmv3hsvaZrV8e8ct/G5o+Vpj93EWlyvMcTj4zrcc/5M96/paXETLZjjVYXNbd5SUEbGkAUAEQAAAAAAAAAVQAFWJYqg7P6daqNJzhw7NM7dOSdvr0zEPpfljjEa/S3rknbJiv0zEz5j4Pkrh2otpNdg1Fe048lbR+UvdfDuYMWi4h+DLEUzRFvz+DyvkKXreuSjv4tK5cdqT5erefcX2HOHGMUeK6zLt/NMuvS7F6h5Yzc48Ty1neL5erf6xDrj0sfekT6hxZO1pgRUZsABVAEQAAAAAAAAAVQABtrp81sNs1cOS2Ks7WyRSZrE+8+Gp7g9OqUx8pY6Wm1Ptb3vNq+e87fHtPaIcnL5P0+OL633dXE431F5rvXZ6gjs5iNfnvOO1bz+GsfHx2d213p3otVqcubFxS+Gclpt0Rp46Y3+Ubw8jS+n+DBwrVaX7/AEyZs0T05bYpjp7du28tE/Kcbp8/1LfX43PFpie0PWfE9ROq1uTLa3VM7bz8+2zxXesnpjxOO+PW6S8f7o/s8DL6fcdplilaYbxM7dUX2iP2b453Gt4vDRPC5Eeay6mOQ47wrPwTiWTQam+O+SlazNscztO8RPxj3ce6a2i0RaPEua1ZrMxPmABkgAiAAAAAAAAAAAAo9scj6iI5Y01Z8xFo/wCUvU7v/Kuo+z4JhpE/C39Zef8AJ06sMR7ep8TOs0/x/sO6feKxMd2+uqiPi6zOr2rWd22NX7vCnA+g6nZa6zaf8TOdfERvMw6z98nbywya2YrPdhHHNum+oVoycw2zRO/2mKs/pvH9nWXJ8x6idRxbNM+K7Vj/AN+bjH1XHrNcNY9PkuVMWz3mPuAN7QAIgAAAAAAAAAAAA7XwHP0cPx138RP9ZdUc3oM8VwxFZ7RGzm5VeqmndwL9GSZ9OwTm3p5/dnTPMVjeXERn7Mq6jt5efOJ7MZnL/ePdry6n8M93GzqPdqy6jt5Ixdy2fs4PiVuvXZrfOzxmzUz1Z8k/OzW9isarEPm8k7vMgDJiAAAAAAAIgAAAAAqjzNJk6Mc/V4bdhnarC8bhnjt0228+maZr5MWS0RPU8WL7MutpmjrjK8uczVky7w0TdhaxGMtmlovO97T7sVnzKOhwyACAAACgAgAAAAAKoAAzpPZgsJJDbEst+zXEsvgxmGyJJlJlJljuaSZYgM2AAAAiAAAAAAAAACqAALCCDKGfwa4Z79kWGMoSCIAyAAAAAAQAFAEQAAAVQAABBV3RUEAUQBQAAAAAAAAAAAAAQAAAAVUEABRAAAAAFAAAAAAABAAAF2TYFQAUQBUAABQAAAA2U3EAAEFAQUBBSOwHdU3QF7QgAAKACBssQu5Iuk2Nlg2EY7C+F8gxGXSkxsCbgAoAL8EBFQBUAAAAAFAjyCDJAQVQFhCABGUAEG0A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0" name="AutoShape 12" descr="data:image/jpeg;base64,/9j/4AAQSkZJRgABAQAAAQABAAD/2wBDAAkGBwgHBgkIBwgKCgkLDRYPDQwMDRsUFRAWIB0iIiAdHx8kKDQsJCYxJx8fLT0tMTU3Ojo6Iys/RD84QzQ5Ojf/2wBDAQoKCg0MDRoPDxo3JR8lNzc3Nzc3Nzc3Nzc3Nzc3Nzc3Nzc3Nzc3Nzc3Nzc3Nzc3Nzc3Nzc3Nzc3Nzc3Nzc3Nzf/wAARCAEUALcDASIAAhEBAxEB/8QAHAABAQACAgMAAAAAAAAAAAAAAAECAwUGBAcI/8QANBABAAIBAgUCAwYEBwAAAAAAAAECAwQRBQYSITEHYUFRcRMUIoGRoSSSscEyQmSCotHw/8QAGgEBAQADAQEAAAAAAAAAAAAAAAECAwQFBv/EACYRAQACAgEEAQMFAAAAAAAAAAABAgMRBBIhMWEFFFGxMjNxocH/2gAMAwEAAhEDEQA/APR4AAAACqAAAAAIgAqgAAAAAAAAAACIAAAAAKoAACxG6CCoAAoAAAIgAAAqgCIAAAAAKoosQgbPM4ZpLavUWx1jfpw5ck/StLW/s8atXsz0w5dxarl/mfjGau9tNoM2LF7TbHbef02/VpzXmtJmPLbirE2iZ8PWExsjflp02mGmYbYlrmNMRUVABQARAAAAAAAAABVAAWGdYYw2VhjKw3YadVoe+/TfRxp/Sfjd5jvnrqJ+sRiiP+3o7QY+vLWPd9I8s6T7v6VZMe205NJntP59TlyW3bXqZddKapE/eYh8063H05bR7vCtDl+LY+nUXj3cVZux23WGrNXptMNcsWUpLa0IAoAIgAAAAAAAAAqiwiwgyhtp5aobaeUllDmeC4+vU44931Dp9NGHkaMG3jh07/WabvmXlqvXxDDSPNrRD6u1eGI4TmwV8RgtSP5dnH07vafX5dl7ax0j3+HyZx2u2ryfVwd/LnOPW31eT6uDv5bcH6IYcr9yWuWMspYuhyIAoAAAIgAoAIAAACqKggyhsrLVDOJRYds9PqRqOauF4Z8X1WOJ+nVD6vyR1Y7R84mHyn6Wfi564PH+oif03l9V1tvVo3EXmv3hsvaZrV8e8ct/G5o+Vpj93EWlyvMcTj4zrcc/5M96/paXETLZjjVYXNbd5SUEbGkAUAEQAAAAAAAAAVQAFWJYqg7P6daqNJzhw7NM7dOSdvr0zEPpfljjEa/S3rknbJiv0zEz5j4Pkrh2otpNdg1Fe048lbR+UvdfDuYMWi4h+DLEUzRFvz+DyvkKXreuSjv4tK5cdqT5erefcX2HOHGMUeK6zLt/NMuvS7F6h5Yzc48Ty1neL5erf6xDrj0sfekT6hxZO1pgRUZsABVAEQAAAAAAAAAVQABtrp81sNs1cOS2Ks7WyRSZrE+8+Gp7g9OqUx8pY6Wm1Ptb3vNq+e87fHtPaIcnL5P0+OL633dXE431F5rvXZ6gjs5iNfnvOO1bz+GsfHx2d213p3otVqcubFxS+Gclpt0Rp46Y3+Ubw8jS+n+DBwrVaX7/AEyZs0T05bYpjp7du28tE/Kcbp8/1LfX43PFpie0PWfE9ROq1uTLa3VM7bz8+2zxXesnpjxOO+PW6S8f7o/s8DL6fcdplilaYbxM7dUX2iP2b453Gt4vDRPC5Eeay6mOQ47wrPwTiWTQam+O+SlazNscztO8RPxj3ce6a2i0RaPEua1ZrMxPmABkgAiAAAAAAAAAAAAo9scj6iI5Y01Z8xFo/wCUvU7v/Kuo+z4JhpE/C39Zef8AJ06sMR7ep8TOs0/x/sO6feKxMd2+uqiPi6zOr2rWd22NX7vCnA+g6nZa6zaf8TOdfERvMw6z98nbywya2YrPdhHHNum+oVoycw2zRO/2mKs/pvH9nWXJ8x6idRxbNM+K7Vj/AN+bjH1XHrNcNY9PkuVMWz3mPuAN7QAIgAAAAAAAAAAAA7XwHP0cPx138RP9ZdUc3oM8VwxFZ7RGzm5VeqmndwL9GSZ9OwTm3p5/dnTPMVjeXERn7Mq6jt5efOJ7MZnL/ePdry6n8M93GzqPdqy6jt5Ixdy2fs4PiVuvXZrfOzxmzUz1Z8k/OzW9isarEPm8k7vMgDJiAAAAAAAIgAAAAAqjzNJk6Mc/V4bdhnarC8bhnjt0228+maZr5MWS0RPU8WL7MutpmjrjK8uczVky7w0TdhaxGMtmlovO97T7sVnzKOhwyACAAACgAgAAAAAKoAAzpPZgsJJDbEst+zXEsvgxmGyJJlJlJljuaSZYgM2AAAAiAAAAAAAAACqAALCCDKGfwa4Z79kWGMoSCIAyAAAAAAQAFAEQAAAVQAABBV3RUEAUQBQAAAAAAAAAAAAAQAAAAVUEABRAAAAAFAAAAAAABAAAF2TYFQAUQBUAABQAAAA2U3EAAEFAQUBBSOwHdU3QF7QgAAKACBssQu5Iuk2Nlg2EY7C+F8gxGXSkxsCbgAoAL8EBFQBUAAAAAFAjyCDJAQVQFhCABGUAEG0A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2" name="AutoShape 14" descr="data:image/jpeg;base64,/9j/4AAQSkZJRgABAQAAAQABAAD/2wBDAAkGBwgHBgkIBwgKCgkLDRYPDQwMDRsUFRAWIB0iIiAdHx8kKDQsJCYxJx8fLT0tMTU3Ojo6Iys/RD84QzQ5Ojf/2wBDAQoKCg0MDRoPDxo3JR8lNzc3Nzc3Nzc3Nzc3Nzc3Nzc3Nzc3Nzc3Nzc3Nzc3Nzc3Nzc3Nzc3Nzc3Nzc3Nzc3Nzf/wAARCAEUALcDASIAAhEBAxEB/8QAHAABAQACAgMAAAAAAAAAAAAAAAECAwUGBAcI/8QANBABAAIBAgUCAwYEBwAAAAAAAAECAwQRBQYSITEHYUFRcRMUIoGRoSSSscEyQmSCotHw/8QAGgEBAQADAQEAAAAAAAAAAAAAAAECAwQFBv/EACYRAQACAgEEAQMFAAAAAAAAAAABAgMRBBIhMWEFFFGxMjNxocH/2gAMAwEAAhEDEQA/APR4AAAACqAAAAAIgAqgAAAAAAAAAACIAAAAAKoAACxG6CCoAAoAAAIgAAAqgCIAAAAAKoosQgbPM4ZpLavUWx1jfpw5ck/StLW/s8atXsz0w5dxarl/mfjGau9tNoM2LF7TbHbef02/VpzXmtJmPLbirE2iZ8PWExsjflp02mGmYbYlrmNMRUVABQARAAAAAAAAABVAAWGdYYw2VhjKw3YadVoe+/TfRxp/Sfjd5jvnrqJ+sRiiP+3o7QY+vLWPd9I8s6T7v6VZMe205NJntP59TlyW3bXqZddKapE/eYh8063H05bR7vCtDl+LY+nUXj3cVZux23WGrNXptMNcsWUpLa0IAoAIgAAAAAAAAAqiwiwgyhtp5aobaeUllDmeC4+vU44931Dp9NGHkaMG3jh07/WabvmXlqvXxDDSPNrRD6u1eGI4TmwV8RgtSP5dnH07vafX5dl7ax0j3+HyZx2u2ryfVwd/LnOPW31eT6uDv5bcH6IYcr9yWuWMspYuhyIAoAAAIgAoAIAAACqKggyhsrLVDOJRYds9PqRqOauF4Z8X1WOJ+nVD6vyR1Y7R84mHyn6Wfi564PH+oif03l9V1tvVo3EXmv3hsvaZrV8e8ct/G5o+Vpj93EWlyvMcTj4zrcc/5M96/paXETLZjjVYXNbd5SUEbGkAUAEQAAAAAAAAAVQAFWJYqg7P6daqNJzhw7NM7dOSdvr0zEPpfljjEa/S3rknbJiv0zEz5j4Pkrh2otpNdg1Fe048lbR+UvdfDuYMWi4h+DLEUzRFvz+DyvkKXreuSjv4tK5cdqT5erefcX2HOHGMUeK6zLt/NMuvS7F6h5Yzc48Ty1neL5erf6xDrj0sfekT6hxZO1pgRUZsABVAEQAAAAAAAAAVQABtrp81sNs1cOS2Ks7WyRSZrE+8+Gp7g9OqUx8pY6Wm1Ptb3vNq+e87fHtPaIcnL5P0+OL633dXE431F5rvXZ6gjs5iNfnvOO1bz+GsfHx2d213p3otVqcubFxS+Gclpt0Rp46Y3+Ubw8jS+n+DBwrVaX7/AEyZs0T05bYpjp7du28tE/Kcbp8/1LfX43PFpie0PWfE9ROq1uTLa3VM7bz8+2zxXesnpjxOO+PW6S8f7o/s8DL6fcdplilaYbxM7dUX2iP2b453Gt4vDRPC5Eeay6mOQ47wrPwTiWTQam+O+SlazNscztO8RPxj3ce6a2i0RaPEua1ZrMxPmABkgAiAAAAAAAAAAAAo9scj6iI5Y01Z8xFo/wCUvU7v/Kuo+z4JhpE/C39Zef8AJ06sMR7ep8TOs0/x/sO6feKxMd2+uqiPi6zOr2rWd22NX7vCnA+g6nZa6zaf8TOdfERvMw6z98nbywya2YrPdhHHNum+oVoycw2zRO/2mKs/pvH9nWXJ8x6idRxbNM+K7Vj/AN+bjH1XHrNcNY9PkuVMWz3mPuAN7QAIgAAAAAAAAAAAA7XwHP0cPx138RP9ZdUc3oM8VwxFZ7RGzm5VeqmndwL9GSZ9OwTm3p5/dnTPMVjeXERn7Mq6jt5efOJ7MZnL/ePdry6n8M93GzqPdqy6jt5Ixdy2fs4PiVuvXZrfOzxmzUz1Z8k/OzW9isarEPm8k7vMgDJiAAAAAAAIgAAAAAqjzNJk6Mc/V4bdhnarC8bhnjt0228+maZr5MWS0RPU8WL7MutpmjrjK8uczVky7w0TdhaxGMtmlovO97T7sVnzKOhwyACAAACgAgAAAAAKoAAzpPZgsJJDbEst+zXEsvgxmGyJJlJlJljuaSZYgM2AAAAiAAAAAAAAACqAALCCDKGfwa4Z79kWGMoSCIAyAAAAAAQAFAEQAAAVQAABBV3RUEAUQBQAAAAAAAAAAAAAQAAAAVUEABRAAAAAFAAAAAAABAAAF2TYFQAUQBUAABQAAAA2U3EAAEFAQUBBSOwHdU3QF7QgAAKACBssQu5Iuk2Nlg2EY7C+F8gxGXSkxsCbgAoAL8EBFQBUAAAAAFAjyCDJAQVQFhCABGUAEG0A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6" name="AutoShape 18" descr="data:image/jpeg;base64,/9j/4AAQSkZJRgABAQAAAQABAAD/2wCEAAkGBhQSEBQUEhQUFBQUFRQUFBUUFBQUFBQUFBQVFBQUFBQXHCYeFxkkGRQUHy8gIycpLCwsFR4xNTAqNSYrLCkBCQoKDgwOGg8PGiwcHBwpLCksLCwpKSksLCksLCwsLCksKSkpLCwsKSkpLCwsLCwsLCwpLCwsKSwsKSwsLCwsKf/AABEIAL4BCQMBIgACEQEDEQH/xAAbAAABBQEBAAAAAAAAAAAAAAACAAEDBAUGB//EADsQAAICAQIDBAYIBAcBAAAAAAABAgMRBBIFIVETMUFhBiJxgZGhFDJCUrHB0fAHM0NyU2KCkqKy8RX/xAAZAQADAQEBAAAAAAAAAAAAAAAAAQIDBAX/xAAiEQEBAAMAAgIDAAMAAAAAAAAAAQIREgMhMUETIlEEMmH/2gAMAwEAAhEDEQA/APL0hxCwd2mJDpCwOgBh0h0h0gBDpDodACFgfA+BpJIfaOhJAYMD4CwLAxsOBKIWB8CMOBg8CwIBSFgfA+BgOBYCwLAAOBYCwLAaAdo2AhCAcDBYGaABwILA2BGYQsCAGFgcbAtGiwIdILBSQ4HwFgWABJDodIJRAg4CSHwEkOEZIJIJRC2DANotpLsFsAkeBsEu0baBgwLAewW0BsGBYD2i2gEeB8B7RYA9g2iwHgWB6MG0YPAzQgjwLAWBYDQAILaNgkBFgLAzAw4GwHgZgANCCFtEaIJISHGg2AkhKISQAyQSQ6QSiBGUQoxHUSSMBkaMQ1AKMSRQGAKI+wnhTk1+H+i19v1YNLq+RcxtRcpGDsGdZ3NH8NrX9aSXsRM/4Zy++/gg4T+XFwGwZxOz1X8O7Y/Vkn7V+j/IxdZ6N3V53QbS8YrK/ULhTnkxv2xdgtpO6xnEhrEO0Wwl2i2jCHYLYS7BtowhcRsErQLiBo2gcEjQ2CTRiwG0M0SAMZoLAsCMGBmSNAtAA4EO0LAhtHgJIdRDUSiCohYCSHUQAVENRHSDUQSGMSWMR1EmhAcKmhWb3APRWzUv1ViPjJ93u6mh6HeiD1Et801Wv+T6Ly8z1jQ8PjXFRjFJJckissphPbP3l6jn+Ceg9NKT27pdZc/kdFXo0u5F2FRKqzmy89rXHwxSWmE9MX9gnAz/ACVf4ozJ6Yq38PTXcbTqI50mmPmsZ5eCV55x/wBCYWZlBbZdVy+PU894hwqdMtsl7/BnvlunMDjno/C6OGjqxzmbDWXj/wCx4q4jbTb43wGVEnybjnCfTyZlOAWaum+NmU3EGwbYTbBtgK0hcQHAsOAEoiNXaBcSxKIDiTQhcQcE20ZxJtNDgZxJXAZxJ2aLAzJGhsBsAwLAWBbQ2A4CSHUQ9pSQ7QlEJIPaLYCkHGI8YkkYjhFGJrcA4Q9RdGC7m8y8l4mfCB6X/Dfg+IO1rnLu8ki5/f4zyv8APt2HCuHquEYxWFFJL3GtCsjrWMFpI488rlW+GOoUYhJCSHM2hCEIAbALiGIArzqKl9JoyRBbAvHKyoyx3HL8Z4RGyLTXeeacb4C6ZcucfDqvJ/qey31GDxXhcbFiSTPQwymc9uH348vTyB1jbDquKeibi263y+6/1MK7Qyh9aLX78GLLGx045SqLgA4Ft1guoyuS5FN1gOBcdQLqIuS9KbgM4Fp1gusnY0quILiWnABwDYVnEbYWHABxHsldxFtJnEHaMtEohKJIoBKAFpGoBqJJGAagB6RxgSxgFGsljWEpaKirLSPaPRfTbaIpew8l4ZTm2C6yj+J7bwqrbBR6fMrO6wZ/Oel+qBOkBXEkON0kIQgBCEIAQhCAGZHNErZDZIAqXIz9REvXzKF8zs8Uri81jK1VZj6vSqWU0bOpmZtsjs+meDkuJcL2PK7mZ7pOxvryjj+MUyhc1DOJR3peHfiSXTmvmjk8uM+Y68MvqgdILpGepkoQm45hJ7d3SXRsePEY7mpJxa59eXXkc/tqCVJG6S/BKSzF5Q0qBdHpmyrAdZoSpInUPZaUXABwLkqiOVY9wlRwG2liVYHZjCRVBKouKgJacWxpUVIaqLa04a04bCpGoljUWo0EkaA2NH4XDFsP7o/iexaOXceSaevDT6NP4HrHC7N1cX1SNLd4MrNZ7a8GGR1khytyEIQAhCEAIQhADMr3RLJHNBCrJvZnX2GtqYGTqoHf4rLHD5JqsvVWmfZYWtVEzrWb5XUXjD7yjDSxs1+lhLun2sH7GotfMsQfMytVxFV6/SSf2HOb8OTxj/qcvl/1bYfLWXAl9C1WnfNxtucfJ1wjJNf7ZL3+RnavgMXLQ2Y/mKqu1d2XZFbZfHPwNbgfG6rKtW5S9bdZJZ/z1W5+eCe5R7DSWKSeZ6VJJ804uzuXw+Jw7sdOpXKw4PKm3URWWqoq1LrVLvx5rkTdkmsrufcdN9Bcde63jM9NJS6YWojn/imcj6O6lTpUfGv1X7Oe1/BNe4e78kOdJDKg1XSRypHsaZEqCGVBryoIZ0FdFpkypB7M0pUkfYj2WltacOOnL0ag1SGz0orTBR0xoRpDjSSemetOSRoL6oCVSDY0pRpO19FdXmva++PL3eBzSrRd4bqezmmu7ufsNMMvr+ozx29BrkSooaS/KTXiXIyM7NCXcSCEIRkIQgBCEIARHJhNkFswCvqGZWpL90jP1B3eKajj8nusjVxMy6s2L4FK6o1yqsJ6Zigc5xPQSstc13R9XPkubOrtr5DXcP21qC5ym8e995x+fPWo6PHjvdcVp9POumx/f7ve9v4EfELrFVTBZzFr3c+f5na6vh8XOEF3R9aX9sO74vLKb4ap2zbXKCx/rlza92fkc/TXljP0isjq52ZafYyi/wDVh/iUfQutq61Pu7OD9++WPzL92hWydj+3LEfYv/C36L6HCnb/AIjUI/2V5WffJz9yQrf4NNOVRHKotuJHIDU5VkU6y5JEM0AUp1EPZl2aIsDJpxrDVZPCJLGssldVBqstRqJFSOQKXZBdiXPo76MKGll0ZXKbVRVDuBeWhn91ksOGTf2Rzxl1B8F4o4PZL6r7n0fn5HUU35ObhwefT5mno9LZHk8Y9pdxmvdZ71fTajIPJnxvw8PkyxC4wuNi5ltYyOQKwLtCVJMjORE7COdw9FtJOZVtsAnfnuIbIN/aRrjh/WeWSO2wp2yDs0Mn/Va9nL8CP6FJf1n7+f4nVGFv2ryiV7kl3kuo0tn+Kv8AbH9DI1PDJyf835P9CuN/Z/kEr0pZfh3D/SlnfLkksRz08WvNlCfCLk01Y3ju5Z/Ejt0OobzLE+iksJe4wz/x8Lbla1x8uXxIuLVpKU39aXcv+sUVrrdtexP155y/b9aXzMvUaHVue7s4yx3Leox+GChdwfXzcnLZHdy9Vvkui6HFnjMb6rqxts9xrKhWyS/pV8kvvPxx5d3P2mipJJKOEkkklySS5JI5nRejF0PrTfxZpQ0E19pi/WfA91pStI5WFVVteLHcmGxpLKRDKZHKxkM7g2Ek7CLeRTtA7UYdbDWR6E0NbHocnDXE9euZ6Oq4+o6yOuj0RLHXrojloa4nr1o+aOo6iOu9nwJ46xnM160tVawfFpdYt9al9Q1dLqY9WqLlWoFzknvFd7SXmHGyRFXcWYSF7LrGnjORLW2PCRLFmWWX1ppJDxmx97HUhOSMlo5SZFOLJ3ICUypaV0rutgOh9SWVpFK41/Yv1D9HQ3ZIGV5DLUisqpYncI9AHGJVlqyGWs8ybjVyxdbRFOSKM9YQT1hncFdLlkkVbJlaerIJ6ozuB7TWSRUsYE9SVp3i4PaScitZMCd5XnePktpJzK8pgzuIJWhyNpJTA3/vkQStA7QfI2UdUTQ1Rjxv5ki1B6krz2zDVliGsMOOo8/30JYakcTXQV6st06o5uGpLFWr8ykV1VOpNCjUHJUa3zL9Gu8ytRFdfRaXqpo5XT8QNPT68yywR1Y6OsnhExqdb0L1Op6s5c8L9Ovx+WfC8oiaI4Wrw/EF2rzMdV09TRrCvOYVli6lOy1Y5G+GLl8mZWWlWzUEWou9xnXak6ccGHVq7PVFeerM6zU+ZWs1RXEazKtGesK89YZ89SQT1JNxjWZtKWsIZaszZagjlqDK4rmTRlqyKWqM6WoInqCOF9tCeqIJakoyvIpXi4h9r0tQRSuKUriN3C4h9LkrSKVpVdwDuDgdLDsA7QrStA7YOB0pK4JXFTcPvNNseV1Xhx1JQUx1MqUuWnHVkkNYZSmFGwfSbi3Ia0s1cQ/eTnFcyWGoZcyTcNuro4p+8mhp+LdWcRDVMsV61lzJncHoOn4svvLJf03GeeN36HnFfEmi1DijQ7ZWdwej18b7+fwJlxrwyeew4m2vYTR4m/xYuMaXNd5LiSfL88/Ir6nVx+9n2fmceuLP4+ZBZxR8w5kLmumu1y6soajXowJ8SIZa59/iV0rlr2a5FWerMqeqZG9QydtJGlLVkUtWZstQyH6QTtemq9WRvWGXK8HtydqjUerBeoMxWMZ2k+jaMtQA7zPdzyB2zD0ftflcN2qw5NtJYXqxcm2+7CT8ih2rJtNc8SSe1vGHjPWL5ZXhJk5bk9Kx+dUb19fWzxX8p96WX9rpzF9JhhvNmE8N9k2s8/Hd/ll8GTU3TWN0lJJxl9SUW3D6uWp92fe+7OCCxWShKLsj62ctVyzzbeP5nd6zWOjMO8musRLbiEs2KM2oxk6vVbbwue4LsH5EKpk9ilNYi4ZaqxOUa5KSi3v7lgX/ANFdH8hzLIr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8" name="AutoShape 20" descr="data:image/jpeg;base64,/9j/4AAQSkZJRgABAQAAAQABAAD/2wCEAAkGBhQSEBQUEhQUFBQUFRQUFBUUFBQUFBQUFBQVFBQUFBQXHCYeFxkkGRQUHy8gIycpLCwsFR4xNTAqNSYrLCkBCQoKDgwOGg8PGiwcHBwpLCksLCwpKSksLCksLCwsLCksKSkpLCwsKSkpLCwsLCwsLCwpLCwsKSwsKSwsLCwsKf/AABEIAL4BCQMBIgACEQEDEQH/xAAbAAABBQEBAAAAAAAAAAAAAAACAAEDBAUGB//EADsQAAICAQIDBAYIBAcBAAAAAAABAgMRBBIFIVETMUFhBiJxgZGhFDJCUrHB0fAHM0NyU2KCkqKy8RX/xAAZAQADAQEBAAAAAAAAAAAAAAAAAQIDBAX/xAAiEQEBAAMAAgIDAAMAAAAAAAAAAQIREgMhMUETIlEEMmH/2gAMAwEAAhEDEQA/APL0hxCwd2mJDpCwOgBh0h0h0gBDpDodACFgfA+BpJIfaOhJAYMD4CwLAxsOBKIWB8CMOBg8CwIBSFgfA+BgOBYCwLAAOBYCwLAaAdo2AhCAcDBYGaABwILA2BGYQsCAGFgcbAtGiwIdILBSQ4HwFgWABJDodIJRAg4CSHwEkOEZIJIJRC2DANotpLsFsAkeBsEu0baBgwLAewW0BsGBYD2i2gEeB8B7RYA9g2iwHgWB6MG0YPAzQgjwLAWBYDQAILaNgkBFgLAzAw4GwHgZgANCCFtEaIJISHGg2AkhKISQAyQSQ6QSiBGUQoxHUSSMBkaMQ1AKMSRQGAKI+wnhTk1+H+i19v1YNLq+RcxtRcpGDsGdZ3NH8NrX9aSXsRM/4Zy++/gg4T+XFwGwZxOz1X8O7Y/Vkn7V+j/IxdZ6N3V53QbS8YrK/ULhTnkxv2xdgtpO6xnEhrEO0Wwl2i2jCHYLYS7BtowhcRsErQLiBo2gcEjQ2CTRiwG0M0SAMZoLAsCMGBmSNAtAA4EO0LAhtHgJIdRDUSiCohYCSHUQAVENRHSDUQSGMSWMR1EmhAcKmhWb3APRWzUv1ViPjJ93u6mh6HeiD1Et801Wv+T6Ly8z1jQ8PjXFRjFJJckissphPbP3l6jn+Ceg9NKT27pdZc/kdFXo0u5F2FRKqzmy89rXHwxSWmE9MX9gnAz/ACVf4ozJ6Yq38PTXcbTqI50mmPmsZ5eCV55x/wBCYWZlBbZdVy+PU894hwqdMtsl7/BnvlunMDjno/C6OGjqxzmbDWXj/wCx4q4jbTb43wGVEnybjnCfTyZlOAWaum+NmU3EGwbYTbBtgK0hcQHAsOAEoiNXaBcSxKIDiTQhcQcE20ZxJtNDgZxJXAZxJ2aLAzJGhsBsAwLAWBbQ2A4CSHUQ9pSQ7QlEJIPaLYCkHGI8YkkYjhFGJrcA4Q9RdGC7m8y8l4mfCB6X/Dfg+IO1rnLu8ki5/f4zyv8APt2HCuHquEYxWFFJL3GtCsjrWMFpI488rlW+GOoUYhJCSHM2hCEIAbALiGIArzqKl9JoyRBbAvHKyoyx3HL8Z4RGyLTXeeacb4C6ZcucfDqvJ/qey31GDxXhcbFiSTPQwymc9uH348vTyB1jbDquKeibi263y+6/1MK7Qyh9aLX78GLLGx045SqLgA4Ft1guoyuS5FN1gOBcdQLqIuS9KbgM4Fp1gusnY0quILiWnABwDYVnEbYWHABxHsldxFtJnEHaMtEohKJIoBKAFpGoBqJJGAagB6RxgSxgFGsljWEpaKirLSPaPRfTbaIpew8l4ZTm2C6yj+J7bwqrbBR6fMrO6wZ/Oel+qBOkBXEkON0kIQgBCEIAQhCAGZHNErZDZIAqXIz9REvXzKF8zs8Uri81jK1VZj6vSqWU0bOpmZtsjs+meDkuJcL2PK7mZ7pOxvryjj+MUyhc1DOJR3peHfiSXTmvmjk8uM+Y68MvqgdILpGepkoQm45hJ7d3SXRsePEY7mpJxa59eXXkc/tqCVJG6S/BKSzF5Q0qBdHpmyrAdZoSpInUPZaUXABwLkqiOVY9wlRwG2liVYHZjCRVBKouKgJacWxpUVIaqLa04a04bCpGoljUWo0EkaA2NH4XDFsP7o/iexaOXceSaevDT6NP4HrHC7N1cX1SNLd4MrNZ7a8GGR1khytyEIQAhCEAIQhADMr3RLJHNBCrJvZnX2GtqYGTqoHf4rLHD5JqsvVWmfZYWtVEzrWb5XUXjD7yjDSxs1+lhLun2sH7GotfMsQfMytVxFV6/SSf2HOb8OTxj/qcvl/1bYfLWXAl9C1WnfNxtucfJ1wjJNf7ZL3+RnavgMXLQ2Y/mKqu1d2XZFbZfHPwNbgfG6rKtW5S9bdZJZ/z1W5+eCe5R7DSWKSeZ6VJJ804uzuXw+Jw7sdOpXKw4PKm3URWWqoq1LrVLvx5rkTdkmsrufcdN9Bcde63jM9NJS6YWojn/imcj6O6lTpUfGv1X7Oe1/BNe4e78kOdJDKg1XSRypHsaZEqCGVBryoIZ0FdFpkypB7M0pUkfYj2WltacOOnL0ag1SGz0orTBR0xoRpDjSSemetOSRoL6oCVSDY0pRpO19FdXmva++PL3eBzSrRd4bqezmmu7ufsNMMvr+ozx29BrkSooaS/KTXiXIyM7NCXcSCEIRkIQgBCEIARHJhNkFswCvqGZWpL90jP1B3eKajj8nusjVxMy6s2L4FK6o1yqsJ6Zigc5xPQSstc13R9XPkubOrtr5DXcP21qC5ym8e995x+fPWo6PHjvdcVp9POumx/f7ve9v4EfELrFVTBZzFr3c+f5na6vh8XOEF3R9aX9sO74vLKb4ap2zbXKCx/rlza92fkc/TXljP0isjq52ZafYyi/wDVh/iUfQutq61Pu7OD9++WPzL92hWydj+3LEfYv/C36L6HCnb/AIjUI/2V5WffJz9yQrf4NNOVRHKotuJHIDU5VkU6y5JEM0AUp1EPZl2aIsDJpxrDVZPCJLGssldVBqstRqJFSOQKXZBdiXPo76MKGll0ZXKbVRVDuBeWhn91ksOGTf2Rzxl1B8F4o4PZL6r7n0fn5HUU35ObhwefT5mno9LZHk8Y9pdxmvdZ71fTajIPJnxvw8PkyxC4wuNi5ltYyOQKwLtCVJMjORE7COdw9FtJOZVtsAnfnuIbIN/aRrjh/WeWSO2wp2yDs0Mn/Va9nL8CP6FJf1n7+f4nVGFv2ryiV7kl3kuo0tn+Kv8AbH9DI1PDJyf835P9CuN/Z/kEr0pZfh3D/SlnfLkksRz08WvNlCfCLk01Y3ju5Z/Ejt0OobzLE+iksJe4wz/x8Lbla1x8uXxIuLVpKU39aXcv+sUVrrdtexP155y/b9aXzMvUaHVue7s4yx3Leox+GChdwfXzcnLZHdy9Vvkui6HFnjMb6rqxts9xrKhWyS/pV8kvvPxx5d3P2mipJJKOEkkklySS5JI5nRejF0PrTfxZpQ0E19pi/WfA91pStI5WFVVteLHcmGxpLKRDKZHKxkM7g2Ek7CLeRTtA7UYdbDWR6E0NbHocnDXE9euZ6Oq4+o6yOuj0RLHXrojloa4nr1o+aOo6iOu9nwJ46xnM160tVawfFpdYt9al9Q1dLqY9WqLlWoFzknvFd7SXmHGyRFXcWYSF7LrGnjORLW2PCRLFmWWX1ppJDxmx97HUhOSMlo5SZFOLJ3ICUypaV0rutgOh9SWVpFK41/Yv1D9HQ3ZIGV5DLUisqpYncI9AHGJVlqyGWs8ybjVyxdbRFOSKM9YQT1hncFdLlkkVbJlaerIJ6ozuB7TWSRUsYE9SVp3i4PaScitZMCd5XnePktpJzK8pgzuIJWhyNpJTA3/vkQStA7QfI2UdUTQ1Rjxv5ki1B6krz2zDVliGsMOOo8/30JYakcTXQV6st06o5uGpLFWr8ykV1VOpNCjUHJUa3zL9Gu8ytRFdfRaXqpo5XT8QNPT68yywR1Y6OsnhExqdb0L1Op6s5c8L9Ovx+WfC8oiaI4Wrw/EF2rzMdV09TRrCvOYVli6lOy1Y5G+GLl8mZWWlWzUEWou9xnXak6ccGHVq7PVFeerM6zU+ZWs1RXEazKtGesK89YZ89SQT1JNxjWZtKWsIZaszZagjlqDK4rmTRlqyKWqM6WoInqCOF9tCeqIJakoyvIpXi4h9r0tQRSuKUriN3C4h9LkrSKVpVdwDuDgdLDsA7QrStA7YOB0pK4JXFTcPvNNseV1Xhx1JQUx1MqUuWnHVkkNYZSmFGwfSbi3Ia0s1cQ/eTnFcyWGoZcyTcNuro4p+8mhp+LdWcRDVMsV61lzJncHoOn4svvLJf03GeeN36HnFfEmi1DijQ7ZWdwej18b7+fwJlxrwyeew4m2vYTR4m/xYuMaXNd5LiSfL88/Ir6nVx+9n2fmceuLP4+ZBZxR8w5kLmumu1y6soajXowJ8SIZa59/iV0rlr2a5FWerMqeqZG9QydtJGlLVkUtWZstQyH6QTtemq9WRvWGXK8HtydqjUerBeoMxWMZ2k+jaMtQA7zPdzyB2zD0ftflcN2qw5NtJYXqxcm2+7CT8ih2rJtNc8SSe1vGHjPWL5ZXhJk5bk9Kx+dUb19fWzxX8p96WX9rpzF9JhhvNmE8N9k2s8/Hd/ll8GTU3TWN0lJJxl9SUW3D6uWp92fe+7OCCxWShKLsj62ctVyzzbeP5nd6zWOjMO8musRLbiEs2KM2oxk6vVbbwue4LsH5EKpk9ilNYi4ZaqxOUa5KSi3v7lgX/ANFdH8hzLIr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" name="Управляющая кнопка: настраиваемая 22">
            <a:hlinkClick r:id="rId2" action="ppaction://hlinksldjump" highlightClick="1"/>
          </p:cNvPr>
          <p:cNvSpPr/>
          <p:nvPr/>
        </p:nvSpPr>
        <p:spPr>
          <a:xfrm>
            <a:off x="2771800" y="5877272"/>
            <a:ext cx="2016224" cy="360040"/>
          </a:xfrm>
          <a:prstGeom prst="actionButtonBlank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подсказка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Управляющая кнопка: домой 24">
            <a:hlinkClick r:id="rId3" action="ppaction://hlinksldjump" highlightClick="1"/>
          </p:cNvPr>
          <p:cNvSpPr/>
          <p:nvPr/>
        </p:nvSpPr>
        <p:spPr>
          <a:xfrm>
            <a:off x="611560" y="5589240"/>
            <a:ext cx="1512168" cy="648072"/>
          </a:xfrm>
          <a:prstGeom prst="actionButtonHome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2" descr="http://fizika7klass.narod.ru/olderfiles/1/0004-004-Karbonovye-kisloty-eto-or-9477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4149080"/>
            <a:ext cx="2016224" cy="244158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11560" y="908720"/>
            <a:ext cx="7451725" cy="648841"/>
          </a:xfrm>
          <a:effectLst/>
        </p:spPr>
        <p:txBody>
          <a:bodyPr>
            <a:prstTxWarp prst="textInflateTop">
              <a:avLst/>
            </a:prstTxWarp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31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по вертикали</a:t>
            </a:r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</a:rPr>
              <a:t>: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</a:effectLst>
            </a:endParaRPr>
          </a:p>
        </p:txBody>
      </p:sp>
      <p:sp>
        <p:nvSpPr>
          <p:cNvPr id="2052" name="AutoShape 4" descr="data:image/jpeg;base64,/9j/4AAQSkZJRgABAQAAAQABAAD/2wBDAAkGBwgHBgkIBwgKCgkLDRYPDQwMDRsUFRAWIB0iIiAdHx8kKDQsJCYxJx8fLT0tMTU3Ojo6Iys/RD84QzQ5Ojf/2wBDAQoKCg0MDRoPDxo3JR8lNzc3Nzc3Nzc3Nzc3Nzc3Nzc3Nzc3Nzc3Nzc3Nzc3Nzc3Nzc3Nzc3Nzc3Nzc3Nzc3Nzf/wAARCAEUALcDASIAAhEBAxEB/8QAHAABAQACAgMAAAAAAAAAAAAAAAECAwUGBAcI/8QANBABAAIBAgUCAwYEBwAAAAAAAAECAwQRBQYSITEHYUFRcRMUIoGRoSSSscEyQmSCotHw/8QAGgEBAQADAQEAAAAAAAAAAAAAAAECAwQFBv/EACYRAQACAgEEAQMFAAAAAAAAAAABAgMRBBIhMWEFFFGxMjNxocH/2gAMAwEAAhEDEQA/APR4AAAACqAAAAAIgAqgAAAAAAAAAACIAAAAAKoAACxG6CCoAAoAAAIgAAAqgCIAAAAAKoosQgbPM4ZpLavUWx1jfpw5ck/StLW/s8atXsz0w5dxarl/mfjGau9tNoM2LF7TbHbef02/VpzXmtJmPLbirE2iZ8PWExsjflp02mGmYbYlrmNMRUVABQARAAAAAAAAABVAAWGdYYw2VhjKw3YadVoe+/TfRxp/Sfjd5jvnrqJ+sRiiP+3o7QY+vLWPd9I8s6T7v6VZMe205NJntP59TlyW3bXqZddKapE/eYh8063H05bR7vCtDl+LY+nUXj3cVZux23WGrNXptMNcsWUpLa0IAoAIgAAAAAAAAAqiwiwgyhtp5aobaeUllDmeC4+vU44931Dp9NGHkaMG3jh07/WabvmXlqvXxDDSPNrRD6u1eGI4TmwV8RgtSP5dnH07vafX5dl7ax0j3+HyZx2u2ryfVwd/LnOPW31eT6uDv5bcH6IYcr9yWuWMspYuhyIAoAAAIgAoAIAAACqKggyhsrLVDOJRYds9PqRqOauF4Z8X1WOJ+nVD6vyR1Y7R84mHyn6Wfi564PH+oif03l9V1tvVo3EXmv3hsvaZrV8e8ct/G5o+Vpj93EWlyvMcTj4zrcc/5M96/paXETLZjjVYXNbd5SUEbGkAUAEQAAAAAAAAAVQAFWJYqg7P6daqNJzhw7NM7dOSdvr0zEPpfljjEa/S3rknbJiv0zEz5j4Pkrh2otpNdg1Fe048lbR+UvdfDuYMWi4h+DLEUzRFvz+DyvkKXreuSjv4tK5cdqT5erefcX2HOHGMUeK6zLt/NMuvS7F6h5Yzc48Ty1neL5erf6xDrj0sfekT6hxZO1pgRUZsABVAEQAAAAAAAAAVQABtrp81sNs1cOS2Ks7WyRSZrE+8+Gp7g9OqUx8pY6Wm1Ptb3vNq+e87fHtPaIcnL5P0+OL633dXE431F5rvXZ6gjs5iNfnvOO1bz+GsfHx2d213p3otVqcubFxS+Gclpt0Rp46Y3+Ubw8jS+n+DBwrVaX7/AEyZs0T05bYpjp7du28tE/Kcbp8/1LfX43PFpie0PWfE9ROq1uTLa3VM7bz8+2zxXesnpjxOO+PW6S8f7o/s8DL6fcdplilaYbxM7dUX2iP2b453Gt4vDRPC5Eeay6mOQ47wrPwTiWTQam+O+SlazNscztO8RPxj3ce6a2i0RaPEua1ZrMxPmABkgAiAAAAAAAAAAAAo9scj6iI5Y01Z8xFo/wCUvU7v/Kuo+z4JhpE/C39Zef8AJ06sMR7ep8TOs0/x/sO6feKxMd2+uqiPi6zOr2rWd22NX7vCnA+g6nZa6zaf8TOdfERvMw6z98nbywya2YrPdhHHNum+oVoycw2zRO/2mKs/pvH9nWXJ8x6idRxbNM+K7Vj/AN+bjH1XHrNcNY9PkuVMWz3mPuAN7QAIgAAAAAAAAAAAA7XwHP0cPx138RP9ZdUc3oM8VwxFZ7RGzm5VeqmndwL9GSZ9OwTm3p5/dnTPMVjeXERn7Mq6jt5efOJ7MZnL/ePdry6n8M93GzqPdqy6jt5Ixdy2fs4PiVuvXZrfOzxmzUz1Z8k/OzW9isarEPm8k7vMgDJiAAAAAAAIgAAAAAqjzNJk6Mc/V4bdhnarC8bhnjt0228+maZr5MWS0RPU8WL7MutpmjrjK8uczVky7w0TdhaxGMtmlovO97T7sVnzKOhwyACAAACgAgAAAAAKoAAzpPZgsJJDbEst+zXEsvgxmGyJJlJlJljuaSZYgM2AAAAiAAAAAAAAACqAALCCDKGfwa4Z79kWGMoSCIAyAAAAAAQAFAEQAAAVQAABBV3RUEAUQBQAAAAAAAAAAAAAQAAAAVUEABRAAAAAFAAAAAAABAAAF2TYFQAUQBUAABQAAAA2U3EAAEFAQUBBSOwHdU3QF7QgAAKACBssQu5Iuk2Nlg2EY7C+F8gxGXSkxsCbgAoAL8EBFQBUAAAAAFAjyCDJAQVQFhCABGUAEG0A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data:image/jpeg;base64,/9j/4AAQSkZJRgABAQAAAQABAAD/2wBDAAkGBwgHBgkIBwgKCgkLDRYPDQwMDRsUFRAWIB0iIiAdHx8kKDQsJCYxJx8fLT0tMTU3Ojo6Iys/RD84QzQ5Ojf/2wBDAQoKCg0MDRoPDxo3JR8lNzc3Nzc3Nzc3Nzc3Nzc3Nzc3Nzc3Nzc3Nzc3Nzc3Nzc3Nzc3Nzc3Nzc3Nzc3Nzc3Nzf/wAARCAEUALcDASIAAhEBAxEB/8QAHAABAQACAgMAAAAAAAAAAAAAAAECAwUGBAcI/8QANBABAAIBAgUCAwYEBwAAAAAAAAECAwQRBQYSITEHYUFRcRMUIoGRoSSSscEyQmSCotHw/8QAGgEBAQADAQEAAAAAAAAAAAAAAAECAwQFBv/EACYRAQACAgEEAQMFAAAAAAAAAAABAgMRBBIhMWEFFFGxMjNxocH/2gAMAwEAAhEDEQA/APR4AAAACqAAAAAIgAqgAAAAAAAAAACIAAAAAKoAACxG6CCoAAoAAAIgAAAqgCIAAAAAKoosQgbPM4ZpLavUWx1jfpw5ck/StLW/s8atXsz0w5dxarl/mfjGau9tNoM2LF7TbHbef02/VpzXmtJmPLbirE2iZ8PWExsjflp02mGmYbYlrmNMRUVABQARAAAAAAAAABVAAWGdYYw2VhjKw3YadVoe+/TfRxp/Sfjd5jvnrqJ+sRiiP+3o7QY+vLWPd9I8s6T7v6VZMe205NJntP59TlyW3bXqZddKapE/eYh8063H05bR7vCtDl+LY+nUXj3cVZux23WGrNXptMNcsWUpLa0IAoAIgAAAAAAAAAqiwiwgyhtp5aobaeUllDmeC4+vU44931Dp9NGHkaMG3jh07/WabvmXlqvXxDDSPNrRD6u1eGI4TmwV8RgtSP5dnH07vafX5dl7ax0j3+HyZx2u2ryfVwd/LnOPW31eT6uDv5bcH6IYcr9yWuWMspYuhyIAoAAAIgAoAIAAACqKggyhsrLVDOJRYds9PqRqOauF4Z8X1WOJ+nVD6vyR1Y7R84mHyn6Wfi564PH+oif03l9V1tvVo3EXmv3hsvaZrV8e8ct/G5o+Vpj93EWlyvMcTj4zrcc/5M96/paXETLZjjVYXNbd5SUEbGkAUAEQAAAAAAAAAVQAFWJYqg7P6daqNJzhw7NM7dOSdvr0zEPpfljjEa/S3rknbJiv0zEz5j4Pkrh2otpNdg1Fe048lbR+UvdfDuYMWi4h+DLEUzRFvz+DyvkKXreuSjv4tK5cdqT5erefcX2HOHGMUeK6zLt/NMuvS7F6h5Yzc48Ty1neL5erf6xDrj0sfekT6hxZO1pgRUZsABVAEQAAAAAAAAAVQABtrp81sNs1cOS2Ks7WyRSZrE+8+Gp7g9OqUx8pY6Wm1Ptb3vNq+e87fHtPaIcnL5P0+OL633dXE431F5rvXZ6gjs5iNfnvOO1bz+GsfHx2d213p3otVqcubFxS+Gclpt0Rp46Y3+Ubw8jS+n+DBwrVaX7/AEyZs0T05bYpjp7du28tE/Kcbp8/1LfX43PFpie0PWfE9ROq1uTLa3VM7bz8+2zxXesnpjxOO+PW6S8f7o/s8DL6fcdplilaYbxM7dUX2iP2b453Gt4vDRPC5Eeay6mOQ47wrPwTiWTQam+O+SlazNscztO8RPxj3ce6a2i0RaPEua1ZrMxPmABkgAiAAAAAAAAAAAAo9scj6iI5Y01Z8xFo/wCUvU7v/Kuo+z4JhpE/C39Zef8AJ06sMR7ep8TOs0/x/sO6feKxMd2+uqiPi6zOr2rWd22NX7vCnA+g6nZa6zaf8TOdfERvMw6z98nbywya2YrPdhHHNum+oVoycw2zRO/2mKs/pvH9nWXJ8x6idRxbNM+K7Vj/AN+bjH1XHrNcNY9PkuVMWz3mPuAN7QAIgAAAAAAAAAAAA7XwHP0cPx138RP9ZdUc3oM8VwxFZ7RGzm5VeqmndwL9GSZ9OwTm3p5/dnTPMVjeXERn7Mq6jt5efOJ7MZnL/ePdry6n8M93GzqPdqy6jt5Ixdy2fs4PiVuvXZrfOzxmzUz1Z8k/OzW9isarEPm8k7vMgDJiAAAAAAAIgAAAAAqjzNJk6Mc/V4bdhnarC8bhnjt0228+maZr5MWS0RPU8WL7MutpmjrjK8uczVky7w0TdhaxGMtmlovO97T7sVnzKOhwyACAAACgAgAAAAAKoAAzpPZgsJJDbEst+zXEsvgxmGyJJlJlJljuaSZYgM2AAAAiAAAAAAAAACqAALCCDKGfwa4Z79kWGMoSCIAyAAAAAAQAFAEQAAAVQAABBV3RUEAUQBQAAAAAAAAAAAAAQAAAAVUEABRAAAAAFAAAAAAABAAAF2TYFQAUQBUAABQAAAA2U3EAAEFAQUBBSOwHdU3QF7QgAAKACBssQu5Iuk2Nlg2EY7C+F8gxGXSkxsCbgAoAL8EBFQBUAAAAAFAjyCDJAQVQFhCABGUAEG0A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6" name="AutoShape 8" descr="data:image/jpeg;base64,/9j/4AAQSkZJRgABAQAAAQABAAD/2wBDAAkGBwgHBgkIBwgKCgkLDRYPDQwMDRsUFRAWIB0iIiAdHx8kKDQsJCYxJx8fLT0tMTU3Ojo6Iys/RD84QzQ5Ojf/2wBDAQoKCg0MDRoPDxo3JR8lNzc3Nzc3Nzc3Nzc3Nzc3Nzc3Nzc3Nzc3Nzc3Nzc3Nzc3Nzc3Nzc3Nzc3Nzc3Nzc3Nzf/wAARCAEUALcDASIAAhEBAxEB/8QAHAABAQACAgMAAAAAAAAAAAAAAAECAwUGBAcI/8QANBABAAIBAgUCAwYEBwAAAAAAAAECAwQRBQYSITEHYUFRcRMUIoGRoSSSscEyQmSCotHw/8QAGgEBAQADAQEAAAAAAAAAAAAAAAECAwQFBv/EACYRAQACAgEEAQMFAAAAAAAAAAABAgMRBBIhMWEFFFGxMjNxocH/2gAMAwEAAhEDEQA/APR4AAAACqAAAAAIgAqgAAAAAAAAAACIAAAAAKoAACxG6CCoAAoAAAIgAAAqgCIAAAAAKoosQgbPM4ZpLavUWx1jfpw5ck/StLW/s8atXsz0w5dxarl/mfjGau9tNoM2LF7TbHbef02/VpzXmtJmPLbirE2iZ8PWExsjflp02mGmYbYlrmNMRUVABQARAAAAAAAAABVAAWGdYYw2VhjKw3YadVoe+/TfRxp/Sfjd5jvnrqJ+sRiiP+3o7QY+vLWPd9I8s6T7v6VZMe205NJntP59TlyW3bXqZddKapE/eYh8063H05bR7vCtDl+LY+nUXj3cVZux23WGrNXptMNcsWUpLa0IAoAIgAAAAAAAAAqiwiwgyhtp5aobaeUllDmeC4+vU44931Dp9NGHkaMG3jh07/WabvmXlqvXxDDSPNrRD6u1eGI4TmwV8RgtSP5dnH07vafX5dl7ax0j3+HyZx2u2ryfVwd/LnOPW31eT6uDv5bcH6IYcr9yWuWMspYuhyIAoAAAIgAoAIAAACqKggyhsrLVDOJRYds9PqRqOauF4Z8X1WOJ+nVD6vyR1Y7R84mHyn6Wfi564PH+oif03l9V1tvVo3EXmv3hsvaZrV8e8ct/G5o+Vpj93EWlyvMcTj4zrcc/5M96/paXETLZjjVYXNbd5SUEbGkAUAEQAAAAAAAAAVQAFWJYqg7P6daqNJzhw7NM7dOSdvr0zEPpfljjEa/S3rknbJiv0zEz5j4Pkrh2otpNdg1Fe048lbR+UvdfDuYMWi4h+DLEUzRFvz+DyvkKXreuSjv4tK5cdqT5erefcX2HOHGMUeK6zLt/NMuvS7F6h5Yzc48Ty1neL5erf6xDrj0sfekT6hxZO1pgRUZsABVAEQAAAAAAAAAVQABtrp81sNs1cOS2Ks7WyRSZrE+8+Gp7g9OqUx8pY6Wm1Ptb3vNq+e87fHtPaIcnL5P0+OL633dXE431F5rvXZ6gjs5iNfnvOO1bz+GsfHx2d213p3otVqcubFxS+Gclpt0Rp46Y3+Ubw8jS+n+DBwrVaX7/AEyZs0T05bYpjp7du28tE/Kcbp8/1LfX43PFpie0PWfE9ROq1uTLa3VM7bz8+2zxXesnpjxOO+PW6S8f7o/s8DL6fcdplilaYbxM7dUX2iP2b453Gt4vDRPC5Eeay6mOQ47wrPwTiWTQam+O+SlazNscztO8RPxj3ce6a2i0RaPEua1ZrMxPmABkgAiAAAAAAAAAAAAo9scj6iI5Y01Z8xFo/wCUvU7v/Kuo+z4JhpE/C39Zef8AJ06sMR7ep8TOs0/x/sO6feKxMd2+uqiPi6zOr2rWd22NX7vCnA+g6nZa6zaf8TOdfERvMw6z98nbywya2YrPdhHHNum+oVoycw2zRO/2mKs/pvH9nWXJ8x6idRxbNM+K7Vj/AN+bjH1XHrNcNY9PkuVMWz3mPuAN7QAIgAAAAAAAAAAAA7XwHP0cPx138RP9ZdUc3oM8VwxFZ7RGzm5VeqmndwL9GSZ9OwTm3p5/dnTPMVjeXERn7Mq6jt5efOJ7MZnL/ePdry6n8M93GzqPdqy6jt5Ixdy2fs4PiVuvXZrfOzxmzUz1Z8k/OzW9isarEPm8k7vMgDJiAAAAAAAIgAAAAAqjzNJk6Mc/V4bdhnarC8bhnjt0228+maZr5MWS0RPU8WL7MutpmjrjK8uczVky7w0TdhaxGMtmlovO97T7sVnzKOhwyACAAACgAgAAAAAKoAAzpPZgsJJDbEst+zXEsvgxmGyJJlJlJljuaSZYgM2AAAAiAAAAAAAAACqAALCCDKGfwa4Z79kWGMoSCIAyAAAAAAQAFAEQAAAVQAABBV3RUEAUQBQAAAAAAAAAAAAAQAAAAVUEABRAAAAAFAAAAAAABAAAF2TYFQAUQBUAABQAAAA2U3EAAEFAQUBBSOwHdU3QF7QgAAKACBssQu5Iuk2Nlg2EY7C+F8gxGXSkxsCbgAoAL8EBFQBUAAAAAFAjyCDJAQVQFhCABGUAEG0A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8" name="AutoShape 10" descr="data:image/jpeg;base64,/9j/4AAQSkZJRgABAQAAAQABAAD/2wBDAAkGBwgHBgkIBwgKCgkLDRYPDQwMDRsUFRAWIB0iIiAdHx8kKDQsJCYxJx8fLT0tMTU3Ojo6Iys/RD84QzQ5Ojf/2wBDAQoKCg0MDRoPDxo3JR8lNzc3Nzc3Nzc3Nzc3Nzc3Nzc3Nzc3Nzc3Nzc3Nzc3Nzc3Nzc3Nzc3Nzc3Nzc3Nzc3Nzf/wAARCAEUALcDASIAAhEBAxEB/8QAHAABAQACAgMAAAAAAAAAAAAAAAECAwUGBAcI/8QANBABAAIBAgUCAwYEBwAAAAAAAAECAwQRBQYSITEHYUFRcRMUIoGRoSSSscEyQmSCotHw/8QAGgEBAQADAQEAAAAAAAAAAAAAAAECAwQFBv/EACYRAQACAgEEAQMFAAAAAAAAAAABAgMRBBIhMWEFFFGxMjNxocH/2gAMAwEAAhEDEQA/APR4AAAACqAAAAAIgAqgAAAAAAAAAACIAAAAAKoAACxG6CCoAAoAAAIgAAAqgCIAAAAAKoosQgbPM4ZpLavUWx1jfpw5ck/StLW/s8atXsz0w5dxarl/mfjGau9tNoM2LF7TbHbef02/VpzXmtJmPLbirE2iZ8PWExsjflp02mGmYbYlrmNMRUVABQARAAAAAAAAABVAAWGdYYw2VhjKw3YadVoe+/TfRxp/Sfjd5jvnrqJ+sRiiP+3o7QY+vLWPd9I8s6T7v6VZMe205NJntP59TlyW3bXqZddKapE/eYh8063H05bR7vCtDl+LY+nUXj3cVZux23WGrNXptMNcsWUpLa0IAoAIgAAAAAAAAAqiwiwgyhtp5aobaeUllDmeC4+vU44931Dp9NGHkaMG3jh07/WabvmXlqvXxDDSPNrRD6u1eGI4TmwV8RgtSP5dnH07vafX5dl7ax0j3+HyZx2u2ryfVwd/LnOPW31eT6uDv5bcH6IYcr9yWuWMspYuhyIAoAAAIgAoAIAAACqKggyhsrLVDOJRYds9PqRqOauF4Z8X1WOJ+nVD6vyR1Y7R84mHyn6Wfi564PH+oif03l9V1tvVo3EXmv3hsvaZrV8e8ct/G5o+Vpj93EWlyvMcTj4zrcc/5M96/paXETLZjjVYXNbd5SUEbGkAUAEQAAAAAAAAAVQAFWJYqg7P6daqNJzhw7NM7dOSdvr0zEPpfljjEa/S3rknbJiv0zEz5j4Pkrh2otpNdg1Fe048lbR+UvdfDuYMWi4h+DLEUzRFvz+DyvkKXreuSjv4tK5cdqT5erefcX2HOHGMUeK6zLt/NMuvS7F6h5Yzc48Ty1neL5erf6xDrj0sfekT6hxZO1pgRUZsABVAEQAAAAAAAAAVQABtrp81sNs1cOS2Ks7WyRSZrE+8+Gp7g9OqUx8pY6Wm1Ptb3vNq+e87fHtPaIcnL5P0+OL633dXE431F5rvXZ6gjs5iNfnvOO1bz+GsfHx2d213p3otVqcubFxS+Gclpt0Rp46Y3+Ubw8jS+n+DBwrVaX7/AEyZs0T05bYpjp7du28tE/Kcbp8/1LfX43PFpie0PWfE9ROq1uTLa3VM7bz8+2zxXesnpjxOO+PW6S8f7o/s8DL6fcdplilaYbxM7dUX2iP2b453Gt4vDRPC5Eeay6mOQ47wrPwTiWTQam+O+SlazNscztO8RPxj3ce6a2i0RaPEua1ZrMxPmABkgAiAAAAAAAAAAAAo9scj6iI5Y01Z8xFo/wCUvU7v/Kuo+z4JhpE/C39Zef8AJ06sMR7ep8TOs0/x/sO6feKxMd2+uqiPi6zOr2rWd22NX7vCnA+g6nZa6zaf8TOdfERvMw6z98nbywya2YrPdhHHNum+oVoycw2zRO/2mKs/pvH9nWXJ8x6idRxbNM+K7Vj/AN+bjH1XHrNcNY9PkuVMWz3mPuAN7QAIgAAAAAAAAAAAA7XwHP0cPx138RP9ZdUc3oM8VwxFZ7RGzm5VeqmndwL9GSZ9OwTm3p5/dnTPMVjeXERn7Mq6jt5efOJ7MZnL/ePdry6n8M93GzqPdqy6jt5Ixdy2fs4PiVuvXZrfOzxmzUz1Z8k/OzW9isarEPm8k7vMgDJiAAAAAAAIgAAAAAqjzNJk6Mc/V4bdhnarC8bhnjt0228+maZr5MWS0RPU8WL7MutpmjrjK8uczVky7w0TdhaxGMtmlovO97T7sVnzKOhwyACAAACgAgAAAAAKoAAzpPZgsJJDbEst+zXEsvgxmGyJJlJlJljuaSZYgM2AAAAiAAAAAAAAACqAALCCDKGfwa4Z79kWGMoSCIAyAAAAAAQAFAEQAAAVQAABBV3RUEAUQBQAAAAAAAAAAAAAQAAAAVUEABRAAAAAFAAAAAAABAAAF2TYFQAUQBUAABQAAAA2U3EAAEFAQUBBSOwHdU3QF7QgAAKACBssQu5Iuk2Nlg2EY7C+F8gxGXSkxsCbgAoAL8EBFQBUAAAAAFAjyCDJAQVQFhCABGUAEG0A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0" name="AutoShape 12" descr="data:image/jpeg;base64,/9j/4AAQSkZJRgABAQAAAQABAAD/2wBDAAkGBwgHBgkIBwgKCgkLDRYPDQwMDRsUFRAWIB0iIiAdHx8kKDQsJCYxJx8fLT0tMTU3Ojo6Iys/RD84QzQ5Ojf/2wBDAQoKCg0MDRoPDxo3JR8lNzc3Nzc3Nzc3Nzc3Nzc3Nzc3Nzc3Nzc3Nzc3Nzc3Nzc3Nzc3Nzc3Nzc3Nzc3Nzc3Nzf/wAARCAEUALcDASIAAhEBAxEB/8QAHAABAQACAgMAAAAAAAAAAAAAAAECAwUGBAcI/8QANBABAAIBAgUCAwYEBwAAAAAAAAECAwQRBQYSITEHYUFRcRMUIoGRoSSSscEyQmSCotHw/8QAGgEBAQADAQEAAAAAAAAAAAAAAAECAwQFBv/EACYRAQACAgEEAQMFAAAAAAAAAAABAgMRBBIhMWEFFFGxMjNxocH/2gAMAwEAAhEDEQA/APR4AAAACqAAAAAIgAqgAAAAAAAAAACIAAAAAKoAACxG6CCoAAoAAAIgAAAqgCIAAAAAKoosQgbPM4ZpLavUWx1jfpw5ck/StLW/s8atXsz0w5dxarl/mfjGau9tNoM2LF7TbHbef02/VpzXmtJmPLbirE2iZ8PWExsjflp02mGmYbYlrmNMRUVABQARAAAAAAAAABVAAWGdYYw2VhjKw3YadVoe+/TfRxp/Sfjd5jvnrqJ+sRiiP+3o7QY+vLWPd9I8s6T7v6VZMe205NJntP59TlyW3bXqZddKapE/eYh8063H05bR7vCtDl+LY+nUXj3cVZux23WGrNXptMNcsWUpLa0IAoAIgAAAAAAAAAqiwiwgyhtp5aobaeUllDmeC4+vU44931Dp9NGHkaMG3jh07/WabvmXlqvXxDDSPNrRD6u1eGI4TmwV8RgtSP5dnH07vafX5dl7ax0j3+HyZx2u2ryfVwd/LnOPW31eT6uDv5bcH6IYcr9yWuWMspYuhyIAoAAAIgAoAIAAACqKggyhsrLVDOJRYds9PqRqOauF4Z8X1WOJ+nVD6vyR1Y7R84mHyn6Wfi564PH+oif03l9V1tvVo3EXmv3hsvaZrV8e8ct/G5o+Vpj93EWlyvMcTj4zrcc/5M96/paXETLZjjVYXNbd5SUEbGkAUAEQAAAAAAAAAVQAFWJYqg7P6daqNJzhw7NM7dOSdvr0zEPpfljjEa/S3rknbJiv0zEz5j4Pkrh2otpNdg1Fe048lbR+UvdfDuYMWi4h+DLEUzRFvz+DyvkKXreuSjv4tK5cdqT5erefcX2HOHGMUeK6zLt/NMuvS7F6h5Yzc48Ty1neL5erf6xDrj0sfekT6hxZO1pgRUZsABVAEQAAAAAAAAAVQABtrp81sNs1cOS2Ks7WyRSZrE+8+Gp7g9OqUx8pY6Wm1Ptb3vNq+e87fHtPaIcnL5P0+OL633dXE431F5rvXZ6gjs5iNfnvOO1bz+GsfHx2d213p3otVqcubFxS+Gclpt0Rp46Y3+Ubw8jS+n+DBwrVaX7/AEyZs0T05bYpjp7du28tE/Kcbp8/1LfX43PFpie0PWfE9ROq1uTLa3VM7bz8+2zxXesnpjxOO+PW6S8f7o/s8DL6fcdplilaYbxM7dUX2iP2b453Gt4vDRPC5Eeay6mOQ47wrPwTiWTQam+O+SlazNscztO8RPxj3ce6a2i0RaPEua1ZrMxPmABkgAiAAAAAAAAAAAAo9scj6iI5Y01Z8xFo/wCUvU7v/Kuo+z4JhpE/C39Zef8AJ06sMR7ep8TOs0/x/sO6feKxMd2+uqiPi6zOr2rWd22NX7vCnA+g6nZa6zaf8TOdfERvMw6z98nbywya2YrPdhHHNum+oVoycw2zRO/2mKs/pvH9nWXJ8x6idRxbNM+K7Vj/AN+bjH1XHrNcNY9PkuVMWz3mPuAN7QAIgAAAAAAAAAAAA7XwHP0cPx138RP9ZdUc3oM8VwxFZ7RGzm5VeqmndwL9GSZ9OwTm3p5/dnTPMVjeXERn7Mq6jt5efOJ7MZnL/ePdry6n8M93GzqPdqy6jt5Ixdy2fs4PiVuvXZrfOzxmzUz1Z8k/OzW9isarEPm8k7vMgDJiAAAAAAAIgAAAAAqjzNJk6Mc/V4bdhnarC8bhnjt0228+maZr5MWS0RPU8WL7MutpmjrjK8uczVky7w0TdhaxGMtmlovO97T7sVnzKOhwyACAAACgAgAAAAAKoAAzpPZgsJJDbEst+zXEsvgxmGyJJlJlJljuaSZYgM2AAAAiAAAAAAAAACqAALCCDKGfwa4Z79kWGMoSCIAyAAAAAAQAFAEQAAAVQAABBV3RUEAUQBQAAAAAAAAAAAAAQAAAAVUEABRAAAAAFAAAAAAABAAAF2TYFQAUQBUAABQAAAA2U3EAAEFAQUBBSOwHdU3QF7QgAAKACBssQu5Iuk2Nlg2EY7C+F8gxGXSkxsCbgAoAL8EBFQBUAAAAAFAjyCDJAQVQFhCABGUAEG0A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2" name="AutoShape 14" descr="data:image/jpeg;base64,/9j/4AAQSkZJRgABAQAAAQABAAD/2wBDAAkGBwgHBgkIBwgKCgkLDRYPDQwMDRsUFRAWIB0iIiAdHx8kKDQsJCYxJx8fLT0tMTU3Ojo6Iys/RD84QzQ5Ojf/2wBDAQoKCg0MDRoPDxo3JR8lNzc3Nzc3Nzc3Nzc3Nzc3Nzc3Nzc3Nzc3Nzc3Nzc3Nzc3Nzc3Nzc3Nzc3Nzc3Nzc3Nzf/wAARCAEUALcDASIAAhEBAxEB/8QAHAABAQACAgMAAAAAAAAAAAAAAAECAwUGBAcI/8QANBABAAIBAgUCAwYEBwAAAAAAAAECAwQRBQYSITEHYUFRcRMUIoGRoSSSscEyQmSCotHw/8QAGgEBAQADAQEAAAAAAAAAAAAAAAECAwQFBv/EACYRAQACAgEEAQMFAAAAAAAAAAABAgMRBBIhMWEFFFGxMjNxocH/2gAMAwEAAhEDEQA/APR4AAAACqAAAAAIgAqgAAAAAAAAAACIAAAAAKoAACxG6CCoAAoAAAIgAAAqgCIAAAAAKoosQgbPM4ZpLavUWx1jfpw5ck/StLW/s8atXsz0w5dxarl/mfjGau9tNoM2LF7TbHbef02/VpzXmtJmPLbirE2iZ8PWExsjflp02mGmYbYlrmNMRUVABQARAAAAAAAAABVAAWGdYYw2VhjKw3YadVoe+/TfRxp/Sfjd5jvnrqJ+sRiiP+3o7QY+vLWPd9I8s6T7v6VZMe205NJntP59TlyW3bXqZddKapE/eYh8063H05bR7vCtDl+LY+nUXj3cVZux23WGrNXptMNcsWUpLa0IAoAIgAAAAAAAAAqiwiwgyhtp5aobaeUllDmeC4+vU44931Dp9NGHkaMG3jh07/WabvmXlqvXxDDSPNrRD6u1eGI4TmwV8RgtSP5dnH07vafX5dl7ax0j3+HyZx2u2ryfVwd/LnOPW31eT6uDv5bcH6IYcr9yWuWMspYuhyIAoAAAIgAoAIAAACqKggyhsrLVDOJRYds9PqRqOauF4Z8X1WOJ+nVD6vyR1Y7R84mHyn6Wfi564PH+oif03l9V1tvVo3EXmv3hsvaZrV8e8ct/G5o+Vpj93EWlyvMcTj4zrcc/5M96/paXETLZjjVYXNbd5SUEbGkAUAEQAAAAAAAAAVQAFWJYqg7P6daqNJzhw7NM7dOSdvr0zEPpfljjEa/S3rknbJiv0zEz5j4Pkrh2otpNdg1Fe048lbR+UvdfDuYMWi4h+DLEUzRFvz+DyvkKXreuSjv4tK5cdqT5erefcX2HOHGMUeK6zLt/NMuvS7F6h5Yzc48Ty1neL5erf6xDrj0sfekT6hxZO1pgRUZsABVAEQAAAAAAAAAVQABtrp81sNs1cOS2Ks7WyRSZrE+8+Gp7g9OqUx8pY6Wm1Ptb3vNq+e87fHtPaIcnL5P0+OL633dXE431F5rvXZ6gjs5iNfnvOO1bz+GsfHx2d213p3otVqcubFxS+Gclpt0Rp46Y3+Ubw8jS+n+DBwrVaX7/AEyZs0T05bYpjp7du28tE/Kcbp8/1LfX43PFpie0PWfE9ROq1uTLa3VM7bz8+2zxXesnpjxOO+PW6S8f7o/s8DL6fcdplilaYbxM7dUX2iP2b453Gt4vDRPC5Eeay6mOQ47wrPwTiWTQam+O+SlazNscztO8RPxj3ce6a2i0RaPEua1ZrMxPmABkgAiAAAAAAAAAAAAo9scj6iI5Y01Z8xFo/wCUvU7v/Kuo+z4JhpE/C39Zef8AJ06sMR7ep8TOs0/x/sO6feKxMd2+uqiPi6zOr2rWd22NX7vCnA+g6nZa6zaf8TOdfERvMw6z98nbywya2YrPdhHHNum+oVoycw2zRO/2mKs/pvH9nWXJ8x6idRxbNM+K7Vj/AN+bjH1XHrNcNY9PkuVMWz3mPuAN7QAIgAAAAAAAAAAAA7XwHP0cPx138RP9ZdUc3oM8VwxFZ7RGzm5VeqmndwL9GSZ9OwTm3p5/dnTPMVjeXERn7Mq6jt5efOJ7MZnL/ePdry6n8M93GzqPdqy6jt5Ixdy2fs4PiVuvXZrfOzxmzUz1Z8k/OzW9isarEPm8k7vMgDJiAAAAAAAIgAAAAAqjzNJk6Mc/V4bdhnarC8bhnjt0228+maZr5MWS0RPU8WL7MutpmjrjK8uczVky7w0TdhaxGMtmlovO97T7sVnzKOhwyACAAACgAgAAAAAKoAAzpPZgsJJDbEst+zXEsvgxmGyJJlJlJljuaSZYgM2AAAAiAAAAAAAAACqAALCCDKGfwa4Z79kWGMoSCIAyAAAAAAQAFAEQAAAVQAABBV3RUEAUQBQAAAAAAAAAAAAAQAAAAVUEABRAAAAAFAAAAAAABAAAF2TYFQAUQBUAABQAAAA2U3EAAEFAQUBBSOwHdU3QF7QgAAKACBssQu5Iuk2Nlg2EY7C+F8gxGXSkxsCbgAoAL8EBFQBUAAAAAFAjyCDJAQVQFhCABGUAEG0A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6" name="AutoShape 18" descr="data:image/jpeg;base64,/9j/4AAQSkZJRgABAQAAAQABAAD/2wCEAAkGBhQSEBQUEhQUFBQUFRQUFBUUFBQUFBQUFBQVFBQUFBQXHCYeFxkkGRQUHy8gIycpLCwsFR4xNTAqNSYrLCkBCQoKDgwOGg8PGiwcHBwpLCksLCwpKSksLCksLCwsLCksKSkpLCwsKSkpLCwsLCwsLCwpLCwsKSwsKSwsLCwsKf/AABEIAL4BCQMBIgACEQEDEQH/xAAbAAABBQEBAAAAAAAAAAAAAAACAAEDBAUGB//EADsQAAICAQIDBAYIBAcBAAAAAAABAgMRBBIFIVETMUFhBiJxgZGhFDJCUrHB0fAHM0NyU2KCkqKy8RX/xAAZAQADAQEBAAAAAAAAAAAAAAAAAQIDBAX/xAAiEQEBAAMAAgIDAAMAAAAAAAAAAQIREgMhMUETIlEEMmH/2gAMAwEAAhEDEQA/APL0hxCwd2mJDpCwOgBh0h0h0gBDpDodACFgfA+BpJIfaOhJAYMD4CwLAxsOBKIWB8CMOBg8CwIBSFgfA+BgOBYCwLAAOBYCwLAaAdo2AhCAcDBYGaABwILA2BGYQsCAGFgcbAtGiwIdILBSQ4HwFgWABJDodIJRAg4CSHwEkOEZIJIJRC2DANotpLsFsAkeBsEu0baBgwLAewW0BsGBYD2i2gEeB8B7RYA9g2iwHgWB6MG0YPAzQgjwLAWBYDQAILaNgkBFgLAzAw4GwHgZgANCCFtEaIJISHGg2AkhKISQAyQSQ6QSiBGUQoxHUSSMBkaMQ1AKMSRQGAKI+wnhTk1+H+i19v1YNLq+RcxtRcpGDsGdZ3NH8NrX9aSXsRM/4Zy++/gg4T+XFwGwZxOz1X8O7Y/Vkn7V+j/IxdZ6N3V53QbS8YrK/ULhTnkxv2xdgtpO6xnEhrEO0Wwl2i2jCHYLYS7BtowhcRsErQLiBo2gcEjQ2CTRiwG0M0SAMZoLAsCMGBmSNAtAA4EO0LAhtHgJIdRDUSiCohYCSHUQAVENRHSDUQSGMSWMR1EmhAcKmhWb3APRWzUv1ViPjJ93u6mh6HeiD1Et801Wv+T6Ly8z1jQ8PjXFRjFJJckissphPbP3l6jn+Ceg9NKT27pdZc/kdFXo0u5F2FRKqzmy89rXHwxSWmE9MX9gnAz/ACVf4ozJ6Yq38PTXcbTqI50mmPmsZ5eCV55x/wBCYWZlBbZdVy+PU894hwqdMtsl7/BnvlunMDjno/C6OGjqxzmbDWXj/wCx4q4jbTb43wGVEnybjnCfTyZlOAWaum+NmU3EGwbYTbBtgK0hcQHAsOAEoiNXaBcSxKIDiTQhcQcE20ZxJtNDgZxJXAZxJ2aLAzJGhsBsAwLAWBbQ2A4CSHUQ9pSQ7QlEJIPaLYCkHGI8YkkYjhFGJrcA4Q9RdGC7m8y8l4mfCB6X/Dfg+IO1rnLu8ki5/f4zyv8APt2HCuHquEYxWFFJL3GtCsjrWMFpI488rlW+GOoUYhJCSHM2hCEIAbALiGIArzqKl9JoyRBbAvHKyoyx3HL8Z4RGyLTXeeacb4C6ZcucfDqvJ/qey31GDxXhcbFiSTPQwymc9uH348vTyB1jbDquKeibi263y+6/1MK7Qyh9aLX78GLLGx045SqLgA4Ft1guoyuS5FN1gOBcdQLqIuS9KbgM4Fp1gusnY0quILiWnABwDYVnEbYWHABxHsldxFtJnEHaMtEohKJIoBKAFpGoBqJJGAagB6RxgSxgFGsljWEpaKirLSPaPRfTbaIpew8l4ZTm2C6yj+J7bwqrbBR6fMrO6wZ/Oel+qBOkBXEkON0kIQgBCEIAQhCAGZHNErZDZIAqXIz9REvXzKF8zs8Uri81jK1VZj6vSqWU0bOpmZtsjs+meDkuJcL2PK7mZ7pOxvryjj+MUyhc1DOJR3peHfiSXTmvmjk8uM+Y68MvqgdILpGepkoQm45hJ7d3SXRsePEY7mpJxa59eXXkc/tqCVJG6S/BKSzF5Q0qBdHpmyrAdZoSpInUPZaUXABwLkqiOVY9wlRwG2liVYHZjCRVBKouKgJacWxpUVIaqLa04a04bCpGoljUWo0EkaA2NH4XDFsP7o/iexaOXceSaevDT6NP4HrHC7N1cX1SNLd4MrNZ7a8GGR1khytyEIQAhCEAIQhADMr3RLJHNBCrJvZnX2GtqYGTqoHf4rLHD5JqsvVWmfZYWtVEzrWb5XUXjD7yjDSxs1+lhLun2sH7GotfMsQfMytVxFV6/SSf2HOb8OTxj/qcvl/1bYfLWXAl9C1WnfNxtucfJ1wjJNf7ZL3+RnavgMXLQ2Y/mKqu1d2XZFbZfHPwNbgfG6rKtW5S9bdZJZ/z1W5+eCe5R7DSWKSeZ6VJJ804uzuXw+Jw7sdOpXKw4PKm3URWWqoq1LrVLvx5rkTdkmsrufcdN9Bcde63jM9NJS6YWojn/imcj6O6lTpUfGv1X7Oe1/BNe4e78kOdJDKg1XSRypHsaZEqCGVBryoIZ0FdFpkypB7M0pUkfYj2WltacOOnL0ag1SGz0orTBR0xoRpDjSSemetOSRoL6oCVSDY0pRpO19FdXmva++PL3eBzSrRd4bqezmmu7ufsNMMvr+ozx29BrkSooaS/KTXiXIyM7NCXcSCEIRkIQgBCEIARHJhNkFswCvqGZWpL90jP1B3eKajj8nusjVxMy6s2L4FK6o1yqsJ6Zigc5xPQSstc13R9XPkubOrtr5DXcP21qC5ym8e995x+fPWo6PHjvdcVp9POumx/f7ve9v4EfELrFVTBZzFr3c+f5na6vh8XOEF3R9aX9sO74vLKb4ap2zbXKCx/rlza92fkc/TXljP0isjq52ZafYyi/wDVh/iUfQutq61Pu7OD9++WPzL92hWydj+3LEfYv/C36L6HCnb/AIjUI/2V5WffJz9yQrf4NNOVRHKotuJHIDU5VkU6y5JEM0AUp1EPZl2aIsDJpxrDVZPCJLGssldVBqstRqJFSOQKXZBdiXPo76MKGll0ZXKbVRVDuBeWhn91ksOGTf2Rzxl1B8F4o4PZL6r7n0fn5HUU35ObhwefT5mno9LZHk8Y9pdxmvdZ71fTajIPJnxvw8PkyxC4wuNi5ltYyOQKwLtCVJMjORE7COdw9FtJOZVtsAnfnuIbIN/aRrjh/WeWSO2wp2yDs0Mn/Va9nL8CP6FJf1n7+f4nVGFv2ryiV7kl3kuo0tn+Kv8AbH9DI1PDJyf835P9CuN/Z/kEr0pZfh3D/SlnfLkksRz08WvNlCfCLk01Y3ju5Z/Ejt0OobzLE+iksJe4wz/x8Lbla1x8uXxIuLVpKU39aXcv+sUVrrdtexP155y/b9aXzMvUaHVue7s4yx3Leox+GChdwfXzcnLZHdy9Vvkui6HFnjMb6rqxts9xrKhWyS/pV8kvvPxx5d3P2mipJJKOEkkklySS5JI5nRejF0PrTfxZpQ0E19pi/WfA91pStI5WFVVteLHcmGxpLKRDKZHKxkM7g2Ek7CLeRTtA7UYdbDWR6E0NbHocnDXE9euZ6Oq4+o6yOuj0RLHXrojloa4nr1o+aOo6iOu9nwJ46xnM160tVawfFpdYt9al9Q1dLqY9WqLlWoFzknvFd7SXmHGyRFXcWYSF7LrGnjORLW2PCRLFmWWX1ppJDxmx97HUhOSMlo5SZFOLJ3ICUypaV0rutgOh9SWVpFK41/Yv1D9HQ3ZIGV5DLUisqpYncI9AHGJVlqyGWs8ybjVyxdbRFOSKM9YQT1hncFdLlkkVbJlaerIJ6ozuB7TWSRUsYE9SVp3i4PaScitZMCd5XnePktpJzK8pgzuIJWhyNpJTA3/vkQStA7QfI2UdUTQ1Rjxv5ki1B6krz2zDVliGsMOOo8/30JYakcTXQV6st06o5uGpLFWr8ykV1VOpNCjUHJUa3zL9Gu8ytRFdfRaXqpo5XT8QNPT68yywR1Y6OsnhExqdb0L1Op6s5c8L9Ovx+WfC8oiaI4Wrw/EF2rzMdV09TRrCvOYVli6lOy1Y5G+GLl8mZWWlWzUEWou9xnXak6ccGHVq7PVFeerM6zU+ZWs1RXEazKtGesK89YZ89SQT1JNxjWZtKWsIZaszZagjlqDK4rmTRlqyKWqM6WoInqCOF9tCeqIJakoyvIpXi4h9r0tQRSuKUriN3C4h9LkrSKVpVdwDuDgdLDsA7QrStA7YOB0pK4JXFTcPvNNseV1Xhx1JQUx1MqUuWnHVkkNYZSmFGwfSbi3Ia0s1cQ/eTnFcyWGoZcyTcNuro4p+8mhp+LdWcRDVMsV61lzJncHoOn4svvLJf03GeeN36HnFfEmi1DijQ7ZWdwej18b7+fwJlxrwyeew4m2vYTR4m/xYuMaXNd5LiSfL88/Ir6nVx+9n2fmceuLP4+ZBZxR8w5kLmumu1y6soajXowJ8SIZa59/iV0rlr2a5FWerMqeqZG9QydtJGlLVkUtWZstQyH6QTtemq9WRvWGXK8HtydqjUerBeoMxWMZ2k+jaMtQA7zPdzyB2zD0ftflcN2qw5NtJYXqxcm2+7CT8ih2rJtNc8SSe1vGHjPWL5ZXhJk5bk9Kx+dUb19fWzxX8p96WX9rpzF9JhhvNmE8N9k2s8/Hd/ll8GTU3TWN0lJJxl9SUW3D6uWp92fe+7OCCxWShKLsj62ctVyzzbeP5nd6zWOjMO8musRLbiEs2KM2oxk6vVbbwue4LsH5EKpk9ilNYi4ZaqxOUa5KSi3v7lgX/ANFdH8hzLIr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8" name="AutoShape 20" descr="data:image/jpeg;base64,/9j/4AAQSkZJRgABAQAAAQABAAD/2wCEAAkGBhQSEBQUEhQUFBQUFRQUFBUUFBQUFBQUFBQVFBQUFBQXHCYeFxkkGRQUHy8gIycpLCwsFR4xNTAqNSYrLCkBCQoKDgwOGg8PGiwcHBwpLCksLCwpKSksLCksLCwsLCksKSkpLCwsKSkpLCwsLCwsLCwpLCwsKSwsKSwsLCwsKf/AABEIAL4BCQMBIgACEQEDEQH/xAAbAAABBQEBAAAAAAAAAAAAAAACAAEDBAUGB//EADsQAAICAQIDBAYIBAcBAAAAAAABAgMRBBIFIVETMUFhBiJxgZGhFDJCUrHB0fAHM0NyU2KCkqKy8RX/xAAZAQADAQEBAAAAAAAAAAAAAAAAAQIDBAX/xAAiEQEBAAMAAgIDAAMAAAAAAAAAAQIREgMhMUETIlEEMmH/2gAMAwEAAhEDEQA/APL0hxCwd2mJDpCwOgBh0h0h0gBDpDodACFgfA+BpJIfaOhJAYMD4CwLAxsOBKIWB8CMOBg8CwIBSFgfA+BgOBYCwLAAOBYCwLAaAdo2AhCAcDBYGaABwILA2BGYQsCAGFgcbAtGiwIdILBSQ4HwFgWABJDodIJRAg4CSHwEkOEZIJIJRC2DANotpLsFsAkeBsEu0baBgwLAewW0BsGBYD2i2gEeB8B7RYA9g2iwHgWB6MG0YPAzQgjwLAWBYDQAILaNgkBFgLAzAw4GwHgZgANCCFtEaIJISHGg2AkhKISQAyQSQ6QSiBGUQoxHUSSMBkaMQ1AKMSRQGAKI+wnhTk1+H+i19v1YNLq+RcxtRcpGDsGdZ3NH8NrX9aSXsRM/4Zy++/gg4T+XFwGwZxOz1X8O7Y/Vkn7V+j/IxdZ6N3V53QbS8YrK/ULhTnkxv2xdgtpO6xnEhrEO0Wwl2i2jCHYLYS7BtowhcRsErQLiBo2gcEjQ2CTRiwG0M0SAMZoLAsCMGBmSNAtAA4EO0LAhtHgJIdRDUSiCohYCSHUQAVENRHSDUQSGMSWMR1EmhAcKmhWb3APRWzUv1ViPjJ93u6mh6HeiD1Et801Wv+T6Ly8z1jQ8PjXFRjFJJckissphPbP3l6jn+Ceg9NKT27pdZc/kdFXo0u5F2FRKqzmy89rXHwxSWmE9MX9gnAz/ACVf4ozJ6Yq38PTXcbTqI50mmPmsZ5eCV55x/wBCYWZlBbZdVy+PU894hwqdMtsl7/BnvlunMDjno/C6OGjqxzmbDWXj/wCx4q4jbTb43wGVEnybjnCfTyZlOAWaum+NmU3EGwbYTbBtgK0hcQHAsOAEoiNXaBcSxKIDiTQhcQcE20ZxJtNDgZxJXAZxJ2aLAzJGhsBsAwLAWBbQ2A4CSHUQ9pSQ7QlEJIPaLYCkHGI8YkkYjhFGJrcA4Q9RdGC7m8y8l4mfCB6X/Dfg+IO1rnLu8ki5/f4zyv8APt2HCuHquEYxWFFJL3GtCsjrWMFpI488rlW+GOoUYhJCSHM2hCEIAbALiGIArzqKl9JoyRBbAvHKyoyx3HL8Z4RGyLTXeeacb4C6ZcucfDqvJ/qey31GDxXhcbFiSTPQwymc9uH348vTyB1jbDquKeibi263y+6/1MK7Qyh9aLX78GLLGx045SqLgA4Ft1guoyuS5FN1gOBcdQLqIuS9KbgM4Fp1gusnY0quILiWnABwDYVnEbYWHABxHsldxFtJnEHaMtEohKJIoBKAFpGoBqJJGAagB6RxgSxgFGsljWEpaKirLSPaPRfTbaIpew8l4ZTm2C6yj+J7bwqrbBR6fMrO6wZ/Oel+qBOkBXEkON0kIQgBCEIAQhCAGZHNErZDZIAqXIz9REvXzKF8zs8Uri81jK1VZj6vSqWU0bOpmZtsjs+meDkuJcL2PK7mZ7pOxvryjj+MUyhc1DOJR3peHfiSXTmvmjk8uM+Y68MvqgdILpGepkoQm45hJ7d3SXRsePEY7mpJxa59eXXkc/tqCVJG6S/BKSzF5Q0qBdHpmyrAdZoSpInUPZaUXABwLkqiOVY9wlRwG2liVYHZjCRVBKouKgJacWxpUVIaqLa04a04bCpGoljUWo0EkaA2NH4XDFsP7o/iexaOXceSaevDT6NP4HrHC7N1cX1SNLd4MrNZ7a8GGR1khytyEIQAhCEAIQhADMr3RLJHNBCrJvZnX2GtqYGTqoHf4rLHD5JqsvVWmfZYWtVEzrWb5XUXjD7yjDSxs1+lhLun2sH7GotfMsQfMytVxFV6/SSf2HOb8OTxj/qcvl/1bYfLWXAl9C1WnfNxtucfJ1wjJNf7ZL3+RnavgMXLQ2Y/mKqu1d2XZFbZfHPwNbgfG6rKtW5S9bdZJZ/z1W5+eCe5R7DSWKSeZ6VJJ804uzuXw+Jw7sdOpXKw4PKm3URWWqoq1LrVLvx5rkTdkmsrufcdN9Bcde63jM9NJS6YWojn/imcj6O6lTpUfGv1X7Oe1/BNe4e78kOdJDKg1XSRypHsaZEqCGVBryoIZ0FdFpkypB7M0pUkfYj2WltacOOnL0ag1SGz0orTBR0xoRpDjSSemetOSRoL6oCVSDY0pRpO19FdXmva++PL3eBzSrRd4bqezmmu7ufsNMMvr+ozx29BrkSooaS/KTXiXIyM7NCXcSCEIRkIQgBCEIARHJhNkFswCvqGZWpL90jP1B3eKajj8nusjVxMy6s2L4FK6o1yqsJ6Zigc5xPQSstc13R9XPkubOrtr5DXcP21qC5ym8e995x+fPWo6PHjvdcVp9POumx/f7ve9v4EfELrFVTBZzFr3c+f5na6vh8XOEF3R9aX9sO74vLKb4ap2zbXKCx/rlza92fkc/TXljP0isjq52ZafYyi/wDVh/iUfQutq61Pu7OD9++WPzL92hWydj+3LEfYv/C36L6HCnb/AIjUI/2V5WffJz9yQrf4NNOVRHKotuJHIDU5VkU6y5JEM0AUp1EPZl2aIsDJpxrDVZPCJLGssldVBqstRqJFSOQKXZBdiXPo76MKGll0ZXKbVRVDuBeWhn91ksOGTf2Rzxl1B8F4o4PZL6r7n0fn5HUU35ObhwefT5mno9LZHk8Y9pdxmvdZ71fTajIPJnxvw8PkyxC4wuNi5ltYyOQKwLtCVJMjORE7COdw9FtJOZVtsAnfnuIbIN/aRrjh/WeWSO2wp2yDs0Mn/Va9nL8CP6FJf1n7+f4nVGFv2ryiV7kl3kuo0tn+Kv8AbH9DI1PDJyf835P9CuN/Z/kEr0pZfh3D/SlnfLkksRz08WvNlCfCLk01Y3ju5Z/Ejt0OobzLE+iksJe4wz/x8Lbla1x8uXxIuLVpKU39aXcv+sUVrrdtexP155y/b9aXzMvUaHVue7s4yx3Leox+GChdwfXzcnLZHdy9Vvkui6HFnjMb6rqxts9xrKhWyS/pV8kvvPxx5d3P2mipJJKOEkkklySS5JI5nRejF0PrTfxZpQ0E19pi/WfA91pStI5WFVVteLHcmGxpLKRDKZHKxkM7g2Ek7CLeRTtA7UYdbDWR6E0NbHocnDXE9euZ6Oq4+o6yOuj0RLHXrojloa4nr1o+aOo6iOu9nwJ46xnM160tVawfFpdYt9al9Q1dLqY9WqLlWoFzknvFd7SXmHGyRFXcWYSF7LrGnjORLW2PCRLFmWWX1ppJDxmx97HUhOSMlo5SZFOLJ3ICUypaV0rutgOh9SWVpFK41/Yv1D9HQ3ZIGV5DLUisqpYncI9AHGJVlqyGWs8ybjVyxdbRFOSKM9YQT1hncFdLlkkVbJlaerIJ6ozuB7TWSRUsYE9SVp3i4PaScitZMCd5XnePktpJzK8pgzuIJWhyNpJTA3/vkQStA7QfI2UdUTQ1Rjxv5ki1B6krz2zDVliGsMOOo8/30JYakcTXQV6st06o5uGpLFWr8ykV1VOpNCjUHJUa3zL9Gu8ytRFdfRaXqpo5XT8QNPT68yywR1Y6OsnhExqdb0L1Op6s5c8L9Ovx+WfC8oiaI4Wrw/EF2rzMdV09TRrCvOYVli6lOy1Y5G+GLl8mZWWlWzUEWou9xnXak6ccGHVq7PVFeerM6zU+ZWs1RXEazKtGesK89YZ89SQT1JNxjWZtKWsIZaszZagjlqDK4rmTRlqyKWqM6WoInqCOF9tCeqIJakoyvIpXi4h9r0tQRSuKUriN3C4h9LkrSKVpVdwDuDgdLDsA7QrStA7YOB0pK4JXFTcPvNNseV1Xhx1JQUx1MqUuWnHVkkNYZSmFGwfSbi3Ia0s1cQ/eTnFcyWGoZcyTcNuro4p+8mhp+LdWcRDVMsV61lzJncHoOn4svvLJf03GeeN36HnFfEmi1DijQ7ZWdwej18b7+fwJlxrwyeew4m2vYTR4m/xYuMaXNd5LiSfL88/Ir6nVx+9n2fmceuLP4+ZBZxR8w5kLmumu1y6soajXowJ8SIZa59/iV0rlr2a5FWerMqeqZG9QydtJGlLVkUtWZstQyH6QTtemq9WRvWGXK8HtydqjUerBeoMxWMZ2k+jaMtQA7zPdzyB2zD0ftflcN2qw5NtJYXqxcm2+7CT8ih2rJtNc8SSe1vGHjPWL5ZXhJk5bk9Kx+dUb19fWzxX8p96WX9rpzF9JhhvNmE8N9k2s8/Hd/ll8GTU3TWN0lJJxl9SUW3D6uWp92fe+7OCCxWShKLsj62ctVyzzbeP5nd6zWOjMO8musRLbiEs2KM2oxk6vVbbwue4LsH5EKpk9ilNYi4ZaqxOUa5KSi3v7lgX/ANFdH8hzLIr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72" name="AutoShape 24" descr="data:image/jpeg;base64,/9j/4AAQSkZJRgABAQAAAQABAAD/2wCEAAkGBhQSEBQUEhQUFBQUFRQUFBUUFBQUFBQUFBQVFBQUFBQXHCYeFxkkGRQUHy8gIycpLCwsFR4xNTAqNSYrLCkBCQoKDgwOGg8PGiwcHBwpLCksLCwpKSksLCksLCwsLCksKSkpLCwsKSkpLCwsLCwsLCwpLCwsKSwsKSwsLCwsKf/AABEIAL4BCQMBIgACEQEDEQH/xAAbAAABBQEBAAAAAAAAAAAAAAACAAEDBAUGB//EADsQAAICAQIDBAYIBAcBAAAAAAABAgMRBBIFIVETMUFhBiJxgZGhFDJCUrHB0fAHM0NyU2KCkqKy8RX/xAAZAQADAQEBAAAAAAAAAAAAAAAAAQIDBAX/xAAiEQEBAAMAAgIDAAMAAAAAAAAAAQIREgMhMUETIlEEMmH/2gAMAwEAAhEDEQA/APL0hxCwd2mJDpCwOgBh0h0h0gBDpDodACFgfA+BpJIfaOhJAYMD4CwLAxsOBKIWB8CMOBg8CwIBSFgfA+BgOBYCwLAAOBYCwLAaAdo2AhCAcDBYGaABwILA2BGYQsCAGFgcbAtGiwIdILBSQ4HwFgWABJDodIJRAg4CSHwEkOEZIJIJRC2DANotpLsFsAkeBsEu0baBgwLAewW0BsGBYD2i2gEeB8B7RYA9g2iwHgWB6MG0YPAzQgjwLAWBYDQAILaNgkBFgLAzAw4GwHgZgANCCFtEaIJISHGg2AkhKISQAyQSQ6QSiBGUQoxHUSSMBkaMQ1AKMSRQGAKI+wnhTk1+H+i19v1YNLq+RcxtRcpGDsGdZ3NH8NrX9aSXsRM/4Zy++/gg4T+XFwGwZxOz1X8O7Y/Vkn7V+j/IxdZ6N3V53QbS8YrK/ULhTnkxv2xdgtpO6xnEhrEO0Wwl2i2jCHYLYS7BtowhcRsErQLiBo2gcEjQ2CTRiwG0M0SAMZoLAsCMGBmSNAtAA4EO0LAhtHgJIdRDUSiCohYCSHUQAVENRHSDUQSGMSWMR1EmhAcKmhWb3APRWzUv1ViPjJ93u6mh6HeiD1Et801Wv+T6Ly8z1jQ8PjXFRjFJJckissphPbP3l6jn+Ceg9NKT27pdZc/kdFXo0u5F2FRKqzmy89rXHwxSWmE9MX9gnAz/ACVf4ozJ6Yq38PTXcbTqI50mmPmsZ5eCV55x/wBCYWZlBbZdVy+PU894hwqdMtsl7/BnvlunMDjno/C6OGjqxzmbDWXj/wCx4q4jbTb43wGVEnybjnCfTyZlOAWaum+NmU3EGwbYTbBtgK0hcQHAsOAEoiNXaBcSxKIDiTQhcQcE20ZxJtNDgZxJXAZxJ2aLAzJGhsBsAwLAWBbQ2A4CSHUQ9pSQ7QlEJIPaLYCkHGI8YkkYjhFGJrcA4Q9RdGC7m8y8l4mfCB6X/Dfg+IO1rnLu8ki5/f4zyv8APt2HCuHquEYxWFFJL3GtCsjrWMFpI488rlW+GOoUYhJCSHM2hCEIAbALiGIArzqKl9JoyRBbAvHKyoyx3HL8Z4RGyLTXeeacb4C6ZcucfDqvJ/qey31GDxXhcbFiSTPQwymc9uH348vTyB1jbDquKeibi263y+6/1MK7Qyh9aLX78GLLGx045SqLgA4Ft1guoyuS5FN1gOBcdQLqIuS9KbgM4Fp1gusnY0quILiWnABwDYVnEbYWHABxHsldxFtJnEHaMtEohKJIoBKAFpGoBqJJGAagB6RxgSxgFGsljWEpaKirLSPaPRfTbaIpew8l4ZTm2C6yj+J7bwqrbBR6fMrO6wZ/Oel+qBOkBXEkON0kIQgBCEIAQhCAGZHNErZDZIAqXIz9REvXzKF8zs8Uri81jK1VZj6vSqWU0bOpmZtsjs+meDkuJcL2PK7mZ7pOxvryjj+MUyhc1DOJR3peHfiSXTmvmjk8uM+Y68MvqgdILpGepkoQm45hJ7d3SXRsePEY7mpJxa59eXXkc/tqCVJG6S/BKSzF5Q0qBdHpmyrAdZoSpInUPZaUXABwLkqiOVY9wlRwG2liVYHZjCRVBKouKgJacWxpUVIaqLa04a04bCpGoljUWo0EkaA2NH4XDFsP7o/iexaOXceSaevDT6NP4HrHC7N1cX1SNLd4MrNZ7a8GGR1khytyEIQAhCEAIQhADMr3RLJHNBCrJvZnX2GtqYGTqoHf4rLHD5JqsvVWmfZYWtVEzrWb5XUXjD7yjDSxs1+lhLun2sH7GotfMsQfMytVxFV6/SSf2HOb8OTxj/qcvl/1bYfLWXAl9C1WnfNxtucfJ1wjJNf7ZL3+RnavgMXLQ2Y/mKqu1d2XZFbZfHPwNbgfG6rKtW5S9bdZJZ/z1W5+eCe5R7DSWKSeZ6VJJ804uzuXw+Jw7sdOpXKw4PKm3URWWqoq1LrVLvx5rkTdkmsrufcdN9Bcde63jM9NJS6YWojn/imcj6O6lTpUfGv1X7Oe1/BNe4e78kOdJDKg1XSRypHsaZEqCGVBryoIZ0FdFpkypB7M0pUkfYj2WltacOOnL0ag1SGz0orTBR0xoRpDjSSemetOSRoL6oCVSDY0pRpO19FdXmva++PL3eBzSrRd4bqezmmu7ufsNMMvr+ozx29BrkSooaS/KTXiXIyM7NCXcSCEIRkIQgBCEIARHJhNkFswCvqGZWpL90jP1B3eKajj8nusjVxMy6s2L4FK6o1yqsJ6Zigc5xPQSstc13R9XPkubOrtr5DXcP21qC5ym8e995x+fPWo6PHjvdcVp9POumx/f7ve9v4EfELrFVTBZzFr3c+f5na6vh8XOEF3R9aX9sO74vLKb4ap2zbXKCx/rlza92fkc/TXljP0isjq52ZafYyi/wDVh/iUfQutq61Pu7OD9++WPzL92hWydj+3LEfYv/C36L6HCnb/AIjUI/2V5WffJz9yQrf4NNOVRHKotuJHIDU5VkU6y5JEM0AUp1EPZl2aIsDJpxrDVZPCJLGssldVBqstRqJFSOQKXZBdiXPo76MKGll0ZXKbVRVDuBeWhn91ksOGTf2Rzxl1B8F4o4PZL6r7n0fn5HUU35ObhwefT5mno9LZHk8Y9pdxmvdZ71fTajIPJnxvw8PkyxC4wuNi5ltYyOQKwLtCVJMjORE7COdw9FtJOZVtsAnfnuIbIN/aRrjh/WeWSO2wp2yDs0Mn/Va9nL8CP6FJf1n7+f4nVGFv2ryiV7kl3kuo0tn+Kv8AbH9DI1PDJyf835P9CuN/Z/kEr0pZfh3D/SlnfLkksRz08WvNlCfCLk01Y3ju5Z/Ejt0OobzLE+iksJe4wz/x8Lbla1x8uXxIuLVpKU39aXcv+sUVrrdtexP155y/b9aXzMvUaHVue7s4yx3Leox+GChdwfXzcnLZHdy9Vvkui6HFnjMb6rqxts9xrKhWyS/pV8kvvPxx5d3P2mipJJKOEkkklySS5JI5nRejF0PrTfxZpQ0E19pi/WfA91pStI5WFVVteLHcmGxpLKRDKZHKxkM7g2Ek7CLeRTtA7UYdbDWR6E0NbHocnDXE9euZ6Oq4+o6yOuj0RLHXrojloa4nr1o+aOo6iOu9nwJ46xnM160tVawfFpdYt9al9Q1dLqY9WqLlWoFzknvFd7SXmHGyRFXcWYSF7LrGnjORLW2PCRLFmWWX1ppJDxmx97HUhOSMlo5SZFOLJ3ICUypaV0rutgOh9SWVpFK41/Yv1D9HQ3ZIGV5DLUisqpYncI9AHGJVlqyGWs8ybjVyxdbRFOSKM9YQT1hncFdLlkkVbJlaerIJ6ozuB7TWSRUsYE9SVp3i4PaScitZMCd5XnePktpJzK8pgzuIJWhyNpJTA3/vkQStA7QfI2UdUTQ1Rjxv5ki1B6krz2zDVliGsMOOo8/30JYakcTXQV6st06o5uGpLFWr8ykV1VOpNCjUHJUa3zL9Gu8ytRFdfRaXqpo5XT8QNPT68yywR1Y6OsnhExqdb0L1Op6s5c8L9Ovx+WfC8oiaI4Wrw/EF2rzMdV09TRrCvOYVli6lOy1Y5G+GLl8mZWWlWzUEWou9xnXak6ccGHVq7PVFeerM6zU+ZWs1RXEazKtGesK89YZ89SQT1JNxjWZtKWsIZaszZagjlqDK4rmTRlqyKWqM6WoInqCOF9tCeqIJakoyvIpXi4h9r0tQRSuKUriN3C4h9LkrSKVpVdwDuDgdLDsA7QrStA7YOB0pK4JXFTcPvNNseV1Xhx1JQUx1MqUuWnHVkkNYZSmFGwfSbi3Ia0s1cQ/eTnFcyWGoZcyTcNuro4p+8mhp+LdWcRDVMsV61lzJncHoOn4svvLJf03GeeN36HnFfEmi1DijQ7ZWdwej18b7+fwJlxrwyeew4m2vYTR4m/xYuMaXNd5LiSfL88/Ir6nVx+9n2fmceuLP4+ZBZxR8w5kLmumu1y6soajXowJ8SIZa59/iV0rlr2a5FWerMqeqZG9QydtJGlLVkUtWZstQyH6QTtemq9WRvWGXK8HtydqjUerBeoMxWMZ2k+jaMtQA7zPdzyB2zD0ftflcN2qw5NtJYXqxcm2+7CT8ih2rJtNc8SSe1vGHjPWL5ZXhJk5bk9Kx+dUb19fWzxX8p96WX9rpzF9JhhvNmE8N9k2s8/Hd/ll8GTU3TWN0lJJxl9SUW3D6uWp92fe+7OCCxWShKLsj62ctVyzzbeP5nd6zWOjMO8musRLbiEs2KM2oxk6vVbbwue4LsH5EKpk9ilNYi4ZaqxOUa5KSi3v7lgX/ANFdH8hzLIrp/9k="/>
          <p:cNvSpPr>
            <a:spLocks noChangeAspect="1" noChangeArrowheads="1"/>
          </p:cNvSpPr>
          <p:nvPr/>
        </p:nvSpPr>
        <p:spPr bwMode="auto">
          <a:xfrm>
            <a:off x="899592" y="-2043608"/>
            <a:ext cx="5328592" cy="3835968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" name="Управляющая кнопка: настраиваемая 22">
            <a:hlinkClick r:id="rId2" action="ppaction://hlinksldjump" highlightClick="1"/>
          </p:cNvPr>
          <p:cNvSpPr/>
          <p:nvPr/>
        </p:nvSpPr>
        <p:spPr>
          <a:xfrm>
            <a:off x="2339752" y="6165304"/>
            <a:ext cx="1944216" cy="360040"/>
          </a:xfrm>
          <a:prstGeom prst="actionButtonBlank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подсказка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Управляющая кнопка: домой 24">
            <a:hlinkClick r:id="rId3" action="ppaction://hlinksldjump" highlightClick="1"/>
          </p:cNvPr>
          <p:cNvSpPr/>
          <p:nvPr/>
        </p:nvSpPr>
        <p:spPr>
          <a:xfrm>
            <a:off x="611560" y="5805264"/>
            <a:ext cx="1296144" cy="720080"/>
          </a:xfrm>
          <a:prstGeom prst="actionButtonHome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03040" y="1988840"/>
            <a:ext cx="8317432" cy="36009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hardEdg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514350" indent="-514350" algn="just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Это изобретатель в области электротехники.</a:t>
            </a:r>
          </a:p>
          <a:p>
            <a:pPr marL="514350" indent="-514350" algn="just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Он широко известен благодаря своему вкладу    в создание устройств, работающих на переменном токе. </a:t>
            </a:r>
          </a:p>
          <a:p>
            <a:pPr algn="ctr"/>
            <a:endParaRPr lang="ru-RU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 также единица измерения плотности магнитного потока.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трелка вправо 15"/>
          <p:cNvSpPr/>
          <p:nvPr/>
        </p:nvSpPr>
        <p:spPr>
          <a:xfrm>
            <a:off x="539552" y="2276872"/>
            <a:ext cx="288032" cy="144016"/>
          </a:xfrm>
          <a:prstGeom prst="rightArrow">
            <a:avLst>
              <a:gd name="adj1" fmla="val 50000"/>
              <a:gd name="adj2" fmla="val 566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>
            <a:off x="539552" y="3068960"/>
            <a:ext cx="288032" cy="144016"/>
          </a:xfrm>
          <a:prstGeom prst="rightArrow">
            <a:avLst>
              <a:gd name="adj1" fmla="val 50000"/>
              <a:gd name="adj2" fmla="val 566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>
            <a:off x="611560" y="4869160"/>
            <a:ext cx="288032" cy="144016"/>
          </a:xfrm>
          <a:prstGeom prst="rightArrow">
            <a:avLst>
              <a:gd name="adj1" fmla="val 50000"/>
              <a:gd name="adj2" fmla="val 566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Picture 2" descr="http://fizika7klass.narod.ru/olderfiles/1/0004-004-Karbonovye-kisloty-eto-or-9477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6336" y="4941168"/>
            <a:ext cx="1368152" cy="165679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AutoShape 4" descr="data:image/jpeg;base64,/9j/4AAQSkZJRgABAQAAAQABAAD/2wBDAAkGBwgHBgkIBwgKCgkLDRYPDQwMDRsUFRAWIB0iIiAdHx8kKDQsJCYxJx8fLT0tMTU3Ojo6Iys/RD84QzQ5Ojf/2wBDAQoKCg0MDRoPDxo3JR8lNzc3Nzc3Nzc3Nzc3Nzc3Nzc3Nzc3Nzc3Nzc3Nzc3Nzc3Nzc3Nzc3Nzc3Nzc3Nzc3Nzf/wAARCAEUALcDASIAAhEBAxEB/8QAHAABAQACAgMAAAAAAAAAAAAAAAECAwUGBAcI/8QANBABAAIBAgUCAwYEBwAAAAAAAAECAwQRBQYSITEHYUFRcRMUIoGRoSSSscEyQmSCotHw/8QAGgEBAQADAQEAAAAAAAAAAAAAAAECAwQFBv/EACYRAQACAgEEAQMFAAAAAAAAAAABAgMRBBIhMWEFFFGxMjNxocH/2gAMAwEAAhEDEQA/APR4AAAACqAAAAAIgAqgAAAAAAAAAACIAAAAAKoAACxG6CCoAAoAAAIgAAAqgCIAAAAAKoosQgbPM4ZpLavUWx1jfpw5ck/StLW/s8atXsz0w5dxarl/mfjGau9tNoM2LF7TbHbef02/VpzXmtJmPLbirE2iZ8PWExsjflp02mGmYbYlrmNMRUVABQARAAAAAAAAABVAAWGdYYw2VhjKw3YadVoe+/TfRxp/Sfjd5jvnrqJ+sRiiP+3o7QY+vLWPd9I8s6T7v6VZMe205NJntP59TlyW3bXqZddKapE/eYh8063H05bR7vCtDl+LY+nUXj3cVZux23WGrNXptMNcsWUpLa0IAoAIgAAAAAAAAAqiwiwgyhtp5aobaeUllDmeC4+vU44931Dp9NGHkaMG3jh07/WabvmXlqvXxDDSPNrRD6u1eGI4TmwV8RgtSP5dnH07vafX5dl7ax0j3+HyZx2u2ryfVwd/LnOPW31eT6uDv5bcH6IYcr9yWuWMspYuhyIAoAAAIgAoAIAAACqKggyhsrLVDOJRYds9PqRqOauF4Z8X1WOJ+nVD6vyR1Y7R84mHyn6Wfi564PH+oif03l9V1tvVo3EXmv3hsvaZrV8e8ct/G5o+Vpj93EWlyvMcTj4zrcc/5M96/paXETLZjjVYXNbd5SUEbGkAUAEQAAAAAAAAAVQAFWJYqg7P6daqNJzhw7NM7dOSdvr0zEPpfljjEa/S3rknbJiv0zEz5j4Pkrh2otpNdg1Fe048lbR+UvdfDuYMWi4h+DLEUzRFvz+DyvkKXreuSjv4tK5cdqT5erefcX2HOHGMUeK6zLt/NMuvS7F6h5Yzc48Ty1neL5erf6xDrj0sfekT6hxZO1pgRUZsABVAEQAAAAAAAAAVQABtrp81sNs1cOS2Ks7WyRSZrE+8+Gp7g9OqUx8pY6Wm1Ptb3vNq+e87fHtPaIcnL5P0+OL633dXE431F5rvXZ6gjs5iNfnvOO1bz+GsfHx2d213p3otVqcubFxS+Gclpt0Rp46Y3+Ubw8jS+n+DBwrVaX7/AEyZs0T05bYpjp7du28tE/Kcbp8/1LfX43PFpie0PWfE9ROq1uTLa3VM7bz8+2zxXesnpjxOO+PW6S8f7o/s8DL6fcdplilaYbxM7dUX2iP2b453Gt4vDRPC5Eeay6mOQ47wrPwTiWTQam+O+SlazNscztO8RPxj3ce6a2i0RaPEua1ZrMxPmABkgAiAAAAAAAAAAAAo9scj6iI5Y01Z8xFo/wCUvU7v/Kuo+z4JhpE/C39Zef8AJ06sMR7ep8TOs0/x/sO6feKxMd2+uqiPi6zOr2rWd22NX7vCnA+g6nZa6zaf8TOdfERvMw6z98nbywya2YrPdhHHNum+oVoycw2zRO/2mKs/pvH9nWXJ8x6idRxbNM+K7Vj/AN+bjH1XHrNcNY9PkuVMWz3mPuAN7QAIgAAAAAAAAAAAA7XwHP0cPx138RP9ZdUc3oM8VwxFZ7RGzm5VeqmndwL9GSZ9OwTm3p5/dnTPMVjeXERn7Mq6jt5efOJ7MZnL/ePdry6n8M93GzqPdqy6jt5Ixdy2fs4PiVuvXZrfOzxmzUz1Z8k/OzW9isarEPm8k7vMgDJiAAAAAAAIgAAAAAqjzNJk6Mc/V4bdhnarC8bhnjt0228+maZr5MWS0RPU8WL7MutpmjrjK8uczVky7w0TdhaxGMtmlovO97T7sVnzKOhwyACAAACgAgAAAAAKoAAzpPZgsJJDbEst+zXEsvgxmGyJJlJlJljuaSZYgM2AAAAiAAAAAAAAACqAALCCDKGfwa4Z79kWGMoSCIAyAAAAAAQAFAEQAAAVQAABBV3RUEAUQBQAAAAAAAAAAAAAQAAAAVUEABRAAAAAFAAAAAAABAAAF2TYFQAUQBUAABQAAAA2U3EAAEFAQUBBSOwHdU3QF7QgAAKACBssQu5Iuk2Nlg2EY7C+F8gxGXSkxsCbgAoAL8EBFQBUAAAAAFAjyCDJAQVQFhCABGUAEG0A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data:image/jpeg;base64,/9j/4AAQSkZJRgABAQAAAQABAAD/2wBDAAkGBwgHBgkIBwgKCgkLDRYPDQwMDRsUFRAWIB0iIiAdHx8kKDQsJCYxJx8fLT0tMTU3Ojo6Iys/RD84QzQ5Ojf/2wBDAQoKCg0MDRoPDxo3JR8lNzc3Nzc3Nzc3Nzc3Nzc3Nzc3Nzc3Nzc3Nzc3Nzc3Nzc3Nzc3Nzc3Nzc3Nzc3Nzc3Nzf/wAARCAEUALcDASIAAhEBAxEB/8QAHAABAQACAgMAAAAAAAAAAAAAAAECAwUGBAcI/8QANBABAAIBAgUCAwYEBwAAAAAAAAECAwQRBQYSITEHYUFRcRMUIoGRoSSSscEyQmSCotHw/8QAGgEBAQADAQEAAAAAAAAAAAAAAAECAwQFBv/EACYRAQACAgEEAQMFAAAAAAAAAAABAgMRBBIhMWEFFFGxMjNxocH/2gAMAwEAAhEDEQA/APR4AAAACqAAAAAIgAqgAAAAAAAAAACIAAAAAKoAACxG6CCoAAoAAAIgAAAqgCIAAAAAKoosQgbPM4ZpLavUWx1jfpw5ck/StLW/s8atXsz0w5dxarl/mfjGau9tNoM2LF7TbHbef02/VpzXmtJmPLbirE2iZ8PWExsjflp02mGmYbYlrmNMRUVABQARAAAAAAAAABVAAWGdYYw2VhjKw3YadVoe+/TfRxp/Sfjd5jvnrqJ+sRiiP+3o7QY+vLWPd9I8s6T7v6VZMe205NJntP59TlyW3bXqZddKapE/eYh8063H05bR7vCtDl+LY+nUXj3cVZux23WGrNXptMNcsWUpLa0IAoAIgAAAAAAAAAqiwiwgyhtp5aobaeUllDmeC4+vU44931Dp9NGHkaMG3jh07/WabvmXlqvXxDDSPNrRD6u1eGI4TmwV8RgtSP5dnH07vafX5dl7ax0j3+HyZx2u2ryfVwd/LnOPW31eT6uDv5bcH6IYcr9yWuWMspYuhyIAoAAAIgAoAIAAACqKggyhsrLVDOJRYds9PqRqOauF4Z8X1WOJ+nVD6vyR1Y7R84mHyn6Wfi564PH+oif03l9V1tvVo3EXmv3hsvaZrV8e8ct/G5o+Vpj93EWlyvMcTj4zrcc/5M96/paXETLZjjVYXNbd5SUEbGkAUAEQAAAAAAAAAVQAFWJYqg7P6daqNJzhw7NM7dOSdvr0zEPpfljjEa/S3rknbJiv0zEz5j4Pkrh2otpNdg1Fe048lbR+UvdfDuYMWi4h+DLEUzRFvz+DyvkKXreuSjv4tK5cdqT5erefcX2HOHGMUeK6zLt/NMuvS7F6h5Yzc48Ty1neL5erf6xDrj0sfekT6hxZO1pgRUZsABVAEQAAAAAAAAAVQABtrp81sNs1cOS2Ks7WyRSZrE+8+Gp7g9OqUx8pY6Wm1Ptb3vNq+e87fHtPaIcnL5P0+OL633dXE431F5rvXZ6gjs5iNfnvOO1bz+GsfHx2d213p3otVqcubFxS+Gclpt0Rp46Y3+Ubw8jS+n+DBwrVaX7/AEyZs0T05bYpjp7du28tE/Kcbp8/1LfX43PFpie0PWfE9ROq1uTLa3VM7bz8+2zxXesnpjxOO+PW6S8f7o/s8DL6fcdplilaYbxM7dUX2iP2b453Gt4vDRPC5Eeay6mOQ47wrPwTiWTQam+O+SlazNscztO8RPxj3ce6a2i0RaPEua1ZrMxPmABkgAiAAAAAAAAAAAAo9scj6iI5Y01Z8xFo/wCUvU7v/Kuo+z4JhpE/C39Zef8AJ06sMR7ep8TOs0/x/sO6feKxMd2+uqiPi6zOr2rWd22NX7vCnA+g6nZa6zaf8TOdfERvMw6z98nbywya2YrPdhHHNum+oVoycw2zRO/2mKs/pvH9nWXJ8x6idRxbNM+K7Vj/AN+bjH1XHrNcNY9PkuVMWz3mPuAN7QAIgAAAAAAAAAAAA7XwHP0cPx138RP9ZdUc3oM8VwxFZ7RGzm5VeqmndwL9GSZ9OwTm3p5/dnTPMVjeXERn7Mq6jt5efOJ7MZnL/ePdry6n8M93GzqPdqy6jt5Ixdy2fs4PiVuvXZrfOzxmzUz1Z8k/OzW9isarEPm8k7vMgDJiAAAAAAAIgAAAAAqjzNJk6Mc/V4bdhnarC8bhnjt0228+maZr5MWS0RPU8WL7MutpmjrjK8uczVky7w0TdhaxGMtmlovO97T7sVnzKOhwyACAAACgAgAAAAAKoAAzpPZgsJJDbEst+zXEsvgxmGyJJlJlJljuaSZYgM2AAAAiAAAAAAAAACqAALCCDKGfwa4Z79kWGMoSCIAyAAAAAAQAFAEQAAAVQAABBV3RUEAUQBQAAAAAAAAAAAAAQAAAAVUEABRAAAAAFAAAAAAABAAAF2TYFQAUQBUAABQAAAA2U3EAAEFAQUBBSOwHdU3QF7QgAAKACBssQu5Iuk2Nlg2EY7C+F8gxGXSkxsCbgAoAL8EBFQBUAAAAAFAjyCDJAQVQFhCABGUAEG0A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6" name="AutoShape 8" descr="data:image/jpeg;base64,/9j/4AAQSkZJRgABAQAAAQABAAD/2wBDAAkGBwgHBgkIBwgKCgkLDRYPDQwMDRsUFRAWIB0iIiAdHx8kKDQsJCYxJx8fLT0tMTU3Ojo6Iys/RD84QzQ5Ojf/2wBDAQoKCg0MDRoPDxo3JR8lNzc3Nzc3Nzc3Nzc3Nzc3Nzc3Nzc3Nzc3Nzc3Nzc3Nzc3Nzc3Nzc3Nzc3Nzc3Nzc3Nzf/wAARCAEUALcDASIAAhEBAxEB/8QAHAABAQACAgMAAAAAAAAAAAAAAAECAwUGBAcI/8QANBABAAIBAgUCAwYEBwAAAAAAAAECAwQRBQYSITEHYUFRcRMUIoGRoSSSscEyQmSCotHw/8QAGgEBAQADAQEAAAAAAAAAAAAAAAECAwQFBv/EACYRAQACAgEEAQMFAAAAAAAAAAABAgMRBBIhMWEFFFGxMjNxocH/2gAMAwEAAhEDEQA/APR4AAAACqAAAAAIgAqgAAAAAAAAAACIAAAAAKoAACxG6CCoAAoAAAIgAAAqgCIAAAAAKoosQgbPM4ZpLavUWx1jfpw5ck/StLW/s8atXsz0w5dxarl/mfjGau9tNoM2LF7TbHbef02/VpzXmtJmPLbirE2iZ8PWExsjflp02mGmYbYlrmNMRUVABQARAAAAAAAAABVAAWGdYYw2VhjKw3YadVoe+/TfRxp/Sfjd5jvnrqJ+sRiiP+3o7QY+vLWPd9I8s6T7v6VZMe205NJntP59TlyW3bXqZddKapE/eYh8063H05bR7vCtDl+LY+nUXj3cVZux23WGrNXptMNcsWUpLa0IAoAIgAAAAAAAAAqiwiwgyhtp5aobaeUllDmeC4+vU44931Dp9NGHkaMG3jh07/WabvmXlqvXxDDSPNrRD6u1eGI4TmwV8RgtSP5dnH07vafX5dl7ax0j3+HyZx2u2ryfVwd/LnOPW31eT6uDv5bcH6IYcr9yWuWMspYuhyIAoAAAIgAoAIAAACqKggyhsrLVDOJRYds9PqRqOauF4Z8X1WOJ+nVD6vyR1Y7R84mHyn6Wfi564PH+oif03l9V1tvVo3EXmv3hsvaZrV8e8ct/G5o+Vpj93EWlyvMcTj4zrcc/5M96/paXETLZjjVYXNbd5SUEbGkAUAEQAAAAAAAAAVQAFWJYqg7P6daqNJzhw7NM7dOSdvr0zEPpfljjEa/S3rknbJiv0zEz5j4Pkrh2otpNdg1Fe048lbR+UvdfDuYMWi4h+DLEUzRFvz+DyvkKXreuSjv4tK5cdqT5erefcX2HOHGMUeK6zLt/NMuvS7F6h5Yzc48Ty1neL5erf6xDrj0sfekT6hxZO1pgRUZsABVAEQAAAAAAAAAVQABtrp81sNs1cOS2Ks7WyRSZrE+8+Gp7g9OqUx8pY6Wm1Ptb3vNq+e87fHtPaIcnL5P0+OL633dXE431F5rvXZ6gjs5iNfnvOO1bz+GsfHx2d213p3otVqcubFxS+Gclpt0Rp46Y3+Ubw8jS+n+DBwrVaX7/AEyZs0T05bYpjp7du28tE/Kcbp8/1LfX43PFpie0PWfE9ROq1uTLa3VM7bz8+2zxXesnpjxOO+PW6S8f7o/s8DL6fcdplilaYbxM7dUX2iP2b453Gt4vDRPC5Eeay6mOQ47wrPwTiWTQam+O+SlazNscztO8RPxj3ce6a2i0RaPEua1ZrMxPmABkgAiAAAAAAAAAAAAo9scj6iI5Y01Z8xFo/wCUvU7v/Kuo+z4JhpE/C39Zef8AJ06sMR7ep8TOs0/x/sO6feKxMd2+uqiPi6zOr2rWd22NX7vCnA+g6nZa6zaf8TOdfERvMw6z98nbywya2YrPdhHHNum+oVoycw2zRO/2mKs/pvH9nWXJ8x6idRxbNM+K7Vj/AN+bjH1XHrNcNY9PkuVMWz3mPuAN7QAIgAAAAAAAAAAAA7XwHP0cPx138RP9ZdUc3oM8VwxFZ7RGzm5VeqmndwL9GSZ9OwTm3p5/dnTPMVjeXERn7Mq6jt5efOJ7MZnL/ePdry6n8M93GzqPdqy6jt5Ixdy2fs4PiVuvXZrfOzxmzUz1Z8k/OzW9isarEPm8k7vMgDJiAAAAAAAIgAAAAAqjzNJk6Mc/V4bdhnarC8bhnjt0228+maZr5MWS0RPU8WL7MutpmjrjK8uczVky7w0TdhaxGMtmlovO97T7sVnzKOhwyACAAACgAgAAAAAKoAAzpPZgsJJDbEst+zXEsvgxmGyJJlJlJljuaSZYgM2AAAAiAAAAAAAAACqAALCCDKGfwa4Z79kWGMoSCIAyAAAAAAQAFAEQAAAVQAABBV3RUEAUQBQAAAAAAAAAAAAAQAAAAVUEABRAAAAAFAAAAAAABAAAF2TYFQAUQBUAABQAAAA2U3EAAEFAQUBBSOwHdU3QF7QgAAKACBssQu5Iuk2Nlg2EY7C+F8gxGXSkxsCbgAoAL8EBFQBUAAAAAFAjyCDJAQVQFhCABGUAEG0A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8" name="AutoShape 10" descr="data:image/jpeg;base64,/9j/4AAQSkZJRgABAQAAAQABAAD/2wBDAAkGBwgHBgkIBwgKCgkLDRYPDQwMDRsUFRAWIB0iIiAdHx8kKDQsJCYxJx8fLT0tMTU3Ojo6Iys/RD84QzQ5Ojf/2wBDAQoKCg0MDRoPDxo3JR8lNzc3Nzc3Nzc3Nzc3Nzc3Nzc3Nzc3Nzc3Nzc3Nzc3Nzc3Nzc3Nzc3Nzc3Nzc3Nzc3Nzf/wAARCAEUALcDASIAAhEBAxEB/8QAHAABAQACAgMAAAAAAAAAAAAAAAECAwUGBAcI/8QANBABAAIBAgUCAwYEBwAAAAAAAAECAwQRBQYSITEHYUFRcRMUIoGRoSSSscEyQmSCotHw/8QAGgEBAQADAQEAAAAAAAAAAAAAAAECAwQFBv/EACYRAQACAgEEAQMFAAAAAAAAAAABAgMRBBIhMWEFFFGxMjNxocH/2gAMAwEAAhEDEQA/APR4AAAACqAAAAAIgAqgAAAAAAAAAACIAAAAAKoAACxG6CCoAAoAAAIgAAAqgCIAAAAAKoosQgbPM4ZpLavUWx1jfpw5ck/StLW/s8atXsz0w5dxarl/mfjGau9tNoM2LF7TbHbef02/VpzXmtJmPLbirE2iZ8PWExsjflp02mGmYbYlrmNMRUVABQARAAAAAAAAABVAAWGdYYw2VhjKw3YadVoe+/TfRxp/Sfjd5jvnrqJ+sRiiP+3o7QY+vLWPd9I8s6T7v6VZMe205NJntP59TlyW3bXqZddKapE/eYh8063H05bR7vCtDl+LY+nUXj3cVZux23WGrNXptMNcsWUpLa0IAoAIgAAAAAAAAAqiwiwgyhtp5aobaeUllDmeC4+vU44931Dp9NGHkaMG3jh07/WabvmXlqvXxDDSPNrRD6u1eGI4TmwV8RgtSP5dnH07vafX5dl7ax0j3+HyZx2u2ryfVwd/LnOPW31eT6uDv5bcH6IYcr9yWuWMspYuhyIAoAAAIgAoAIAAACqKggyhsrLVDOJRYds9PqRqOauF4Z8X1WOJ+nVD6vyR1Y7R84mHyn6Wfi564PH+oif03l9V1tvVo3EXmv3hsvaZrV8e8ct/G5o+Vpj93EWlyvMcTj4zrcc/5M96/paXETLZjjVYXNbd5SUEbGkAUAEQAAAAAAAAAVQAFWJYqg7P6daqNJzhw7NM7dOSdvr0zEPpfljjEa/S3rknbJiv0zEz5j4Pkrh2otpNdg1Fe048lbR+UvdfDuYMWi4h+DLEUzRFvz+DyvkKXreuSjv4tK5cdqT5erefcX2HOHGMUeK6zLt/NMuvS7F6h5Yzc48Ty1neL5erf6xDrj0sfekT6hxZO1pgRUZsABVAEQAAAAAAAAAVQABtrp81sNs1cOS2Ks7WyRSZrE+8+Gp7g9OqUx8pY6Wm1Ptb3vNq+e87fHtPaIcnL5P0+OL633dXE431F5rvXZ6gjs5iNfnvOO1bz+GsfHx2d213p3otVqcubFxS+Gclpt0Rp46Y3+Ubw8jS+n+DBwrVaX7/AEyZs0T05bYpjp7du28tE/Kcbp8/1LfX43PFpie0PWfE9ROq1uTLa3VM7bz8+2zxXesnpjxOO+PW6S8f7o/s8DL6fcdplilaYbxM7dUX2iP2b453Gt4vDRPC5Eeay6mOQ47wrPwTiWTQam+O+SlazNscztO8RPxj3ce6a2i0RaPEua1ZrMxPmABkgAiAAAAAAAAAAAAo9scj6iI5Y01Z8xFo/wCUvU7v/Kuo+z4JhpE/C39Zef8AJ06sMR7ep8TOs0/x/sO6feKxMd2+uqiPi6zOr2rWd22NX7vCnA+g6nZa6zaf8TOdfERvMw6z98nbywya2YrPdhHHNum+oVoycw2zRO/2mKs/pvH9nWXJ8x6idRxbNM+K7Vj/AN+bjH1XHrNcNY9PkuVMWz3mPuAN7QAIgAAAAAAAAAAAA7XwHP0cPx138RP9ZdUc3oM8VwxFZ7RGzm5VeqmndwL9GSZ9OwTm3p5/dnTPMVjeXERn7Mq6jt5efOJ7MZnL/ePdry6n8M93GzqPdqy6jt5Ixdy2fs4PiVuvXZrfOzxmzUz1Z8k/OzW9isarEPm8k7vMgDJiAAAAAAAIgAAAAAqjzNJk6Mc/V4bdhnarC8bhnjt0228+maZr5MWS0RPU8WL7MutpmjrjK8uczVky7w0TdhaxGMtmlovO97T7sVnzKOhwyACAAACgAgAAAAAKoAAzpPZgsJJDbEst+zXEsvgxmGyJJlJlJljuaSZYgM2AAAAiAAAAAAAAACqAALCCDKGfwa4Z79kWGMoSCIAyAAAAAAQAFAEQAAAVQAABBV3RUEAUQBQAAAAAAAAAAAAAQAAAAVUEABRAAAAAFAAAAAAABAAAF2TYFQAUQBUAABQAAAA2U3EAAEFAQUBBSOwHdU3QF7QgAAKACBssQu5Iuk2Nlg2EY7C+F8gxGXSkxsCbgAoAL8EBFQBUAAAAAFAjyCDJAQVQFhCABGUAEG0A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0" name="AutoShape 12" descr="data:image/jpeg;base64,/9j/4AAQSkZJRgABAQAAAQABAAD/2wBDAAkGBwgHBgkIBwgKCgkLDRYPDQwMDRsUFRAWIB0iIiAdHx8kKDQsJCYxJx8fLT0tMTU3Ojo6Iys/RD84QzQ5Ojf/2wBDAQoKCg0MDRoPDxo3JR8lNzc3Nzc3Nzc3Nzc3Nzc3Nzc3Nzc3Nzc3Nzc3Nzc3Nzc3Nzc3Nzc3Nzc3Nzc3Nzc3Nzf/wAARCAEUALcDASIAAhEBAxEB/8QAHAABAQACAgMAAAAAAAAAAAAAAAECAwUGBAcI/8QANBABAAIBAgUCAwYEBwAAAAAAAAECAwQRBQYSITEHYUFRcRMUIoGRoSSSscEyQmSCotHw/8QAGgEBAQADAQEAAAAAAAAAAAAAAAECAwQFBv/EACYRAQACAgEEAQMFAAAAAAAAAAABAgMRBBIhMWEFFFGxMjNxocH/2gAMAwEAAhEDEQA/APR4AAAACqAAAAAIgAqgAAAAAAAAAACIAAAAAKoAACxG6CCoAAoAAAIgAAAqgCIAAAAAKoosQgbPM4ZpLavUWx1jfpw5ck/StLW/s8atXsz0w5dxarl/mfjGau9tNoM2LF7TbHbef02/VpzXmtJmPLbirE2iZ8PWExsjflp02mGmYbYlrmNMRUVABQARAAAAAAAAABVAAWGdYYw2VhjKw3YadVoe+/TfRxp/Sfjd5jvnrqJ+sRiiP+3o7QY+vLWPd9I8s6T7v6VZMe205NJntP59TlyW3bXqZddKapE/eYh8063H05bR7vCtDl+LY+nUXj3cVZux23WGrNXptMNcsWUpLa0IAoAIgAAAAAAAAAqiwiwgyhtp5aobaeUllDmeC4+vU44931Dp9NGHkaMG3jh07/WabvmXlqvXxDDSPNrRD6u1eGI4TmwV8RgtSP5dnH07vafX5dl7ax0j3+HyZx2u2ryfVwd/LnOPW31eT6uDv5bcH6IYcr9yWuWMspYuhyIAoAAAIgAoAIAAACqKggyhsrLVDOJRYds9PqRqOauF4Z8X1WOJ+nVD6vyR1Y7R84mHyn6Wfi564PH+oif03l9V1tvVo3EXmv3hsvaZrV8e8ct/G5o+Vpj93EWlyvMcTj4zrcc/5M96/paXETLZjjVYXNbd5SUEbGkAUAEQAAAAAAAAAVQAFWJYqg7P6daqNJzhw7NM7dOSdvr0zEPpfljjEa/S3rknbJiv0zEz5j4Pkrh2otpNdg1Fe048lbR+UvdfDuYMWi4h+DLEUzRFvz+DyvkKXreuSjv4tK5cdqT5erefcX2HOHGMUeK6zLt/NMuvS7F6h5Yzc48Ty1neL5erf6xDrj0sfekT6hxZO1pgRUZsABVAEQAAAAAAAAAVQABtrp81sNs1cOS2Ks7WyRSZrE+8+Gp7g9OqUx8pY6Wm1Ptb3vNq+e87fHtPaIcnL5P0+OL633dXE431F5rvXZ6gjs5iNfnvOO1bz+GsfHx2d213p3otVqcubFxS+Gclpt0Rp46Y3+Ubw8jS+n+DBwrVaX7/AEyZs0T05bYpjp7du28tE/Kcbp8/1LfX43PFpie0PWfE9ROq1uTLa3VM7bz8+2zxXesnpjxOO+PW6S8f7o/s8DL6fcdplilaYbxM7dUX2iP2b453Gt4vDRPC5Eeay6mOQ47wrPwTiWTQam+O+SlazNscztO8RPxj3ce6a2i0RaPEua1ZrMxPmABkgAiAAAAAAAAAAAAo9scj6iI5Y01Z8xFo/wCUvU7v/Kuo+z4JhpE/C39Zef8AJ06sMR7ep8TOs0/x/sO6feKxMd2+uqiPi6zOr2rWd22NX7vCnA+g6nZa6zaf8TOdfERvMw6z98nbywya2YrPdhHHNum+oVoycw2zRO/2mKs/pvH9nWXJ8x6idRxbNM+K7Vj/AN+bjH1XHrNcNY9PkuVMWz3mPuAN7QAIgAAAAAAAAAAAA7XwHP0cPx138RP9ZdUc3oM8VwxFZ7RGzm5VeqmndwL9GSZ9OwTm3p5/dnTPMVjeXERn7Mq6jt5efOJ7MZnL/ePdry6n8M93GzqPdqy6jt5Ixdy2fs4PiVuvXZrfOzxmzUz1Z8k/OzW9isarEPm8k7vMgDJiAAAAAAAIgAAAAAqjzNJk6Mc/V4bdhnarC8bhnjt0228+maZr5MWS0RPU8WL7MutpmjrjK8uczVky7w0TdhaxGMtmlovO97T7sVnzKOhwyACAAACgAgAAAAAKoAAzpPZgsJJDbEst+zXEsvgxmGyJJlJlJljuaSZYgM2AAAAiAAAAAAAAACqAALCCDKGfwa4Z79kWGMoSCIAyAAAAAAQAFAEQAAAVQAABBV3RUEAUQBQAAAAAAAAAAAAAQAAAAVUEABRAAAAAFAAAAAAABAAAF2TYFQAUQBUAABQAAAA2U3EAAEFAQUBBSOwHdU3QF7QgAAKACBssQu5Iuk2Nlg2EY7C+F8gxGXSkxsCbgAoAL8EBFQBUAAAAAFAjyCDJAQVQFhCABGUAEG0A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2" name="AutoShape 14" descr="data:image/jpeg;base64,/9j/4AAQSkZJRgABAQAAAQABAAD/2wBDAAkGBwgHBgkIBwgKCgkLDRYPDQwMDRsUFRAWIB0iIiAdHx8kKDQsJCYxJx8fLT0tMTU3Ojo6Iys/RD84QzQ5Ojf/2wBDAQoKCg0MDRoPDxo3JR8lNzc3Nzc3Nzc3Nzc3Nzc3Nzc3Nzc3Nzc3Nzc3Nzc3Nzc3Nzc3Nzc3Nzc3Nzc3Nzc3Nzf/wAARCAEUALcDASIAAhEBAxEB/8QAHAABAQACAgMAAAAAAAAAAAAAAAECAwUGBAcI/8QANBABAAIBAgUCAwYEBwAAAAAAAAECAwQRBQYSITEHYUFRcRMUIoGRoSSSscEyQmSCotHw/8QAGgEBAQADAQEAAAAAAAAAAAAAAAECAwQFBv/EACYRAQACAgEEAQMFAAAAAAAAAAABAgMRBBIhMWEFFFGxMjNxocH/2gAMAwEAAhEDEQA/APR4AAAACqAAAAAIgAqgAAAAAAAAAACIAAAAAKoAACxG6CCoAAoAAAIgAAAqgCIAAAAAKoosQgbPM4ZpLavUWx1jfpw5ck/StLW/s8atXsz0w5dxarl/mfjGau9tNoM2LF7TbHbef02/VpzXmtJmPLbirE2iZ8PWExsjflp02mGmYbYlrmNMRUVABQARAAAAAAAAABVAAWGdYYw2VhjKw3YadVoe+/TfRxp/Sfjd5jvnrqJ+sRiiP+3o7QY+vLWPd9I8s6T7v6VZMe205NJntP59TlyW3bXqZddKapE/eYh8063H05bR7vCtDl+LY+nUXj3cVZux23WGrNXptMNcsWUpLa0IAoAIgAAAAAAAAAqiwiwgyhtp5aobaeUllDmeC4+vU44931Dp9NGHkaMG3jh07/WabvmXlqvXxDDSPNrRD6u1eGI4TmwV8RgtSP5dnH07vafX5dl7ax0j3+HyZx2u2ryfVwd/LnOPW31eT6uDv5bcH6IYcr9yWuWMspYuhyIAoAAAIgAoAIAAACqKggyhsrLVDOJRYds9PqRqOauF4Z8X1WOJ+nVD6vyR1Y7R84mHyn6Wfi564PH+oif03l9V1tvVo3EXmv3hsvaZrV8e8ct/G5o+Vpj93EWlyvMcTj4zrcc/5M96/paXETLZjjVYXNbd5SUEbGkAUAEQAAAAAAAAAVQAFWJYqg7P6daqNJzhw7NM7dOSdvr0zEPpfljjEa/S3rknbJiv0zEz5j4Pkrh2otpNdg1Fe048lbR+UvdfDuYMWi4h+DLEUzRFvz+DyvkKXreuSjv4tK5cdqT5erefcX2HOHGMUeK6zLt/NMuvS7F6h5Yzc48Ty1neL5erf6xDrj0sfekT6hxZO1pgRUZsABVAEQAAAAAAAAAVQABtrp81sNs1cOS2Ks7WyRSZrE+8+Gp7g9OqUx8pY6Wm1Ptb3vNq+e87fHtPaIcnL5P0+OL633dXE431F5rvXZ6gjs5iNfnvOO1bz+GsfHx2d213p3otVqcubFxS+Gclpt0Rp46Y3+Ubw8jS+n+DBwrVaX7/AEyZs0T05bYpjp7du28tE/Kcbp8/1LfX43PFpie0PWfE9ROq1uTLa3VM7bz8+2zxXesnpjxOO+PW6S8f7o/s8DL6fcdplilaYbxM7dUX2iP2b453Gt4vDRPC5Eeay6mOQ47wrPwTiWTQam+O+SlazNscztO8RPxj3ce6a2i0RaPEua1ZrMxPmABkgAiAAAAAAAAAAAAo9scj6iI5Y01Z8xFo/wCUvU7v/Kuo+z4JhpE/C39Zef8AJ06sMR7ep8TOs0/x/sO6feKxMd2+uqiPi6zOr2rWd22NX7vCnA+g6nZa6zaf8TOdfERvMw6z98nbywya2YrPdhHHNum+oVoycw2zRO/2mKs/pvH9nWXJ8x6idRxbNM+K7Vj/AN+bjH1XHrNcNY9PkuVMWz3mPuAN7QAIgAAAAAAAAAAAA7XwHP0cPx138RP9ZdUc3oM8VwxFZ7RGzm5VeqmndwL9GSZ9OwTm3p5/dnTPMVjeXERn7Mq6jt5efOJ7MZnL/ePdry6n8M93GzqPdqy6jt5Ixdy2fs4PiVuvXZrfOzxmzUz1Z8k/OzW9isarEPm8k7vMgDJiAAAAAAAIgAAAAAqjzNJk6Mc/V4bdhnarC8bhnjt0228+maZr5MWS0RPU8WL7MutpmjrjK8uczVky7w0TdhaxGMtmlovO97T7sVnzKOhwyACAAACgAgAAAAAKoAAzpPZgsJJDbEst+zXEsvgxmGyJJlJlJljuaSZYgM2AAAAiAAAAAAAAACqAALCCDKGfwa4Z79kWGMoSCIAyAAAAAAQAFAEQAAAVQAABBV3RUEAUQBQAAAAAAAAAAAAAQAAAAVUEABRAAAAAFAAAAAAABAAAF2TYFQAUQBUAABQAAAA2U3EAAEFAQUBBSOwHdU3QF7QgAAKACBssQu5Iuk2Nlg2EY7C+F8gxGXSkxsCbgAoAL8EBFQBUAAAAAFAjyCDJAQVQFhCABGUAEG0A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6" name="AutoShape 18" descr="data:image/jpeg;base64,/9j/4AAQSkZJRgABAQAAAQABAAD/2wCEAAkGBhQSEBQUEhQUFBQUFRQUFBUUFBQUFBQUFBQVFBQUFBQXHCYeFxkkGRQUHy8gIycpLCwsFR4xNTAqNSYrLCkBCQoKDgwOGg8PGiwcHBwpLCksLCwpKSksLCksLCwsLCksKSkpLCwsKSkpLCwsLCwsLCwpLCwsKSwsKSwsLCwsKf/AABEIAL4BCQMBIgACEQEDEQH/xAAbAAABBQEBAAAAAAAAAAAAAAACAAEDBAUGB//EADsQAAICAQIDBAYIBAcBAAAAAAABAgMRBBIFIVETMUFhBiJxgZGhFDJCUrHB0fAHM0NyU2KCkqKy8RX/xAAZAQADAQEBAAAAAAAAAAAAAAAAAQIDBAX/xAAiEQEBAAMAAgIDAAMAAAAAAAAAAQIREgMhMUETIlEEMmH/2gAMAwEAAhEDEQA/APL0hxCwd2mJDpCwOgBh0h0h0gBDpDodACFgfA+BpJIfaOhJAYMD4CwLAxsOBKIWB8CMOBg8CwIBSFgfA+BgOBYCwLAAOBYCwLAaAdo2AhCAcDBYGaABwILA2BGYQsCAGFgcbAtGiwIdILBSQ4HwFgWABJDodIJRAg4CSHwEkOEZIJIJRC2DANotpLsFsAkeBsEu0baBgwLAewW0BsGBYD2i2gEeB8B7RYA9g2iwHgWB6MG0YPAzQgjwLAWBYDQAILaNgkBFgLAzAw4GwHgZgANCCFtEaIJISHGg2AkhKISQAyQSQ6QSiBGUQoxHUSSMBkaMQ1AKMSRQGAKI+wnhTk1+H+i19v1YNLq+RcxtRcpGDsGdZ3NH8NrX9aSXsRM/4Zy++/gg4T+XFwGwZxOz1X8O7Y/Vkn7V+j/IxdZ6N3V53QbS8YrK/ULhTnkxv2xdgtpO6xnEhrEO0Wwl2i2jCHYLYS7BtowhcRsErQLiBo2gcEjQ2CTRiwG0M0SAMZoLAsCMGBmSNAtAA4EO0LAhtHgJIdRDUSiCohYCSHUQAVENRHSDUQSGMSWMR1EmhAcKmhWb3APRWzUv1ViPjJ93u6mh6HeiD1Et801Wv+T6Ly8z1jQ8PjXFRjFJJckissphPbP3l6jn+Ceg9NKT27pdZc/kdFXo0u5F2FRKqzmy89rXHwxSWmE9MX9gnAz/ACVf4ozJ6Yq38PTXcbTqI50mmPmsZ5eCV55x/wBCYWZlBbZdVy+PU894hwqdMtsl7/BnvlunMDjno/C6OGjqxzmbDWXj/wCx4q4jbTb43wGVEnybjnCfTyZlOAWaum+NmU3EGwbYTbBtgK0hcQHAsOAEoiNXaBcSxKIDiTQhcQcE20ZxJtNDgZxJXAZxJ2aLAzJGhsBsAwLAWBbQ2A4CSHUQ9pSQ7QlEJIPaLYCkHGI8YkkYjhFGJrcA4Q9RdGC7m8y8l4mfCB6X/Dfg+IO1rnLu8ki5/f4zyv8APt2HCuHquEYxWFFJL3GtCsjrWMFpI488rlW+GOoUYhJCSHM2hCEIAbALiGIArzqKl9JoyRBbAvHKyoyx3HL8Z4RGyLTXeeacb4C6ZcucfDqvJ/qey31GDxXhcbFiSTPQwymc9uH348vTyB1jbDquKeibi263y+6/1MK7Qyh9aLX78GLLGx045SqLgA4Ft1guoyuS5FN1gOBcdQLqIuS9KbgM4Fp1gusnY0quILiWnABwDYVnEbYWHABxHsldxFtJnEHaMtEohKJIoBKAFpGoBqJJGAagB6RxgSxgFGsljWEpaKirLSPaPRfTbaIpew8l4ZTm2C6yj+J7bwqrbBR6fMrO6wZ/Oel+qBOkBXEkON0kIQgBCEIAQhCAGZHNErZDZIAqXIz9REvXzKF8zs8Uri81jK1VZj6vSqWU0bOpmZtsjs+meDkuJcL2PK7mZ7pOxvryjj+MUyhc1DOJR3peHfiSXTmvmjk8uM+Y68MvqgdILpGepkoQm45hJ7d3SXRsePEY7mpJxa59eXXkc/tqCVJG6S/BKSzF5Q0qBdHpmyrAdZoSpInUPZaUXABwLkqiOVY9wlRwG2liVYHZjCRVBKouKgJacWxpUVIaqLa04a04bCpGoljUWo0EkaA2NH4XDFsP7o/iexaOXceSaevDT6NP4HrHC7N1cX1SNLd4MrNZ7a8GGR1khytyEIQAhCEAIQhADMr3RLJHNBCrJvZnX2GtqYGTqoHf4rLHD5JqsvVWmfZYWtVEzrWb5XUXjD7yjDSxs1+lhLun2sH7GotfMsQfMytVxFV6/SSf2HOb8OTxj/qcvl/1bYfLWXAl9C1WnfNxtucfJ1wjJNf7ZL3+RnavgMXLQ2Y/mKqu1d2XZFbZfHPwNbgfG6rKtW5S9bdZJZ/z1W5+eCe5R7DSWKSeZ6VJJ804uzuXw+Jw7sdOpXKw4PKm3URWWqoq1LrVLvx5rkTdkmsrufcdN9Bcde63jM9NJS6YWojn/imcj6O6lTpUfGv1X7Oe1/BNe4e78kOdJDKg1XSRypHsaZEqCGVBryoIZ0FdFpkypB7M0pUkfYj2WltacOOnL0ag1SGz0orTBR0xoRpDjSSemetOSRoL6oCVSDY0pRpO19FdXmva++PL3eBzSrRd4bqezmmu7ufsNMMvr+ozx29BrkSooaS/KTXiXIyM7NCXcSCEIRkIQgBCEIARHJhNkFswCvqGZWpL90jP1B3eKajj8nusjVxMy6s2L4FK6o1yqsJ6Zigc5xPQSstc13R9XPkubOrtr5DXcP21qC5ym8e995x+fPWo6PHjvdcVp9POumx/f7ve9v4EfELrFVTBZzFr3c+f5na6vh8XOEF3R9aX9sO74vLKb4ap2zbXKCx/rlza92fkc/TXljP0isjq52ZafYyi/wDVh/iUfQutq61Pu7OD9++WPzL92hWydj+3LEfYv/C36L6HCnb/AIjUI/2V5WffJz9yQrf4NNOVRHKotuJHIDU5VkU6y5JEM0AUp1EPZl2aIsDJpxrDVZPCJLGssldVBqstRqJFSOQKXZBdiXPo76MKGll0ZXKbVRVDuBeWhn91ksOGTf2Rzxl1B8F4o4PZL6r7n0fn5HUU35ObhwefT5mno9LZHk8Y9pdxmvdZ71fTajIPJnxvw8PkyxC4wuNi5ltYyOQKwLtCVJMjORE7COdw9FtJOZVtsAnfnuIbIN/aRrjh/WeWSO2wp2yDs0Mn/Va9nL8CP6FJf1n7+f4nVGFv2ryiV7kl3kuo0tn+Kv8AbH9DI1PDJyf835P9CuN/Z/kEr0pZfh3D/SlnfLkksRz08WvNlCfCLk01Y3ju5Z/Ejt0OobzLE+iksJe4wz/x8Lbla1x8uXxIuLVpKU39aXcv+sUVrrdtexP155y/b9aXzMvUaHVue7s4yx3Leox+GChdwfXzcnLZHdy9Vvkui6HFnjMb6rqxts9xrKhWyS/pV8kvvPxx5d3P2mipJJKOEkkklySS5JI5nRejF0PrTfxZpQ0E19pi/WfA91pStI5WFVVteLHcmGxpLKRDKZHKxkM7g2Ek7CLeRTtA7UYdbDWR6E0NbHocnDXE9euZ6Oq4+o6yOuj0RLHXrojloa4nr1o+aOo6iOu9nwJ46xnM160tVawfFpdYt9al9Q1dLqY9WqLlWoFzknvFd7SXmHGyRFXcWYSF7LrGnjORLW2PCRLFmWWX1ppJDxmx97HUhOSMlo5SZFOLJ3ICUypaV0rutgOh9SWVpFK41/Yv1D9HQ3ZIGV5DLUisqpYncI9AHGJVlqyGWs8ybjVyxdbRFOSKM9YQT1hncFdLlkkVbJlaerIJ6ozuB7TWSRUsYE9SVp3i4PaScitZMCd5XnePktpJzK8pgzuIJWhyNpJTA3/vkQStA7QfI2UdUTQ1Rjxv5ki1B6krz2zDVliGsMOOo8/30JYakcTXQV6st06o5uGpLFWr8ykV1VOpNCjUHJUa3zL9Gu8ytRFdfRaXqpo5XT8QNPT68yywR1Y6OsnhExqdb0L1Op6s5c8L9Ovx+WfC8oiaI4Wrw/EF2rzMdV09TRrCvOYVli6lOy1Y5G+GLl8mZWWlWzUEWou9xnXak6ccGHVq7PVFeerM6zU+ZWs1RXEazKtGesK89YZ89SQT1JNxjWZtKWsIZaszZagjlqDK4rmTRlqyKWqM6WoInqCOF9tCeqIJakoyvIpXi4h9r0tQRSuKUriN3C4h9LkrSKVpVdwDuDgdLDsA7QrStA7YOB0pK4JXFTcPvNNseV1Xhx1JQUx1MqUuWnHVkkNYZSmFGwfSbi3Ia0s1cQ/eTnFcyWGoZcyTcNuro4p+8mhp+LdWcRDVMsV61lzJncHoOn4svvLJf03GeeN36HnFfEmi1DijQ7ZWdwej18b7+fwJlxrwyeew4m2vYTR4m/xYuMaXNd5LiSfL88/Ir6nVx+9n2fmceuLP4+ZBZxR8w5kLmumu1y6soajXowJ8SIZa59/iV0rlr2a5FWerMqeqZG9QydtJGlLVkUtWZstQyH6QTtemq9WRvWGXK8HtydqjUerBeoMxWMZ2k+jaMtQA7zPdzyB2zD0ftflcN2qw5NtJYXqxcm2+7CT8ih2rJtNc8SSe1vGHjPWL5ZXhJk5bk9Kx+dUb19fWzxX8p96WX9rpzF9JhhvNmE8N9k2s8/Hd/ll8GTU3TWN0lJJxl9SUW3D6uWp92fe+7OCCxWShKLsj62ctVyzzbeP5nd6zWOjMO8musRLbiEs2KM2oxk6vVbbwue4LsH5EKpk9ilNYi4ZaqxOUa5KSi3v7lgX/ANFdH8hzLIr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8" name="AutoShape 20" descr="data:image/jpeg;base64,/9j/4AAQSkZJRgABAQAAAQABAAD/2wCEAAkGBhQSEBQUEhQUFBQUFRQUFBUUFBQUFBQUFBQVFBQUFBQXHCYeFxkkGRQUHy8gIycpLCwsFR4xNTAqNSYrLCkBCQoKDgwOGg8PGiwcHBwpLCksLCwpKSksLCksLCwsLCksKSkpLCwsKSkpLCwsLCwsLCwpLCwsKSwsKSwsLCwsKf/AABEIAL4BCQMBIgACEQEDEQH/xAAbAAABBQEBAAAAAAAAAAAAAAACAAEDBAUGB//EADsQAAICAQIDBAYIBAcBAAAAAAABAgMRBBIFIVETMUFhBiJxgZGhFDJCUrHB0fAHM0NyU2KCkqKy8RX/xAAZAQADAQEBAAAAAAAAAAAAAAAAAQIDBAX/xAAiEQEBAAMAAgIDAAMAAAAAAAAAAQIREgMhMUETIlEEMmH/2gAMAwEAAhEDEQA/APL0hxCwd2mJDpCwOgBh0h0h0gBDpDodACFgfA+BpJIfaOhJAYMD4CwLAxsOBKIWB8CMOBg8CwIBSFgfA+BgOBYCwLAAOBYCwLAaAdo2AhCAcDBYGaABwILA2BGYQsCAGFgcbAtGiwIdILBSQ4HwFgWABJDodIJRAg4CSHwEkOEZIJIJRC2DANotpLsFsAkeBsEu0baBgwLAewW0BsGBYD2i2gEeB8B7RYA9g2iwHgWB6MG0YPAzQgjwLAWBYDQAILaNgkBFgLAzAw4GwHgZgANCCFtEaIJISHGg2AkhKISQAyQSQ6QSiBGUQoxHUSSMBkaMQ1AKMSRQGAKI+wnhTk1+H+i19v1YNLq+RcxtRcpGDsGdZ3NH8NrX9aSXsRM/4Zy++/gg4T+XFwGwZxOz1X8O7Y/Vkn7V+j/IxdZ6N3V53QbS8YrK/ULhTnkxv2xdgtpO6xnEhrEO0Wwl2i2jCHYLYS7BtowhcRsErQLiBo2gcEjQ2CTRiwG0M0SAMZoLAsCMGBmSNAtAA4EO0LAhtHgJIdRDUSiCohYCSHUQAVENRHSDUQSGMSWMR1EmhAcKmhWb3APRWzUv1ViPjJ93u6mh6HeiD1Et801Wv+T6Ly8z1jQ8PjXFRjFJJckissphPbP3l6jn+Ceg9NKT27pdZc/kdFXo0u5F2FRKqzmy89rXHwxSWmE9MX9gnAz/ACVf4ozJ6Yq38PTXcbTqI50mmPmsZ5eCV55x/wBCYWZlBbZdVy+PU894hwqdMtsl7/BnvlunMDjno/C6OGjqxzmbDWXj/wCx4q4jbTb43wGVEnybjnCfTyZlOAWaum+NmU3EGwbYTbBtgK0hcQHAsOAEoiNXaBcSxKIDiTQhcQcE20ZxJtNDgZxJXAZxJ2aLAzJGhsBsAwLAWBbQ2A4CSHUQ9pSQ7QlEJIPaLYCkHGI8YkkYjhFGJrcA4Q9RdGC7m8y8l4mfCB6X/Dfg+IO1rnLu8ki5/f4zyv8APt2HCuHquEYxWFFJL3GtCsjrWMFpI488rlW+GOoUYhJCSHM2hCEIAbALiGIArzqKl9JoyRBbAvHKyoyx3HL8Z4RGyLTXeeacb4C6ZcucfDqvJ/qey31GDxXhcbFiSTPQwymc9uH348vTyB1jbDquKeibi263y+6/1MK7Qyh9aLX78GLLGx045SqLgA4Ft1guoyuS5FN1gOBcdQLqIuS9KbgM4Fp1gusnY0quILiWnABwDYVnEbYWHABxHsldxFtJnEHaMtEohKJIoBKAFpGoBqJJGAagB6RxgSxgFGsljWEpaKirLSPaPRfTbaIpew8l4ZTm2C6yj+J7bwqrbBR6fMrO6wZ/Oel+qBOkBXEkON0kIQgBCEIAQhCAGZHNErZDZIAqXIz9REvXzKF8zs8Uri81jK1VZj6vSqWU0bOpmZtsjs+meDkuJcL2PK7mZ7pOxvryjj+MUyhc1DOJR3peHfiSXTmvmjk8uM+Y68MvqgdILpGepkoQm45hJ7d3SXRsePEY7mpJxa59eXXkc/tqCVJG6S/BKSzF5Q0qBdHpmyrAdZoSpInUPZaUXABwLkqiOVY9wlRwG2liVYHZjCRVBKouKgJacWxpUVIaqLa04a04bCpGoljUWo0EkaA2NH4XDFsP7o/iexaOXceSaevDT6NP4HrHC7N1cX1SNLd4MrNZ7a8GGR1khytyEIQAhCEAIQhADMr3RLJHNBCrJvZnX2GtqYGTqoHf4rLHD5JqsvVWmfZYWtVEzrWb5XUXjD7yjDSxs1+lhLun2sH7GotfMsQfMytVxFV6/SSf2HOb8OTxj/qcvl/1bYfLWXAl9C1WnfNxtucfJ1wjJNf7ZL3+RnavgMXLQ2Y/mKqu1d2XZFbZfHPwNbgfG6rKtW5S9bdZJZ/z1W5+eCe5R7DSWKSeZ6VJJ804uzuXw+Jw7sdOpXKw4PKm3URWWqoq1LrVLvx5rkTdkmsrufcdN9Bcde63jM9NJS6YWojn/imcj6O6lTpUfGv1X7Oe1/BNe4e78kOdJDKg1XSRypHsaZEqCGVBryoIZ0FdFpkypB7M0pUkfYj2WltacOOnL0ag1SGz0orTBR0xoRpDjSSemetOSRoL6oCVSDY0pRpO19FdXmva++PL3eBzSrRd4bqezmmu7ufsNMMvr+ozx29BrkSooaS/KTXiXIyM7NCXcSCEIRkIQgBCEIARHJhNkFswCvqGZWpL90jP1B3eKajj8nusjVxMy6s2L4FK6o1yqsJ6Zigc5xPQSstc13R9XPkubOrtr5DXcP21qC5ym8e995x+fPWo6PHjvdcVp9POumx/f7ve9v4EfELrFVTBZzFr3c+f5na6vh8XOEF3R9aX9sO74vLKb4ap2zbXKCx/rlza92fkc/TXljP0isjq52ZafYyi/wDVh/iUfQutq61Pu7OD9++WPzL92hWydj+3LEfYv/C36L6HCnb/AIjUI/2V5WffJz9yQrf4NNOVRHKotuJHIDU5VkU6y5JEM0AUp1EPZl2aIsDJpxrDVZPCJLGssldVBqstRqJFSOQKXZBdiXPo76MKGll0ZXKbVRVDuBeWhn91ksOGTf2Rzxl1B8F4o4PZL6r7n0fn5HUU35ObhwefT5mno9LZHk8Y9pdxmvdZ71fTajIPJnxvw8PkyxC4wuNi5ltYyOQKwLtCVJMjORE7COdw9FtJOZVtsAnfnuIbIN/aRrjh/WeWSO2wp2yDs0Mn/Va9nL8CP6FJf1n7+f4nVGFv2ryiV7kl3kuo0tn+Kv8AbH9DI1PDJyf835P9CuN/Z/kEr0pZfh3D/SlnfLkksRz08WvNlCfCLk01Y3ju5Z/Ejt0OobzLE+iksJe4wz/x8Lbla1x8uXxIuLVpKU39aXcv+sUVrrdtexP155y/b9aXzMvUaHVue7s4yx3Leox+GChdwfXzcnLZHdy9Vvkui6HFnjMb6rqxts9xrKhWyS/pV8kvvPxx5d3P2mipJJKOEkkklySS5JI5nRejF0PrTfxZpQ0E19pi/WfA91pStI5WFVVteLHcmGxpLKRDKZHKxkM7g2Ek7CLeRTtA7UYdbDWR6E0NbHocnDXE9euZ6Oq4+o6yOuj0RLHXrojloa4nr1o+aOo6iOu9nwJ46xnM160tVawfFpdYt9al9Q1dLqY9WqLlWoFzknvFd7SXmHGyRFXcWYSF7LrGnjORLW2PCRLFmWWX1ppJDxmx97HUhOSMlo5SZFOLJ3ICUypaV0rutgOh9SWVpFK41/Yv1D9HQ3ZIGV5DLUisqpYncI9AHGJVlqyGWs8ybjVyxdbRFOSKM9YQT1hncFdLlkkVbJlaerIJ6ozuB7TWSRUsYE9SVp3i4PaScitZMCd5XnePktpJzK8pgzuIJWhyNpJTA3/vkQStA7QfI2UdUTQ1Rjxv5ki1B6krz2zDVliGsMOOo8/30JYakcTXQV6st06o5uGpLFWr8ykV1VOpNCjUHJUa3zL9Gu8ytRFdfRaXqpo5XT8QNPT68yywR1Y6OsnhExqdb0L1Op6s5c8L9Ovx+WfC8oiaI4Wrw/EF2rzMdV09TRrCvOYVli6lOy1Y5G+GLl8mZWWlWzUEWou9xnXak6ccGHVq7PVFeerM6zU+ZWs1RXEazKtGesK89YZ89SQT1JNxjWZtKWsIZaszZagjlqDK4rmTRlqyKWqM6WoInqCOF9tCeqIJakoyvIpXi4h9r0tQRSuKUriN3C4h9LkrSKVpVdwDuDgdLDsA7QrStA7YOB0pK4JXFTcPvNNseV1Xhx1JQUx1MqUuWnHVkkNYZSmFGwfSbi3Ia0s1cQ/eTnFcyWGoZcyTcNuro4p+8mhp+LdWcRDVMsV61lzJncHoOn4svvLJf03GeeN36HnFfEmi1DijQ7ZWdwej18b7+fwJlxrwyeew4m2vYTR4m/xYuMaXNd5LiSfL88/Ir6nVx+9n2fmceuLP4+ZBZxR8w5kLmumu1y6soajXowJ8SIZa59/iV0rlr2a5FWerMqeqZG9QydtJGlLVkUtWZstQyH6QTtemq9WRvWGXK8HtydqjUerBeoMxWMZ2k+jaMtQA7zPdzyB2zD0ftflcN2qw5NtJYXqxcm2+7CT8ih2rJtNc8SSe1vGHjPWL5ZXhJk5bk9Kx+dUb19fWzxX8p96WX9rpzF9JhhvNmE8N9k2s8/Hd/ll8GTU3TWN0lJJxl9SUW3D6uWp92fe+7OCCxWShKLsj62ctVyzzbeP5nd6zWOjMO8musRLbiEs2KM2oxk6vVbbwue4LsH5EKpk9ilNYi4ZaqxOUa5KSi3v7lgX/ANFdH8hzLIr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72" name="AutoShape 24" descr="data:image/jpeg;base64,/9j/4AAQSkZJRgABAQAAAQABAAD/2wCEAAkGBhQSEBQUEhQUFBQUFRQUFBUUFBQUFBQUFBQVFBQUFBQXHCYeFxkkGRQUHy8gIycpLCwsFR4xNTAqNSYrLCkBCQoKDgwOGg8PGiwcHBwpLCksLCwpKSksLCksLCwsLCksKSkpLCwsKSkpLCwsLCwsLCwpLCwsKSwsKSwsLCwsKf/AABEIAL4BCQMBIgACEQEDEQH/xAAbAAABBQEBAAAAAAAAAAAAAAACAAEDBAUGB//EADsQAAICAQIDBAYIBAcBAAAAAAABAgMRBBIFIVETMUFhBiJxgZGhFDJCUrHB0fAHM0NyU2KCkqKy8RX/xAAZAQADAQEBAAAAAAAAAAAAAAAAAQIDBAX/xAAiEQEBAAMAAgIDAAMAAAAAAAAAAQIREgMhMUETIlEEMmH/2gAMAwEAAhEDEQA/APL0hxCwd2mJDpCwOgBh0h0h0gBDpDodACFgfA+BpJIfaOhJAYMD4CwLAxsOBKIWB8CMOBg8CwIBSFgfA+BgOBYCwLAAOBYCwLAaAdo2AhCAcDBYGaABwILA2BGYQsCAGFgcbAtGiwIdILBSQ4HwFgWABJDodIJRAg4CSHwEkOEZIJIJRC2DANotpLsFsAkeBsEu0baBgwLAewW0BsGBYD2i2gEeB8B7RYA9g2iwHgWB6MG0YPAzQgjwLAWBYDQAILaNgkBFgLAzAw4GwHgZgANCCFtEaIJISHGg2AkhKISQAyQSQ6QSiBGUQoxHUSSMBkaMQ1AKMSRQGAKI+wnhTk1+H+i19v1YNLq+RcxtRcpGDsGdZ3NH8NrX9aSXsRM/4Zy++/gg4T+XFwGwZxOz1X8O7Y/Vkn7V+j/IxdZ6N3V53QbS8YrK/ULhTnkxv2xdgtpO6xnEhrEO0Wwl2i2jCHYLYS7BtowhcRsErQLiBo2gcEjQ2CTRiwG0M0SAMZoLAsCMGBmSNAtAA4EO0LAhtHgJIdRDUSiCohYCSHUQAVENRHSDUQSGMSWMR1EmhAcKmhWb3APRWzUv1ViPjJ93u6mh6HeiD1Et801Wv+T6Ly8z1jQ8PjXFRjFJJckissphPbP3l6jn+Ceg9NKT27pdZc/kdFXo0u5F2FRKqzmy89rXHwxSWmE9MX9gnAz/ACVf4ozJ6Yq38PTXcbTqI50mmPmsZ5eCV55x/wBCYWZlBbZdVy+PU894hwqdMtsl7/BnvlunMDjno/C6OGjqxzmbDWXj/wCx4q4jbTb43wGVEnybjnCfTyZlOAWaum+NmU3EGwbYTbBtgK0hcQHAsOAEoiNXaBcSxKIDiTQhcQcE20ZxJtNDgZxJXAZxJ2aLAzJGhsBsAwLAWBbQ2A4CSHUQ9pSQ7QlEJIPaLYCkHGI8YkkYjhFGJrcA4Q9RdGC7m8y8l4mfCB6X/Dfg+IO1rnLu8ki5/f4zyv8APt2HCuHquEYxWFFJL3GtCsjrWMFpI488rlW+GOoUYhJCSHM2hCEIAbALiGIArzqKl9JoyRBbAvHKyoyx3HL8Z4RGyLTXeeacb4C6ZcucfDqvJ/qey31GDxXhcbFiSTPQwymc9uH348vTyB1jbDquKeibi263y+6/1MK7Qyh9aLX78GLLGx045SqLgA4Ft1guoyuS5FN1gOBcdQLqIuS9KbgM4Fp1gusnY0quILiWnABwDYVnEbYWHABxHsldxFtJnEHaMtEohKJIoBKAFpGoBqJJGAagB6RxgSxgFGsljWEpaKirLSPaPRfTbaIpew8l4ZTm2C6yj+J7bwqrbBR6fMrO6wZ/Oel+qBOkBXEkON0kIQgBCEIAQhCAGZHNErZDZIAqXIz9REvXzKF8zs8Uri81jK1VZj6vSqWU0bOpmZtsjs+meDkuJcL2PK7mZ7pOxvryjj+MUyhc1DOJR3peHfiSXTmvmjk8uM+Y68MvqgdILpGepkoQm45hJ7d3SXRsePEY7mpJxa59eXXkc/tqCVJG6S/BKSzF5Q0qBdHpmyrAdZoSpInUPZaUXABwLkqiOVY9wlRwG2liVYHZjCRVBKouKgJacWxpUVIaqLa04a04bCpGoljUWo0EkaA2NH4XDFsP7o/iexaOXceSaevDT6NP4HrHC7N1cX1SNLd4MrNZ7a8GGR1khytyEIQAhCEAIQhADMr3RLJHNBCrJvZnX2GtqYGTqoHf4rLHD5JqsvVWmfZYWtVEzrWb5XUXjD7yjDSxs1+lhLun2sH7GotfMsQfMytVxFV6/SSf2HOb8OTxj/qcvl/1bYfLWXAl9C1WnfNxtucfJ1wjJNf7ZL3+RnavgMXLQ2Y/mKqu1d2XZFbZfHPwNbgfG6rKtW5S9bdZJZ/z1W5+eCe5R7DSWKSeZ6VJJ804uzuXw+Jw7sdOpXKw4PKm3URWWqoq1LrVLvx5rkTdkmsrufcdN9Bcde63jM9NJS6YWojn/imcj6O6lTpUfGv1X7Oe1/BNe4e78kOdJDKg1XSRypHsaZEqCGVBryoIZ0FdFpkypB7M0pUkfYj2WltacOOnL0ag1SGz0orTBR0xoRpDjSSemetOSRoL6oCVSDY0pRpO19FdXmva++PL3eBzSrRd4bqezmmu7ufsNMMvr+ozx29BrkSooaS/KTXiXIyM7NCXcSCEIRkIQgBCEIARHJhNkFswCvqGZWpL90jP1B3eKajj8nusjVxMy6s2L4FK6o1yqsJ6Zigc5xPQSstc13R9XPkubOrtr5DXcP21qC5ym8e995x+fPWo6PHjvdcVp9POumx/f7ve9v4EfELrFVTBZzFr3c+f5na6vh8XOEF3R9aX9sO74vLKb4ap2zbXKCx/rlza92fkc/TXljP0isjq52ZafYyi/wDVh/iUfQutq61Pu7OD9++WPzL92hWydj+3LEfYv/C36L6HCnb/AIjUI/2V5WffJz9yQrf4NNOVRHKotuJHIDU5VkU6y5JEM0AUp1EPZl2aIsDJpxrDVZPCJLGssldVBqstRqJFSOQKXZBdiXPo76MKGll0ZXKbVRVDuBeWhn91ksOGTf2Rzxl1B8F4o4PZL6r7n0fn5HUU35ObhwefT5mno9LZHk8Y9pdxmvdZ71fTajIPJnxvw8PkyxC4wuNi5ltYyOQKwLtCVJMjORE7COdw9FtJOZVtsAnfnuIbIN/aRrjh/WeWSO2wp2yDs0Mn/Va9nL8CP6FJf1n7+f4nVGFv2ryiV7kl3kuo0tn+Kv8AbH9DI1PDJyf835P9CuN/Z/kEr0pZfh3D/SlnfLkksRz08WvNlCfCLk01Y3ju5Z/Ejt0OobzLE+iksJe4wz/x8Lbla1x8uXxIuLVpKU39aXcv+sUVrrdtexP155y/b9aXzMvUaHVue7s4yx3Leox+GChdwfXzcnLZHdy9Vvkui6HFnjMb6rqxts9xrKhWyS/pV8kvvPxx5d3P2mipJJKOEkkklySS5JI5nRejF0PrTfxZpQ0E19pi/WfA91pStI5WFVVteLHcmGxpLKRDKZHKxkM7g2Ek7CLeRTtA7UYdbDWR6E0NbHocnDXE9euZ6Oq4+o6yOuj0RLHXrojloa4nr1o+aOo6iOu9nwJ46xnM160tVawfFpdYt9al9Q1dLqY9WqLlWoFzknvFd7SXmHGyRFXcWYSF7LrGnjORLW2PCRLFmWWX1ppJDxmx97HUhOSMlo5SZFOLJ3ICUypaV0rutgOh9SWVpFK41/Yv1D9HQ3ZIGV5DLUisqpYncI9AHGJVlqyGWs8ybjVyxdbRFOSKM9YQT1hncFdLlkkVbJlaerIJ6ozuB7TWSRUsYE9SVp3i4PaScitZMCd5XnePktpJzK8pgzuIJWhyNpJTA3/vkQStA7QfI2UdUTQ1Rjxv5ki1B6krz2zDVliGsMOOo8/30JYakcTXQV6st06o5uGpLFWr8ykV1VOpNCjUHJUa3zL9Gu8ytRFdfRaXqpo5XT8QNPT68yywR1Y6OsnhExqdb0L1Op6s5c8L9Ovx+WfC8oiaI4Wrw/EF2rzMdV09TRrCvOYVli6lOy1Y5G+GLl8mZWWlWzUEWou9xnXak6ccGHVq7PVFeerM6zU+ZWs1RXEazKtGesK89YZ89SQT1JNxjWZtKWsIZaszZagjlqDK4rmTRlqyKWqM6WoInqCOF9tCeqIJakoyvIpXi4h9r0tQRSuKUriN3C4h9LkrSKVpVdwDuDgdLDsA7QrStA7YOB0pK4JXFTcPvNNseV1Xhx1JQUx1MqUuWnHVkkNYZSmFGwfSbi3Ia0s1cQ/eTnFcyWGoZcyTcNuro4p+8mhp+LdWcRDVMsV61lzJncHoOn4svvLJf03GeeN36HnFfEmi1DijQ7ZWdwej18b7+fwJlxrwyeew4m2vYTR4m/xYuMaXNd5LiSfL88/Ir6nVx+9n2fmceuLP4+ZBZxR8w5kLmumu1y6soajXowJ8SIZa59/iV0rlr2a5FWerMqeqZG9QydtJGlLVkUtWZstQyH6QTtemq9WRvWGXK8HtydqjUerBeoMxWMZ2k+jaMtQA7zPdzyB2zD0ftflcN2qw5NtJYXqxcm2+7CT8ih2rJtNc8SSe1vGHjPWL5ZXhJk5bk9Kx+dUb19fWzxX8p96WX9rpzF9JhhvNmE8N9k2s8/Hd/ll8GTU3TWN0lJJxl9SUW3D6uWp92fe+7OCCxWShKLsj62ctVyzzbeP5nd6zWOjMO8musRLbiEs2KM2oxk6vVbbwue4LsH5EKpk9ilNYi4ZaqxOUa5KSi3v7lgX/ANFdH8hzLIrp/9k="/>
          <p:cNvSpPr>
            <a:spLocks noChangeAspect="1" noChangeArrowheads="1"/>
          </p:cNvSpPr>
          <p:nvPr/>
        </p:nvSpPr>
        <p:spPr bwMode="auto">
          <a:xfrm>
            <a:off x="107504" y="-2115616"/>
            <a:ext cx="6562725" cy="4724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" name="Управляющая кнопка: домой 24">
            <a:hlinkClick r:id="rId2" action="ppaction://hlinksldjump" highlightClick="1"/>
          </p:cNvPr>
          <p:cNvSpPr/>
          <p:nvPr/>
        </p:nvSpPr>
        <p:spPr>
          <a:xfrm>
            <a:off x="539552" y="5517232"/>
            <a:ext cx="1440160" cy="720080"/>
          </a:xfrm>
          <a:prstGeom prst="actionButtonHome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755576" y="1124744"/>
            <a:ext cx="7416824" cy="648072"/>
          </a:xfrm>
          <a:effectLst/>
        </p:spPr>
        <p:txBody>
          <a:bodyPr>
            <a:prstTxWarp prst="textInflateTop">
              <a:avLst/>
            </a:prstTxWarp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31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по вертикали</a:t>
            </a:r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</a:rPr>
              <a:t>: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59632" y="2132856"/>
            <a:ext cx="734481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 международной  системе единиц (Си) это :</a:t>
            </a:r>
          </a:p>
          <a:p>
            <a:pPr>
              <a:lnSpc>
                <a:spcPct val="150000"/>
              </a:lnSpc>
            </a:pPr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 единица измерения электрического потенциала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 разности потенциалов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 электрического напряжения </a:t>
            </a:r>
          </a:p>
          <a:p>
            <a:pPr>
              <a:lnSpc>
                <a:spcPct val="150000"/>
              </a:lnSpc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-     и электродвижущей силы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трелка вправо 16"/>
          <p:cNvSpPr/>
          <p:nvPr/>
        </p:nvSpPr>
        <p:spPr>
          <a:xfrm>
            <a:off x="1115616" y="3212976"/>
            <a:ext cx="288032" cy="144016"/>
          </a:xfrm>
          <a:prstGeom prst="rightArrow">
            <a:avLst>
              <a:gd name="adj1" fmla="val 50000"/>
              <a:gd name="adj2" fmla="val 566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>
            <a:off x="1115616" y="3573016"/>
            <a:ext cx="288032" cy="144016"/>
          </a:xfrm>
          <a:prstGeom prst="rightArrow">
            <a:avLst>
              <a:gd name="adj1" fmla="val 50000"/>
              <a:gd name="adj2" fmla="val 566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>
            <a:off x="1115616" y="4005064"/>
            <a:ext cx="288032" cy="144016"/>
          </a:xfrm>
          <a:prstGeom prst="rightArrow">
            <a:avLst>
              <a:gd name="adj1" fmla="val 50000"/>
              <a:gd name="adj2" fmla="val 566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 flipV="1">
            <a:off x="1115616" y="4437112"/>
            <a:ext cx="288032" cy="144016"/>
          </a:xfrm>
          <a:prstGeom prst="rightArrow">
            <a:avLst>
              <a:gd name="adj1" fmla="val 50000"/>
              <a:gd name="adj2" fmla="val 566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Picture 2" descr="http://fizika7klass.narod.ru/olderfiles/1/0004-004-Karbonovye-kisloty-eto-or-9477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3933056"/>
            <a:ext cx="2016224" cy="244158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AutoShape 4" descr="data:image/jpeg;base64,/9j/4AAQSkZJRgABAQAAAQABAAD/2wBDAAkGBwgHBgkIBwgKCgkLDRYPDQwMDRsUFRAWIB0iIiAdHx8kKDQsJCYxJx8fLT0tMTU3Ojo6Iys/RD84QzQ5Ojf/2wBDAQoKCg0MDRoPDxo3JR8lNzc3Nzc3Nzc3Nzc3Nzc3Nzc3Nzc3Nzc3Nzc3Nzc3Nzc3Nzc3Nzc3Nzc3Nzc3Nzc3Nzf/wAARCAEUALcDASIAAhEBAxEB/8QAHAABAQACAgMAAAAAAAAAAAAAAAECAwUGBAcI/8QANBABAAIBAgUCAwYEBwAAAAAAAAECAwQRBQYSITEHYUFRcRMUIoGRoSSSscEyQmSCotHw/8QAGgEBAQADAQEAAAAAAAAAAAAAAAECAwQFBv/EACYRAQACAgEEAQMFAAAAAAAAAAABAgMRBBIhMWEFFFGxMjNxocH/2gAMAwEAAhEDEQA/APR4AAAACqAAAAAIgAqgAAAAAAAAAACIAAAAAKoAACxG6CCoAAoAAAIgAAAqgCIAAAAAKoosQgbPM4ZpLavUWx1jfpw5ck/StLW/s8atXsz0w5dxarl/mfjGau9tNoM2LF7TbHbef02/VpzXmtJmPLbirE2iZ8PWExsjflp02mGmYbYlrmNMRUVABQARAAAAAAAAABVAAWGdYYw2VhjKw3YadVoe+/TfRxp/Sfjd5jvnrqJ+sRiiP+3o7QY+vLWPd9I8s6T7v6VZMe205NJntP59TlyW3bXqZddKapE/eYh8063H05bR7vCtDl+LY+nUXj3cVZux23WGrNXptMNcsWUpLa0IAoAIgAAAAAAAAAqiwiwgyhtp5aobaeUllDmeC4+vU44931Dp9NGHkaMG3jh07/WabvmXlqvXxDDSPNrRD6u1eGI4TmwV8RgtSP5dnH07vafX5dl7ax0j3+HyZx2u2ryfVwd/LnOPW31eT6uDv5bcH6IYcr9yWuWMspYuhyIAoAAAIgAoAIAAACqKggyhsrLVDOJRYds9PqRqOauF4Z8X1WOJ+nVD6vyR1Y7R84mHyn6Wfi564PH+oif03l9V1tvVo3EXmv3hsvaZrV8e8ct/G5o+Vpj93EWlyvMcTj4zrcc/5M96/paXETLZjjVYXNbd5SUEbGkAUAEQAAAAAAAAAVQAFWJYqg7P6daqNJzhw7NM7dOSdvr0zEPpfljjEa/S3rknbJiv0zEz5j4Pkrh2otpNdg1Fe048lbR+UvdfDuYMWi4h+DLEUzRFvz+DyvkKXreuSjv4tK5cdqT5erefcX2HOHGMUeK6zLt/NMuvS7F6h5Yzc48Ty1neL5erf6xDrj0sfekT6hxZO1pgRUZsABVAEQAAAAAAAAAVQABtrp81sNs1cOS2Ks7WyRSZrE+8+Gp7g9OqUx8pY6Wm1Ptb3vNq+e87fHtPaIcnL5P0+OL633dXE431F5rvXZ6gjs5iNfnvOO1bz+GsfHx2d213p3otVqcubFxS+Gclpt0Rp46Y3+Ubw8jS+n+DBwrVaX7/AEyZs0T05bYpjp7du28tE/Kcbp8/1LfX43PFpie0PWfE9ROq1uTLa3VM7bz8+2zxXesnpjxOO+PW6S8f7o/s8DL6fcdplilaYbxM7dUX2iP2b453Gt4vDRPC5Eeay6mOQ47wrPwTiWTQam+O+SlazNscztO8RPxj3ce6a2i0RaPEua1ZrMxPmABkgAiAAAAAAAAAAAAo9scj6iI5Y01Z8xFo/wCUvU7v/Kuo+z4JhpE/C39Zef8AJ06sMR7ep8TOs0/x/sO6feKxMd2+uqiPi6zOr2rWd22NX7vCnA+g6nZa6zaf8TOdfERvMw6z98nbywya2YrPdhHHNum+oVoycw2zRO/2mKs/pvH9nWXJ8x6idRxbNM+K7Vj/AN+bjH1XHrNcNY9PkuVMWz3mPuAN7QAIgAAAAAAAAAAAA7XwHP0cPx138RP9ZdUc3oM8VwxFZ7RGzm5VeqmndwL9GSZ9OwTm3p5/dnTPMVjeXERn7Mq6jt5efOJ7MZnL/ePdry6n8M93GzqPdqy6jt5Ixdy2fs4PiVuvXZrfOzxmzUz1Z8k/OzW9isarEPm8k7vMgDJiAAAAAAAIgAAAAAqjzNJk6Mc/V4bdhnarC8bhnjt0228+maZr5MWS0RPU8WL7MutpmjrjK8uczVky7w0TdhaxGMtmlovO97T7sVnzKOhwyACAAACgAgAAAAAKoAAzpPZgsJJDbEst+zXEsvgxmGyJJlJlJljuaSZYgM2AAAAiAAAAAAAAACqAALCCDKGfwa4Z79kWGMoSCIAyAAAAAAQAFAEQAAAVQAABBV3RUEAUQBQAAAAAAAAAAAAAQAAAAVUEABRAAAAAFAAAAAAABAAAF2TYFQAUQBUAABQAAAA2U3EAAEFAQUBBSOwHdU3QF7QgAAKACBssQu5Iuk2Nlg2EY7C+F8gxGXSkxsCbgAoAL8EBFQBUAAAAAFAjyCDJAQVQFhCABGUAEG0A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data:image/jpeg;base64,/9j/4AAQSkZJRgABAQAAAQABAAD/2wBDAAkGBwgHBgkIBwgKCgkLDRYPDQwMDRsUFRAWIB0iIiAdHx8kKDQsJCYxJx8fLT0tMTU3Ojo6Iys/RD84QzQ5Ojf/2wBDAQoKCg0MDRoPDxo3JR8lNzc3Nzc3Nzc3Nzc3Nzc3Nzc3Nzc3Nzc3Nzc3Nzc3Nzc3Nzc3Nzc3Nzc3Nzc3Nzc3Nzf/wAARCAEUALcDASIAAhEBAxEB/8QAHAABAQACAgMAAAAAAAAAAAAAAAECAwUGBAcI/8QANBABAAIBAgUCAwYEBwAAAAAAAAECAwQRBQYSITEHYUFRcRMUIoGRoSSSscEyQmSCotHw/8QAGgEBAQADAQEAAAAAAAAAAAAAAAECAwQFBv/EACYRAQACAgEEAQMFAAAAAAAAAAABAgMRBBIhMWEFFFGxMjNxocH/2gAMAwEAAhEDEQA/APR4AAAACqAAAAAIgAqgAAAAAAAAAACIAAAAAKoAACxG6CCoAAoAAAIgAAAqgCIAAAAAKoosQgbPM4ZpLavUWx1jfpw5ck/StLW/s8atXsz0w5dxarl/mfjGau9tNoM2LF7TbHbef02/VpzXmtJmPLbirE2iZ8PWExsjflp02mGmYbYlrmNMRUVABQARAAAAAAAAABVAAWGdYYw2VhjKw3YadVoe+/TfRxp/Sfjd5jvnrqJ+sRiiP+3o7QY+vLWPd9I8s6T7v6VZMe205NJntP59TlyW3bXqZddKapE/eYh8063H05bR7vCtDl+LY+nUXj3cVZux23WGrNXptMNcsWUpLa0IAoAIgAAAAAAAAAqiwiwgyhtp5aobaeUllDmeC4+vU44931Dp9NGHkaMG3jh07/WabvmXlqvXxDDSPNrRD6u1eGI4TmwV8RgtSP5dnH07vafX5dl7ax0j3+HyZx2u2ryfVwd/LnOPW31eT6uDv5bcH6IYcr9yWuWMspYuhyIAoAAAIgAoAIAAACqKggyhsrLVDOJRYds9PqRqOauF4Z8X1WOJ+nVD6vyR1Y7R84mHyn6Wfi564PH+oif03l9V1tvVo3EXmv3hsvaZrV8e8ct/G5o+Vpj93EWlyvMcTj4zrcc/5M96/paXETLZjjVYXNbd5SUEbGkAUAEQAAAAAAAAAVQAFWJYqg7P6daqNJzhw7NM7dOSdvr0zEPpfljjEa/S3rknbJiv0zEz5j4Pkrh2otpNdg1Fe048lbR+UvdfDuYMWi4h+DLEUzRFvz+DyvkKXreuSjv4tK5cdqT5erefcX2HOHGMUeK6zLt/NMuvS7F6h5Yzc48Ty1neL5erf6xDrj0sfekT6hxZO1pgRUZsABVAEQAAAAAAAAAVQABtrp81sNs1cOS2Ks7WyRSZrE+8+Gp7g9OqUx8pY6Wm1Ptb3vNq+e87fHtPaIcnL5P0+OL633dXE431F5rvXZ6gjs5iNfnvOO1bz+GsfHx2d213p3otVqcubFxS+Gclpt0Rp46Y3+Ubw8jS+n+DBwrVaX7/AEyZs0T05bYpjp7du28tE/Kcbp8/1LfX43PFpie0PWfE9ROq1uTLa3VM7bz8+2zxXesnpjxOO+PW6S8f7o/s8DL6fcdplilaYbxM7dUX2iP2b453Gt4vDRPC5Eeay6mOQ47wrPwTiWTQam+O+SlazNscztO8RPxj3ce6a2i0RaPEua1ZrMxPmABkgAiAAAAAAAAAAAAo9scj6iI5Y01Z8xFo/wCUvU7v/Kuo+z4JhpE/C39Zef8AJ06sMR7ep8TOs0/x/sO6feKxMd2+uqiPi6zOr2rWd22NX7vCnA+g6nZa6zaf8TOdfERvMw6z98nbywya2YrPdhHHNum+oVoycw2zRO/2mKs/pvH9nWXJ8x6idRxbNM+K7Vj/AN+bjH1XHrNcNY9PkuVMWz3mPuAN7QAIgAAAAAAAAAAAA7XwHP0cPx138RP9ZdUc3oM8VwxFZ7RGzm5VeqmndwL9GSZ9OwTm3p5/dnTPMVjeXERn7Mq6jt5efOJ7MZnL/ePdry6n8M93GzqPdqy6jt5Ixdy2fs4PiVuvXZrfOzxmzUz1Z8k/OzW9isarEPm8k7vMgDJiAAAAAAAIgAAAAAqjzNJk6Mc/V4bdhnarC8bhnjt0228+maZr5MWS0RPU8WL7MutpmjrjK8uczVky7w0TdhaxGMtmlovO97T7sVnzKOhwyACAAACgAgAAAAAKoAAzpPZgsJJDbEst+zXEsvgxmGyJJlJlJljuaSZYgM2AAAAiAAAAAAAAACqAALCCDKGfwa4Z79kWGMoSCIAyAAAAAAQAFAEQAAAVQAABBV3RUEAUQBQAAAAAAAAAAAAAQAAAAVUEABRAAAAAFAAAAAAABAAAF2TYFQAUQBUAABQAAAA2U3EAAEFAQUBBSOwHdU3QF7QgAAKACBssQu5Iuk2Nlg2EY7C+F8gxGXSkxsCbgAoAL8EBFQBUAAAAAFAjyCDJAQVQFhCABGUAEG0A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6" name="AutoShape 8" descr="data:image/jpeg;base64,/9j/4AAQSkZJRgABAQAAAQABAAD/2wBDAAkGBwgHBgkIBwgKCgkLDRYPDQwMDRsUFRAWIB0iIiAdHx8kKDQsJCYxJx8fLT0tMTU3Ojo6Iys/RD84QzQ5Ojf/2wBDAQoKCg0MDRoPDxo3JR8lNzc3Nzc3Nzc3Nzc3Nzc3Nzc3Nzc3Nzc3Nzc3Nzc3Nzc3Nzc3Nzc3Nzc3Nzc3Nzc3Nzf/wAARCAEUALcDASIAAhEBAxEB/8QAHAABAQACAgMAAAAAAAAAAAAAAAECAwUGBAcI/8QANBABAAIBAgUCAwYEBwAAAAAAAAECAwQRBQYSITEHYUFRcRMUIoGRoSSSscEyQmSCotHw/8QAGgEBAQADAQEAAAAAAAAAAAAAAAECAwQFBv/EACYRAQACAgEEAQMFAAAAAAAAAAABAgMRBBIhMWEFFFGxMjNxocH/2gAMAwEAAhEDEQA/APR4AAAACqAAAAAIgAqgAAAAAAAAAACIAAAAAKoAACxG6CCoAAoAAAIgAAAqgCIAAAAAKoosQgbPM4ZpLavUWx1jfpw5ck/StLW/s8atXsz0w5dxarl/mfjGau9tNoM2LF7TbHbef02/VpzXmtJmPLbirE2iZ8PWExsjflp02mGmYbYlrmNMRUVABQARAAAAAAAAABVAAWGdYYw2VhjKw3YadVoe+/TfRxp/Sfjd5jvnrqJ+sRiiP+3o7QY+vLWPd9I8s6T7v6VZMe205NJntP59TlyW3bXqZddKapE/eYh8063H05bR7vCtDl+LY+nUXj3cVZux23WGrNXptMNcsWUpLa0IAoAIgAAAAAAAAAqiwiwgyhtp5aobaeUllDmeC4+vU44931Dp9NGHkaMG3jh07/WabvmXlqvXxDDSPNrRD6u1eGI4TmwV8RgtSP5dnH07vafX5dl7ax0j3+HyZx2u2ryfVwd/LnOPW31eT6uDv5bcH6IYcr9yWuWMspYuhyIAoAAAIgAoAIAAACqKggyhsrLVDOJRYds9PqRqOauF4Z8X1WOJ+nVD6vyR1Y7R84mHyn6Wfi564PH+oif03l9V1tvVo3EXmv3hsvaZrV8e8ct/G5o+Vpj93EWlyvMcTj4zrcc/5M96/paXETLZjjVYXNbd5SUEbGkAUAEQAAAAAAAAAVQAFWJYqg7P6daqNJzhw7NM7dOSdvr0zEPpfljjEa/S3rknbJiv0zEz5j4Pkrh2otpNdg1Fe048lbR+UvdfDuYMWi4h+DLEUzRFvz+DyvkKXreuSjv4tK5cdqT5erefcX2HOHGMUeK6zLt/NMuvS7F6h5Yzc48Ty1neL5erf6xDrj0sfekT6hxZO1pgRUZsABVAEQAAAAAAAAAVQABtrp81sNs1cOS2Ks7WyRSZrE+8+Gp7g9OqUx8pY6Wm1Ptb3vNq+e87fHtPaIcnL5P0+OL633dXE431F5rvXZ6gjs5iNfnvOO1bz+GsfHx2d213p3otVqcubFxS+Gclpt0Rp46Y3+Ubw8jS+n+DBwrVaX7/AEyZs0T05bYpjp7du28tE/Kcbp8/1LfX43PFpie0PWfE9ROq1uTLa3VM7bz8+2zxXesnpjxOO+PW6S8f7o/s8DL6fcdplilaYbxM7dUX2iP2b453Gt4vDRPC5Eeay6mOQ47wrPwTiWTQam+O+SlazNscztO8RPxj3ce6a2i0RaPEua1ZrMxPmABkgAiAAAAAAAAAAAAo9scj6iI5Y01Z8xFo/wCUvU7v/Kuo+z4JhpE/C39Zef8AJ06sMR7ep8TOs0/x/sO6feKxMd2+uqiPi6zOr2rWd22NX7vCnA+g6nZa6zaf8TOdfERvMw6z98nbywya2YrPdhHHNum+oVoycw2zRO/2mKs/pvH9nWXJ8x6idRxbNM+K7Vj/AN+bjH1XHrNcNY9PkuVMWz3mPuAN7QAIgAAAAAAAAAAAA7XwHP0cPx138RP9ZdUc3oM8VwxFZ7RGzm5VeqmndwL9GSZ9OwTm3p5/dnTPMVjeXERn7Mq6jt5efOJ7MZnL/ePdry6n8M93GzqPdqy6jt5Ixdy2fs4PiVuvXZrfOzxmzUz1Z8k/OzW9isarEPm8k7vMgDJiAAAAAAAIgAAAAAqjzNJk6Mc/V4bdhnarC8bhnjt0228+maZr5MWS0RPU8WL7MutpmjrjK8uczVky7w0TdhaxGMtmlovO97T7sVnzKOhwyACAAACgAgAAAAAKoAAzpPZgsJJDbEst+zXEsvgxmGyJJlJlJljuaSZYgM2AAAAiAAAAAAAAACqAALCCDKGfwa4Z79kWGMoSCIAyAAAAAAQAFAEQAAAVQAABBV3RUEAUQBQAAAAAAAAAAAAAQAAAAVUEABRAAAAAFAAAAAAABAAAF2TYFQAUQBUAABQAAAA2U3EAAEFAQUBBSOwHdU3QF7QgAAKACBssQu5Iuk2Nlg2EY7C+F8gxGXSkxsCbgAoAL8EBFQBUAAAAAFAjyCDJAQVQFhCABGUAEG0A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8" name="AutoShape 10" descr="data:image/jpeg;base64,/9j/4AAQSkZJRgABAQAAAQABAAD/2wBDAAkGBwgHBgkIBwgKCgkLDRYPDQwMDRsUFRAWIB0iIiAdHx8kKDQsJCYxJx8fLT0tMTU3Ojo6Iys/RD84QzQ5Ojf/2wBDAQoKCg0MDRoPDxo3JR8lNzc3Nzc3Nzc3Nzc3Nzc3Nzc3Nzc3Nzc3Nzc3Nzc3Nzc3Nzc3Nzc3Nzc3Nzc3Nzc3Nzf/wAARCAEUALcDASIAAhEBAxEB/8QAHAABAQACAgMAAAAAAAAAAAAAAAECAwUGBAcI/8QANBABAAIBAgUCAwYEBwAAAAAAAAECAwQRBQYSITEHYUFRcRMUIoGRoSSSscEyQmSCotHw/8QAGgEBAQADAQEAAAAAAAAAAAAAAAECAwQFBv/EACYRAQACAgEEAQMFAAAAAAAAAAABAgMRBBIhMWEFFFGxMjNxocH/2gAMAwEAAhEDEQA/APR4AAAACqAAAAAIgAqgAAAAAAAAAACIAAAAAKoAACxG6CCoAAoAAAIgAAAqgCIAAAAAKoosQgbPM4ZpLavUWx1jfpw5ck/StLW/s8atXsz0w5dxarl/mfjGau9tNoM2LF7TbHbef02/VpzXmtJmPLbirE2iZ8PWExsjflp02mGmYbYlrmNMRUVABQARAAAAAAAAABVAAWGdYYw2VhjKw3YadVoe+/TfRxp/Sfjd5jvnrqJ+sRiiP+3o7QY+vLWPd9I8s6T7v6VZMe205NJntP59TlyW3bXqZddKapE/eYh8063H05bR7vCtDl+LY+nUXj3cVZux23WGrNXptMNcsWUpLa0IAoAIgAAAAAAAAAqiwiwgyhtp5aobaeUllDmeC4+vU44931Dp9NGHkaMG3jh07/WabvmXlqvXxDDSPNrRD6u1eGI4TmwV8RgtSP5dnH07vafX5dl7ax0j3+HyZx2u2ryfVwd/LnOPW31eT6uDv5bcH6IYcr9yWuWMspYuhyIAoAAAIgAoAIAAACqKggyhsrLVDOJRYds9PqRqOauF4Z8X1WOJ+nVD6vyR1Y7R84mHyn6Wfi564PH+oif03l9V1tvVo3EXmv3hsvaZrV8e8ct/G5o+Vpj93EWlyvMcTj4zrcc/5M96/paXETLZjjVYXNbd5SUEbGkAUAEQAAAAAAAAAVQAFWJYqg7P6daqNJzhw7NM7dOSdvr0zEPpfljjEa/S3rknbJiv0zEz5j4Pkrh2otpNdg1Fe048lbR+UvdfDuYMWi4h+DLEUzRFvz+DyvkKXreuSjv4tK5cdqT5erefcX2HOHGMUeK6zLt/NMuvS7F6h5Yzc48Ty1neL5erf6xDrj0sfekT6hxZO1pgRUZsABVAEQAAAAAAAAAVQABtrp81sNs1cOS2Ks7WyRSZrE+8+Gp7g9OqUx8pY6Wm1Ptb3vNq+e87fHtPaIcnL5P0+OL633dXE431F5rvXZ6gjs5iNfnvOO1bz+GsfHx2d213p3otVqcubFxS+Gclpt0Rp46Y3+Ubw8jS+n+DBwrVaX7/AEyZs0T05bYpjp7du28tE/Kcbp8/1LfX43PFpie0PWfE9ROq1uTLa3VM7bz8+2zxXesnpjxOO+PW6S8f7o/s8DL6fcdplilaYbxM7dUX2iP2b453Gt4vDRPC5Eeay6mOQ47wrPwTiWTQam+O+SlazNscztO8RPxj3ce6a2i0RaPEua1ZrMxPmABkgAiAAAAAAAAAAAAo9scj6iI5Y01Z8xFo/wCUvU7v/Kuo+z4JhpE/C39Zef8AJ06sMR7ep8TOs0/x/sO6feKxMd2+uqiPi6zOr2rWd22NX7vCnA+g6nZa6zaf8TOdfERvMw6z98nbywya2YrPdhHHNum+oVoycw2zRO/2mKs/pvH9nWXJ8x6idRxbNM+K7Vj/AN+bjH1XHrNcNY9PkuVMWz3mPuAN7QAIgAAAAAAAAAAAA7XwHP0cPx138RP9ZdUc3oM8VwxFZ7RGzm5VeqmndwL9GSZ9OwTm3p5/dnTPMVjeXERn7Mq6jt5efOJ7MZnL/ePdry6n8M93GzqPdqy6jt5Ixdy2fs4PiVuvXZrfOzxmzUz1Z8k/OzW9isarEPm8k7vMgDJiAAAAAAAIgAAAAAqjzNJk6Mc/V4bdhnarC8bhnjt0228+maZr5MWS0RPU8WL7MutpmjrjK8uczVky7w0TdhaxGMtmlovO97T7sVnzKOhwyACAAACgAgAAAAAKoAAzpPZgsJJDbEst+zXEsvgxmGyJJlJlJljuaSZYgM2AAAAiAAAAAAAAACqAALCCDKGfwa4Z79kWGMoSCIAyAAAAAAQAFAEQAAAVQAABBV3RUEAUQBQAAAAAAAAAAAAAQAAAAVUEABRAAAAAFAAAAAAABAAAF2TYFQAUQBUAABQAAAA2U3EAAEFAQUBBSOwHdU3QF7QgAAKACBssQu5Iuk2Nlg2EY7C+F8gxGXSkxsCbgAoAL8EBFQBUAAAAAFAjyCDJAQVQFhCABGUAEG0A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0" name="AutoShape 12" descr="data:image/jpeg;base64,/9j/4AAQSkZJRgABAQAAAQABAAD/2wBDAAkGBwgHBgkIBwgKCgkLDRYPDQwMDRsUFRAWIB0iIiAdHx8kKDQsJCYxJx8fLT0tMTU3Ojo6Iys/RD84QzQ5Ojf/2wBDAQoKCg0MDRoPDxo3JR8lNzc3Nzc3Nzc3Nzc3Nzc3Nzc3Nzc3Nzc3Nzc3Nzc3Nzc3Nzc3Nzc3Nzc3Nzc3Nzc3Nzf/wAARCAEUALcDASIAAhEBAxEB/8QAHAABAQACAgMAAAAAAAAAAAAAAAECAwUGBAcI/8QANBABAAIBAgUCAwYEBwAAAAAAAAECAwQRBQYSITEHYUFRcRMUIoGRoSSSscEyQmSCotHw/8QAGgEBAQADAQEAAAAAAAAAAAAAAAECAwQFBv/EACYRAQACAgEEAQMFAAAAAAAAAAABAgMRBBIhMWEFFFGxMjNxocH/2gAMAwEAAhEDEQA/APR4AAAACqAAAAAIgAqgAAAAAAAAAACIAAAAAKoAACxG6CCoAAoAAAIgAAAqgCIAAAAAKoosQgbPM4ZpLavUWx1jfpw5ck/StLW/s8atXsz0w5dxarl/mfjGau9tNoM2LF7TbHbef02/VpzXmtJmPLbirE2iZ8PWExsjflp02mGmYbYlrmNMRUVABQARAAAAAAAAABVAAWGdYYw2VhjKw3YadVoe+/TfRxp/Sfjd5jvnrqJ+sRiiP+3o7QY+vLWPd9I8s6T7v6VZMe205NJntP59TlyW3bXqZddKapE/eYh8063H05bR7vCtDl+LY+nUXj3cVZux23WGrNXptMNcsWUpLa0IAoAIgAAAAAAAAAqiwiwgyhtp5aobaeUllDmeC4+vU44931Dp9NGHkaMG3jh07/WabvmXlqvXxDDSPNrRD6u1eGI4TmwV8RgtSP5dnH07vafX5dl7ax0j3+HyZx2u2ryfVwd/LnOPW31eT6uDv5bcH6IYcr9yWuWMspYuhyIAoAAAIgAoAIAAACqKggyhsrLVDOJRYds9PqRqOauF4Z8X1WOJ+nVD6vyR1Y7R84mHyn6Wfi564PH+oif03l9V1tvVo3EXmv3hsvaZrV8e8ct/G5o+Vpj93EWlyvMcTj4zrcc/5M96/paXETLZjjVYXNbd5SUEbGkAUAEQAAAAAAAAAVQAFWJYqg7P6daqNJzhw7NM7dOSdvr0zEPpfljjEa/S3rknbJiv0zEz5j4Pkrh2otpNdg1Fe048lbR+UvdfDuYMWi4h+DLEUzRFvz+DyvkKXreuSjv4tK5cdqT5erefcX2HOHGMUeK6zLt/NMuvS7F6h5Yzc48Ty1neL5erf6xDrj0sfekT6hxZO1pgRUZsABVAEQAAAAAAAAAVQABtrp81sNs1cOS2Ks7WyRSZrE+8+Gp7g9OqUx8pY6Wm1Ptb3vNq+e87fHtPaIcnL5P0+OL633dXE431F5rvXZ6gjs5iNfnvOO1bz+GsfHx2d213p3otVqcubFxS+Gclpt0Rp46Y3+Ubw8jS+n+DBwrVaX7/AEyZs0T05bYpjp7du28tE/Kcbp8/1LfX43PFpie0PWfE9ROq1uTLa3VM7bz8+2zxXesnpjxOO+PW6S8f7o/s8DL6fcdplilaYbxM7dUX2iP2b453Gt4vDRPC5Eeay6mOQ47wrPwTiWTQam+O+SlazNscztO8RPxj3ce6a2i0RaPEua1ZrMxPmABkgAiAAAAAAAAAAAAo9scj6iI5Y01Z8xFo/wCUvU7v/Kuo+z4JhpE/C39Zef8AJ06sMR7ep8TOs0/x/sO6feKxMd2+uqiPi6zOr2rWd22NX7vCnA+g6nZa6zaf8TOdfERvMw6z98nbywya2YrPdhHHNum+oVoycw2zRO/2mKs/pvH9nWXJ8x6idRxbNM+K7Vj/AN+bjH1XHrNcNY9PkuVMWz3mPuAN7QAIgAAAAAAAAAAAA7XwHP0cPx138RP9ZdUc3oM8VwxFZ7RGzm5VeqmndwL9GSZ9OwTm3p5/dnTPMVjeXERn7Mq6jt5efOJ7MZnL/ePdry6n8M93GzqPdqy6jt5Ixdy2fs4PiVuvXZrfOzxmzUz1Z8k/OzW9isarEPm8k7vMgDJiAAAAAAAIgAAAAAqjzNJk6Mc/V4bdhnarC8bhnjt0228+maZr5MWS0RPU8WL7MutpmjrjK8uczVky7w0TdhaxGMtmlovO97T7sVnzKOhwyACAAACgAgAAAAAKoAAzpPZgsJJDbEst+zXEsvgxmGyJJlJlJljuaSZYgM2AAAAiAAAAAAAAACqAALCCDKGfwa4Z79kWGMoSCIAyAAAAAAQAFAEQAAAVQAABBV3RUEAUQBQAAAAAAAAAAAAAQAAAAVUEABRAAAAAFAAAAAAABAAAF2TYFQAUQBUAABQAAAA2U3EAAEFAQUBBSOwHdU3QF7QgAAKACBssQu5Iuk2Nlg2EY7C+F8gxGXSkxsCbgAoAL8EBFQBUAAAAAFAjyCDJAQVQFhCABGUAEG0A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2" name="AutoShape 14" descr="data:image/jpeg;base64,/9j/4AAQSkZJRgABAQAAAQABAAD/2wBDAAkGBwgHBgkIBwgKCgkLDRYPDQwMDRsUFRAWIB0iIiAdHx8kKDQsJCYxJx8fLT0tMTU3Ojo6Iys/RD84QzQ5Ojf/2wBDAQoKCg0MDRoPDxo3JR8lNzc3Nzc3Nzc3Nzc3Nzc3Nzc3Nzc3Nzc3Nzc3Nzc3Nzc3Nzc3Nzc3Nzc3Nzc3Nzc3Nzf/wAARCAEUALcDASIAAhEBAxEB/8QAHAABAQACAgMAAAAAAAAAAAAAAAECAwUGBAcI/8QANBABAAIBAgUCAwYEBwAAAAAAAAECAwQRBQYSITEHYUFRcRMUIoGRoSSSscEyQmSCotHw/8QAGgEBAQADAQEAAAAAAAAAAAAAAAECAwQFBv/EACYRAQACAgEEAQMFAAAAAAAAAAABAgMRBBIhMWEFFFGxMjNxocH/2gAMAwEAAhEDEQA/APR4AAAACqAAAAAIgAqgAAAAAAAAAACIAAAAAKoAACxG6CCoAAoAAAIgAAAqgCIAAAAAKoosQgbPM4ZpLavUWx1jfpw5ck/StLW/s8atXsz0w5dxarl/mfjGau9tNoM2LF7TbHbef02/VpzXmtJmPLbirE2iZ8PWExsjflp02mGmYbYlrmNMRUVABQARAAAAAAAAABVAAWGdYYw2VhjKw3YadVoe+/TfRxp/Sfjd5jvnrqJ+sRiiP+3o7QY+vLWPd9I8s6T7v6VZMe205NJntP59TlyW3bXqZddKapE/eYh8063H05bR7vCtDl+LY+nUXj3cVZux23WGrNXptMNcsWUpLa0IAoAIgAAAAAAAAAqiwiwgyhtp5aobaeUllDmeC4+vU44931Dp9NGHkaMG3jh07/WabvmXlqvXxDDSPNrRD6u1eGI4TmwV8RgtSP5dnH07vafX5dl7ax0j3+HyZx2u2ryfVwd/LnOPW31eT6uDv5bcH6IYcr9yWuWMspYuhyIAoAAAIgAoAIAAACqKggyhsrLVDOJRYds9PqRqOauF4Z8X1WOJ+nVD6vyR1Y7R84mHyn6Wfi564PH+oif03l9V1tvVo3EXmv3hsvaZrV8e8ct/G5o+Vpj93EWlyvMcTj4zrcc/5M96/paXETLZjjVYXNbd5SUEbGkAUAEQAAAAAAAAAVQAFWJYqg7P6daqNJzhw7NM7dOSdvr0zEPpfljjEa/S3rknbJiv0zEz5j4Pkrh2otpNdg1Fe048lbR+UvdfDuYMWi4h+DLEUzRFvz+DyvkKXreuSjv4tK5cdqT5erefcX2HOHGMUeK6zLt/NMuvS7F6h5Yzc48Ty1neL5erf6xDrj0sfekT6hxZO1pgRUZsABVAEQAAAAAAAAAVQABtrp81sNs1cOS2Ks7WyRSZrE+8+Gp7g9OqUx8pY6Wm1Ptb3vNq+e87fHtPaIcnL5P0+OL633dXE431F5rvXZ6gjs5iNfnvOO1bz+GsfHx2d213p3otVqcubFxS+Gclpt0Rp46Y3+Ubw8jS+n+DBwrVaX7/AEyZs0T05bYpjp7du28tE/Kcbp8/1LfX43PFpie0PWfE9ROq1uTLa3VM7bz8+2zxXesnpjxOO+PW6S8f7o/s8DL6fcdplilaYbxM7dUX2iP2b453Gt4vDRPC5Eeay6mOQ47wrPwTiWTQam+O+SlazNscztO8RPxj3ce6a2i0RaPEua1ZrMxPmABkgAiAAAAAAAAAAAAo9scj6iI5Y01Z8xFo/wCUvU7v/Kuo+z4JhpE/C39Zef8AJ06sMR7ep8TOs0/x/sO6feKxMd2+uqiPi6zOr2rWd22NX7vCnA+g6nZa6zaf8TOdfERvMw6z98nbywya2YrPdhHHNum+oVoycw2zRO/2mKs/pvH9nWXJ8x6idRxbNM+K7Vj/AN+bjH1XHrNcNY9PkuVMWz3mPuAN7QAIgAAAAAAAAAAAA7XwHP0cPx138RP9ZdUc3oM8VwxFZ7RGzm5VeqmndwL9GSZ9OwTm3p5/dnTPMVjeXERn7Mq6jt5efOJ7MZnL/ePdry6n8M93GzqPdqy6jt5Ixdy2fs4PiVuvXZrfOzxmzUz1Z8k/OzW9isarEPm8k7vMgDJiAAAAAAAIgAAAAAqjzNJk6Mc/V4bdhnarC8bhnjt0228+maZr5MWS0RPU8WL7MutpmjrjK8uczVky7w0TdhaxGMtmlovO97T7sVnzKOhwyACAAACgAgAAAAAKoAAzpPZgsJJDbEst+zXEsvgxmGyJJlJlJljuaSZYgM2AAAAiAAAAAAAAACqAALCCDKGfwa4Z79kWGMoSCIAyAAAAAAQAFAEQAAAVQAABBV3RUEAUQBQAAAAAAAAAAAAAQAAAAVUEABRAAAAAFAAAAAAABAAAF2TYFQAUQBUAABQAAAA2U3EAAEFAQUBBSOwHdU3QF7QgAAKACBssQu5Iuk2Nlg2EY7C+F8gxGXSkxsCbgAoAL8EBFQBUAAAAAFAjyCDJAQVQFhCABGUAEG0A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6" name="AutoShape 18" descr="data:image/jpeg;base64,/9j/4AAQSkZJRgABAQAAAQABAAD/2wCEAAkGBhQSEBQUEhQUFBQUFRQUFBUUFBQUFBQUFBQVFBQUFBQXHCYeFxkkGRQUHy8gIycpLCwsFR4xNTAqNSYrLCkBCQoKDgwOGg8PGiwcHBwpLCksLCwpKSksLCksLCwsLCksKSkpLCwsKSkpLCwsLCwsLCwpLCwsKSwsKSwsLCwsKf/AABEIAL4BCQMBIgACEQEDEQH/xAAbAAABBQEBAAAAAAAAAAAAAAACAAEDBAUGB//EADsQAAICAQIDBAYIBAcBAAAAAAABAgMRBBIFIVETMUFhBiJxgZGhFDJCUrHB0fAHM0NyU2KCkqKy8RX/xAAZAQADAQEBAAAAAAAAAAAAAAAAAQIDBAX/xAAiEQEBAAMAAgIDAAMAAAAAAAAAAQIREgMhMUETIlEEMmH/2gAMAwEAAhEDEQA/APL0hxCwd2mJDpCwOgBh0h0h0gBDpDodACFgfA+BpJIfaOhJAYMD4CwLAxsOBKIWB8CMOBg8CwIBSFgfA+BgOBYCwLAAOBYCwLAaAdo2AhCAcDBYGaABwILA2BGYQsCAGFgcbAtGiwIdILBSQ4HwFgWABJDodIJRAg4CSHwEkOEZIJIJRC2DANotpLsFsAkeBsEu0baBgwLAewW0BsGBYD2i2gEeB8B7RYA9g2iwHgWB6MG0YPAzQgjwLAWBYDQAILaNgkBFgLAzAw4GwHgZgANCCFtEaIJISHGg2AkhKISQAyQSQ6QSiBGUQoxHUSSMBkaMQ1AKMSRQGAKI+wnhTk1+H+i19v1YNLq+RcxtRcpGDsGdZ3NH8NrX9aSXsRM/4Zy++/gg4T+XFwGwZxOz1X8O7Y/Vkn7V+j/IxdZ6N3V53QbS8YrK/ULhTnkxv2xdgtpO6xnEhrEO0Wwl2i2jCHYLYS7BtowhcRsErQLiBo2gcEjQ2CTRiwG0M0SAMZoLAsCMGBmSNAtAA4EO0LAhtHgJIdRDUSiCohYCSHUQAVENRHSDUQSGMSWMR1EmhAcKmhWb3APRWzUv1ViPjJ93u6mh6HeiD1Et801Wv+T6Ly8z1jQ8PjXFRjFJJckissphPbP3l6jn+Ceg9NKT27pdZc/kdFXo0u5F2FRKqzmy89rXHwxSWmE9MX9gnAz/ACVf4ozJ6Yq38PTXcbTqI50mmPmsZ5eCV55x/wBCYWZlBbZdVy+PU894hwqdMtsl7/BnvlunMDjno/C6OGjqxzmbDWXj/wCx4q4jbTb43wGVEnybjnCfTyZlOAWaum+NmU3EGwbYTbBtgK0hcQHAsOAEoiNXaBcSxKIDiTQhcQcE20ZxJtNDgZxJXAZxJ2aLAzJGhsBsAwLAWBbQ2A4CSHUQ9pSQ7QlEJIPaLYCkHGI8YkkYjhFGJrcA4Q9RdGC7m8y8l4mfCB6X/Dfg+IO1rnLu8ki5/f4zyv8APt2HCuHquEYxWFFJL3GtCsjrWMFpI488rlW+GOoUYhJCSHM2hCEIAbALiGIArzqKl9JoyRBbAvHKyoyx3HL8Z4RGyLTXeeacb4C6ZcucfDqvJ/qey31GDxXhcbFiSTPQwymc9uH348vTyB1jbDquKeibi263y+6/1MK7Qyh9aLX78GLLGx045SqLgA4Ft1guoyuS5FN1gOBcdQLqIuS9KbgM4Fp1gusnY0quILiWnABwDYVnEbYWHABxHsldxFtJnEHaMtEohKJIoBKAFpGoBqJJGAagB6RxgSxgFGsljWEpaKirLSPaPRfTbaIpew8l4ZTm2C6yj+J7bwqrbBR6fMrO6wZ/Oel+qBOkBXEkON0kIQgBCEIAQhCAGZHNErZDZIAqXIz9REvXzKF8zs8Uri81jK1VZj6vSqWU0bOpmZtsjs+meDkuJcL2PK7mZ7pOxvryjj+MUyhc1DOJR3peHfiSXTmvmjk8uM+Y68MvqgdILpGepkoQm45hJ7d3SXRsePEY7mpJxa59eXXkc/tqCVJG6S/BKSzF5Q0qBdHpmyrAdZoSpInUPZaUXABwLkqiOVY9wlRwG2liVYHZjCRVBKouKgJacWxpUVIaqLa04a04bCpGoljUWo0EkaA2NH4XDFsP7o/iexaOXceSaevDT6NP4HrHC7N1cX1SNLd4MrNZ7a8GGR1khytyEIQAhCEAIQhADMr3RLJHNBCrJvZnX2GtqYGTqoHf4rLHD5JqsvVWmfZYWtVEzrWb5XUXjD7yjDSxs1+lhLun2sH7GotfMsQfMytVxFV6/SSf2HOb8OTxj/qcvl/1bYfLWXAl9C1WnfNxtucfJ1wjJNf7ZL3+RnavgMXLQ2Y/mKqu1d2XZFbZfHPwNbgfG6rKtW5S9bdZJZ/z1W5+eCe5R7DSWKSeZ6VJJ804uzuXw+Jw7sdOpXKw4PKm3URWWqoq1LrVLvx5rkTdkmsrufcdN9Bcde63jM9NJS6YWojn/imcj6O6lTpUfGv1X7Oe1/BNe4e78kOdJDKg1XSRypHsaZEqCGVBryoIZ0FdFpkypB7M0pUkfYj2WltacOOnL0ag1SGz0orTBR0xoRpDjSSemetOSRoL6oCVSDY0pRpO19FdXmva++PL3eBzSrRd4bqezmmu7ufsNMMvr+ozx29BrkSooaS/KTXiXIyM7NCXcSCEIRkIQgBCEIARHJhNkFswCvqGZWpL90jP1B3eKajj8nusjVxMy6s2L4FK6o1yqsJ6Zigc5xPQSstc13R9XPkubOrtr5DXcP21qC5ym8e995x+fPWo6PHjvdcVp9POumx/f7ve9v4EfELrFVTBZzFr3c+f5na6vh8XOEF3R9aX9sO74vLKb4ap2zbXKCx/rlza92fkc/TXljP0isjq52ZafYyi/wDVh/iUfQutq61Pu7OD9++WPzL92hWydj+3LEfYv/C36L6HCnb/AIjUI/2V5WffJz9yQrf4NNOVRHKotuJHIDU5VkU6y5JEM0AUp1EPZl2aIsDJpxrDVZPCJLGssldVBqstRqJFSOQKXZBdiXPo76MKGll0ZXKbVRVDuBeWhn91ksOGTf2Rzxl1B8F4o4PZL6r7n0fn5HUU35ObhwefT5mno9LZHk8Y9pdxmvdZ71fTajIPJnxvw8PkyxC4wuNi5ltYyOQKwLtCVJMjORE7COdw9FtJOZVtsAnfnuIbIN/aRrjh/WeWSO2wp2yDs0Mn/Va9nL8CP6FJf1n7+f4nVGFv2ryiV7kl3kuo0tn+Kv8AbH9DI1PDJyf835P9CuN/Z/kEr0pZfh3D/SlnfLkksRz08WvNlCfCLk01Y3ju5Z/Ejt0OobzLE+iksJe4wz/x8Lbla1x8uXxIuLVpKU39aXcv+sUVrrdtexP155y/b9aXzMvUaHVue7s4yx3Leox+GChdwfXzcnLZHdy9Vvkui6HFnjMb6rqxts9xrKhWyS/pV8kvvPxx5d3P2mipJJKOEkkklySS5JI5nRejF0PrTfxZpQ0E19pi/WfA91pStI5WFVVteLHcmGxpLKRDKZHKxkM7g2Ek7CLeRTtA7UYdbDWR6E0NbHocnDXE9euZ6Oq4+o6yOuj0RLHXrojloa4nr1o+aOo6iOu9nwJ46xnM160tVawfFpdYt9al9Q1dLqY9WqLlWoFzknvFd7SXmHGyRFXcWYSF7LrGnjORLW2PCRLFmWWX1ppJDxmx97HUhOSMlo5SZFOLJ3ICUypaV0rutgOh9SWVpFK41/Yv1D9HQ3ZIGV5DLUisqpYncI9AHGJVlqyGWs8ybjVyxdbRFOSKM9YQT1hncFdLlkkVbJlaerIJ6ozuB7TWSRUsYE9SVp3i4PaScitZMCd5XnePktpJzK8pgzuIJWhyNpJTA3/vkQStA7QfI2UdUTQ1Rjxv5ki1B6krz2zDVliGsMOOo8/30JYakcTXQV6st06o5uGpLFWr8ykV1VOpNCjUHJUa3zL9Gu8ytRFdfRaXqpo5XT8QNPT68yywR1Y6OsnhExqdb0L1Op6s5c8L9Ovx+WfC8oiaI4Wrw/EF2rzMdV09TRrCvOYVli6lOy1Y5G+GLl8mZWWlWzUEWou9xnXak6ccGHVq7PVFeerM6zU+ZWs1RXEazKtGesK89YZ89SQT1JNxjWZtKWsIZaszZagjlqDK4rmTRlqyKWqM6WoInqCOF9tCeqIJakoyvIpXi4h9r0tQRSuKUriN3C4h9LkrSKVpVdwDuDgdLDsA7QrStA7YOB0pK4JXFTcPvNNseV1Xhx1JQUx1MqUuWnHVkkNYZSmFGwfSbi3Ia0s1cQ/eTnFcyWGoZcyTcNuro4p+8mhp+LdWcRDVMsV61lzJncHoOn4svvLJf03GeeN36HnFfEmi1DijQ7ZWdwej18b7+fwJlxrwyeew4m2vYTR4m/xYuMaXNd5LiSfL88/Ir6nVx+9n2fmceuLP4+ZBZxR8w5kLmumu1y6soajXowJ8SIZa59/iV0rlr2a5FWerMqeqZG9QydtJGlLVkUtWZstQyH6QTtemq9WRvWGXK8HtydqjUerBeoMxWMZ2k+jaMtQA7zPdzyB2zD0ftflcN2qw5NtJYXqxcm2+7CT8ih2rJtNc8SSe1vGHjPWL5ZXhJk5bk9Kx+dUb19fWzxX8p96WX9rpzF9JhhvNmE8N9k2s8/Hd/ll8GTU3TWN0lJJxl9SUW3D6uWp92fe+7OCCxWShKLsj62ctVyzzbeP5nd6zWOjMO8musRLbiEs2KM2oxk6vVbbwue4LsH5EKpk9ilNYi4ZaqxOUa5KSi3v7lgX/ANFdH8hzLIr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8" name="AutoShape 20" descr="data:image/jpeg;base64,/9j/4AAQSkZJRgABAQAAAQABAAD/2wCEAAkGBhQSEBQUEhQUFBQUFRQUFBUUFBQUFBQUFBQVFBQUFBQXHCYeFxkkGRQUHy8gIycpLCwsFR4xNTAqNSYrLCkBCQoKDgwOGg8PGiwcHBwpLCksLCwpKSksLCksLCwsLCksKSkpLCwsKSkpLCwsLCwsLCwpLCwsKSwsKSwsLCwsKf/AABEIAL4BCQMBIgACEQEDEQH/xAAbAAABBQEBAAAAAAAAAAAAAAACAAEDBAUGB//EADsQAAICAQIDBAYIBAcBAAAAAAABAgMRBBIFIVETMUFhBiJxgZGhFDJCUrHB0fAHM0NyU2KCkqKy8RX/xAAZAQADAQEBAAAAAAAAAAAAAAAAAQIDBAX/xAAiEQEBAAMAAgIDAAMAAAAAAAAAAQIREgMhMUETIlEEMmH/2gAMAwEAAhEDEQA/APL0hxCwd2mJDpCwOgBh0h0h0gBDpDodACFgfA+BpJIfaOhJAYMD4CwLAxsOBKIWB8CMOBg8CwIBSFgfA+BgOBYCwLAAOBYCwLAaAdo2AhCAcDBYGaABwILA2BGYQsCAGFgcbAtGiwIdILBSQ4HwFgWABJDodIJRAg4CSHwEkOEZIJIJRC2DANotpLsFsAkeBsEu0baBgwLAewW0BsGBYD2i2gEeB8B7RYA9g2iwHgWB6MG0YPAzQgjwLAWBYDQAILaNgkBFgLAzAw4GwHgZgANCCFtEaIJISHGg2AkhKISQAyQSQ6QSiBGUQoxHUSSMBkaMQ1AKMSRQGAKI+wnhTk1+H+i19v1YNLq+RcxtRcpGDsGdZ3NH8NrX9aSXsRM/4Zy++/gg4T+XFwGwZxOz1X8O7Y/Vkn7V+j/IxdZ6N3V53QbS8YrK/ULhTnkxv2xdgtpO6xnEhrEO0Wwl2i2jCHYLYS7BtowhcRsErQLiBo2gcEjQ2CTRiwG0M0SAMZoLAsCMGBmSNAtAA4EO0LAhtHgJIdRDUSiCohYCSHUQAVENRHSDUQSGMSWMR1EmhAcKmhWb3APRWzUv1ViPjJ93u6mh6HeiD1Et801Wv+T6Ly8z1jQ8PjXFRjFJJckissphPbP3l6jn+Ceg9NKT27pdZc/kdFXo0u5F2FRKqzmy89rXHwxSWmE9MX9gnAz/ACVf4ozJ6Yq38PTXcbTqI50mmPmsZ5eCV55x/wBCYWZlBbZdVy+PU894hwqdMtsl7/BnvlunMDjno/C6OGjqxzmbDWXj/wCx4q4jbTb43wGVEnybjnCfTyZlOAWaum+NmU3EGwbYTbBtgK0hcQHAsOAEoiNXaBcSxKIDiTQhcQcE20ZxJtNDgZxJXAZxJ2aLAzJGhsBsAwLAWBbQ2A4CSHUQ9pSQ7QlEJIPaLYCkHGI8YkkYjhFGJrcA4Q9RdGC7m8y8l4mfCB6X/Dfg+IO1rnLu8ki5/f4zyv8APt2HCuHquEYxWFFJL3GtCsjrWMFpI488rlW+GOoUYhJCSHM2hCEIAbALiGIArzqKl9JoyRBbAvHKyoyx3HL8Z4RGyLTXeeacb4C6ZcucfDqvJ/qey31GDxXhcbFiSTPQwymc9uH348vTyB1jbDquKeibi263y+6/1MK7Qyh9aLX78GLLGx045SqLgA4Ft1guoyuS5FN1gOBcdQLqIuS9KbgM4Fp1gusnY0quILiWnABwDYVnEbYWHABxHsldxFtJnEHaMtEohKJIoBKAFpGoBqJJGAagB6RxgSxgFGsljWEpaKirLSPaPRfTbaIpew8l4ZTm2C6yj+J7bwqrbBR6fMrO6wZ/Oel+qBOkBXEkON0kIQgBCEIAQhCAGZHNErZDZIAqXIz9REvXzKF8zs8Uri81jK1VZj6vSqWU0bOpmZtsjs+meDkuJcL2PK7mZ7pOxvryjj+MUyhc1DOJR3peHfiSXTmvmjk8uM+Y68MvqgdILpGepkoQm45hJ7d3SXRsePEY7mpJxa59eXXkc/tqCVJG6S/BKSzF5Q0qBdHpmyrAdZoSpInUPZaUXABwLkqiOVY9wlRwG2liVYHZjCRVBKouKgJacWxpUVIaqLa04a04bCpGoljUWo0EkaA2NH4XDFsP7o/iexaOXceSaevDT6NP4HrHC7N1cX1SNLd4MrNZ7a8GGR1khytyEIQAhCEAIQhADMr3RLJHNBCrJvZnX2GtqYGTqoHf4rLHD5JqsvVWmfZYWtVEzrWb5XUXjD7yjDSxs1+lhLun2sH7GotfMsQfMytVxFV6/SSf2HOb8OTxj/qcvl/1bYfLWXAl9C1WnfNxtucfJ1wjJNf7ZL3+RnavgMXLQ2Y/mKqu1d2XZFbZfHPwNbgfG6rKtW5S9bdZJZ/z1W5+eCe5R7DSWKSeZ6VJJ804uzuXw+Jw7sdOpXKw4PKm3URWWqoq1LrVLvx5rkTdkmsrufcdN9Bcde63jM9NJS6YWojn/imcj6O6lTpUfGv1X7Oe1/BNe4e78kOdJDKg1XSRypHsaZEqCGVBryoIZ0FdFpkypB7M0pUkfYj2WltacOOnL0ag1SGz0orTBR0xoRpDjSSemetOSRoL6oCVSDY0pRpO19FdXmva++PL3eBzSrRd4bqezmmu7ufsNMMvr+ozx29BrkSooaS/KTXiXIyM7NCXcSCEIRkIQgBCEIARHJhNkFswCvqGZWpL90jP1B3eKajj8nusjVxMy6s2L4FK6o1yqsJ6Zigc5xPQSstc13R9XPkubOrtr5DXcP21qC5ym8e995x+fPWo6PHjvdcVp9POumx/f7ve9v4EfELrFVTBZzFr3c+f5na6vh8XOEF3R9aX9sO74vLKb4ap2zbXKCx/rlza92fkc/TXljP0isjq52ZafYyi/wDVh/iUfQutq61Pu7OD9++WPzL92hWydj+3LEfYv/C36L6HCnb/AIjUI/2V5WffJz9yQrf4NNOVRHKotuJHIDU5VkU6y5JEM0AUp1EPZl2aIsDJpxrDVZPCJLGssldVBqstRqJFSOQKXZBdiXPo76MKGll0ZXKbVRVDuBeWhn91ksOGTf2Rzxl1B8F4o4PZL6r7n0fn5HUU35ObhwefT5mno9LZHk8Y9pdxmvdZ71fTajIPJnxvw8PkyxC4wuNi5ltYyOQKwLtCVJMjORE7COdw9FtJOZVtsAnfnuIbIN/aRrjh/WeWSO2wp2yDs0Mn/Va9nL8CP6FJf1n7+f4nVGFv2ryiV7kl3kuo0tn+Kv8AbH9DI1PDJyf835P9CuN/Z/kEr0pZfh3D/SlnfLkksRz08WvNlCfCLk01Y3ju5Z/Ejt0OobzLE+iksJe4wz/x8Lbla1x8uXxIuLVpKU39aXcv+sUVrrdtexP155y/b9aXzMvUaHVue7s4yx3Leox+GChdwfXzcnLZHdy9Vvkui6HFnjMb6rqxts9xrKhWyS/pV8kvvPxx5d3P2mipJJKOEkkklySS5JI5nRejF0PrTfxZpQ0E19pi/WfA91pStI5WFVVteLHcmGxpLKRDKZHKxkM7g2Ek7CLeRTtA7UYdbDWR6E0NbHocnDXE9euZ6Oq4+o6yOuj0RLHXrojloa4nr1o+aOo6iOu9nwJ46xnM160tVawfFpdYt9al9Q1dLqY9WqLlWoFzknvFd7SXmHGyRFXcWYSF7LrGnjORLW2PCRLFmWWX1ppJDxmx97HUhOSMlo5SZFOLJ3ICUypaV0rutgOh9SWVpFK41/Yv1D9HQ3ZIGV5DLUisqpYncI9AHGJVlqyGWs8ybjVyxdbRFOSKM9YQT1hncFdLlkkVbJlaerIJ6ozuB7TWSRUsYE9SVp3i4PaScitZMCd5XnePktpJzK8pgzuIJWhyNpJTA3/vkQStA7QfI2UdUTQ1Rjxv5ki1B6krz2zDVliGsMOOo8/30JYakcTXQV6st06o5uGpLFWr8ykV1VOpNCjUHJUa3zL9Gu8ytRFdfRaXqpo5XT8QNPT68yywR1Y6OsnhExqdb0L1Op6s5c8L9Ovx+WfC8oiaI4Wrw/EF2rzMdV09TRrCvOYVli6lOy1Y5G+GLl8mZWWlWzUEWou9xnXak6ccGHVq7PVFeerM6zU+ZWs1RXEazKtGesK89YZ89SQT1JNxjWZtKWsIZaszZagjlqDK4rmTRlqyKWqM6WoInqCOF9tCeqIJakoyvIpXi4h9r0tQRSuKUriN3C4h9LkrSKVpVdwDuDgdLDsA7QrStA7YOB0pK4JXFTcPvNNseV1Xhx1JQUx1MqUuWnHVkkNYZSmFGwfSbi3Ia0s1cQ/eTnFcyWGoZcyTcNuro4p+8mhp+LdWcRDVMsV61lzJncHoOn4svvLJf03GeeN36HnFfEmi1DijQ7ZWdwej18b7+fwJlxrwyeew4m2vYTR4m/xYuMaXNd5LiSfL88/Ir6nVx+9n2fmceuLP4+ZBZxR8w5kLmumu1y6soajXowJ8SIZa59/iV0rlr2a5FWerMqeqZG9QydtJGlLVkUtWZstQyH6QTtemq9WRvWGXK8HtydqjUerBeoMxWMZ2k+jaMtQA7zPdzyB2zD0ftflcN2qw5NtJYXqxcm2+7CT8ih2rJtNc8SSe1vGHjPWL5ZXhJk5bk9Kx+dUb19fWzxX8p96WX9rpzF9JhhvNmE8N9k2s8/Hd/ll8GTU3TWN0lJJxl9SUW3D6uWp92fe+7OCCxWShKLsj62ctVyzzbeP5nd6zWOjMO8musRLbiEs2KM2oxk6vVbbwue4LsH5EKpk9ilNYi4ZaqxOUa5KSi3v7lgX/ANFdH8hzLIr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72" name="AutoShape 24" descr="data:image/jpeg;base64,/9j/4AAQSkZJRgABAQAAAQABAAD/2wCEAAkGBhQSEBQUEhQUFBQUFRQUFBUUFBQUFBQUFBQVFBQUFBQXHCYeFxkkGRQUHy8gIycpLCwsFR4xNTAqNSYrLCkBCQoKDgwOGg8PGiwcHBwpLCksLCwpKSksLCksLCwsLCksKSkpLCwsKSkpLCwsLCwsLCwpLCwsKSwsKSwsLCwsKf/AABEIAL4BCQMBIgACEQEDEQH/xAAbAAABBQEBAAAAAAAAAAAAAAACAAEDBAUGB//EADsQAAICAQIDBAYIBAcBAAAAAAABAgMRBBIFIVETMUFhBiJxgZGhFDJCUrHB0fAHM0NyU2KCkqKy8RX/xAAZAQADAQEBAAAAAAAAAAAAAAAAAQIDBAX/xAAiEQEBAAMAAgIDAAMAAAAAAAAAAQIREgMhMUETIlEEMmH/2gAMAwEAAhEDEQA/APL0hxCwd2mJDpCwOgBh0h0h0gBDpDodACFgfA+BpJIfaOhJAYMD4CwLAxsOBKIWB8CMOBg8CwIBSFgfA+BgOBYCwLAAOBYCwLAaAdo2AhCAcDBYGaABwILA2BGYQsCAGFgcbAtGiwIdILBSQ4HwFgWABJDodIJRAg4CSHwEkOEZIJIJRC2DANotpLsFsAkeBsEu0baBgwLAewW0BsGBYD2i2gEeB8B7RYA9g2iwHgWB6MG0YPAzQgjwLAWBYDQAILaNgkBFgLAzAw4GwHgZgANCCFtEaIJISHGg2AkhKISQAyQSQ6QSiBGUQoxHUSSMBkaMQ1AKMSRQGAKI+wnhTk1+H+i19v1YNLq+RcxtRcpGDsGdZ3NH8NrX9aSXsRM/4Zy++/gg4T+XFwGwZxOz1X8O7Y/Vkn7V+j/IxdZ6N3V53QbS8YrK/ULhTnkxv2xdgtpO6xnEhrEO0Wwl2i2jCHYLYS7BtowhcRsErQLiBo2gcEjQ2CTRiwG0M0SAMZoLAsCMGBmSNAtAA4EO0LAhtHgJIdRDUSiCohYCSHUQAVENRHSDUQSGMSWMR1EmhAcKmhWb3APRWzUv1ViPjJ93u6mh6HeiD1Et801Wv+T6Ly8z1jQ8PjXFRjFJJckissphPbP3l6jn+Ceg9NKT27pdZc/kdFXo0u5F2FRKqzmy89rXHwxSWmE9MX9gnAz/ACVf4ozJ6Yq38PTXcbTqI50mmPmsZ5eCV55x/wBCYWZlBbZdVy+PU894hwqdMtsl7/BnvlunMDjno/C6OGjqxzmbDWXj/wCx4q4jbTb43wGVEnybjnCfTyZlOAWaum+NmU3EGwbYTbBtgK0hcQHAsOAEoiNXaBcSxKIDiTQhcQcE20ZxJtNDgZxJXAZxJ2aLAzJGhsBsAwLAWBbQ2A4CSHUQ9pSQ7QlEJIPaLYCkHGI8YkkYjhFGJrcA4Q9RdGC7m8y8l4mfCB6X/Dfg+IO1rnLu8ki5/f4zyv8APt2HCuHquEYxWFFJL3GtCsjrWMFpI488rlW+GOoUYhJCSHM2hCEIAbALiGIArzqKl9JoyRBbAvHKyoyx3HL8Z4RGyLTXeeacb4C6ZcucfDqvJ/qey31GDxXhcbFiSTPQwymc9uH348vTyB1jbDquKeibi263y+6/1MK7Qyh9aLX78GLLGx045SqLgA4Ft1guoyuS5FN1gOBcdQLqIuS9KbgM4Fp1gusnY0quILiWnABwDYVnEbYWHABxHsldxFtJnEHaMtEohKJIoBKAFpGoBqJJGAagB6RxgSxgFGsljWEpaKirLSPaPRfTbaIpew8l4ZTm2C6yj+J7bwqrbBR6fMrO6wZ/Oel+qBOkBXEkON0kIQgBCEIAQhCAGZHNErZDZIAqXIz9REvXzKF8zs8Uri81jK1VZj6vSqWU0bOpmZtsjs+meDkuJcL2PK7mZ7pOxvryjj+MUyhc1DOJR3peHfiSXTmvmjk8uM+Y68MvqgdILpGepkoQm45hJ7d3SXRsePEY7mpJxa59eXXkc/tqCVJG6S/BKSzF5Q0qBdHpmyrAdZoSpInUPZaUXABwLkqiOVY9wlRwG2liVYHZjCRVBKouKgJacWxpUVIaqLa04a04bCpGoljUWo0EkaA2NH4XDFsP7o/iexaOXceSaevDT6NP4HrHC7N1cX1SNLd4MrNZ7a8GGR1khytyEIQAhCEAIQhADMr3RLJHNBCrJvZnX2GtqYGTqoHf4rLHD5JqsvVWmfZYWtVEzrWb5XUXjD7yjDSxs1+lhLun2sH7GotfMsQfMytVxFV6/SSf2HOb8OTxj/qcvl/1bYfLWXAl9C1WnfNxtucfJ1wjJNf7ZL3+RnavgMXLQ2Y/mKqu1d2XZFbZfHPwNbgfG6rKtW5S9bdZJZ/z1W5+eCe5R7DSWKSeZ6VJJ804uzuXw+Jw7sdOpXKw4PKm3URWWqoq1LrVLvx5rkTdkmsrufcdN9Bcde63jM9NJS6YWojn/imcj6O6lTpUfGv1X7Oe1/BNe4e78kOdJDKg1XSRypHsaZEqCGVBryoIZ0FdFpkypB7M0pUkfYj2WltacOOnL0ag1SGz0orTBR0xoRpDjSSemetOSRoL6oCVSDY0pRpO19FdXmva++PL3eBzSrRd4bqezmmu7ufsNMMvr+ozx29BrkSooaS/KTXiXIyM7NCXcSCEIRkIQgBCEIARHJhNkFswCvqGZWpL90jP1B3eKajj8nusjVxMy6s2L4FK6o1yqsJ6Zigc5xPQSstc13R9XPkubOrtr5DXcP21qC5ym8e995x+fPWo6PHjvdcVp9POumx/f7ve9v4EfELrFVTBZzFr3c+f5na6vh8XOEF3R9aX9sO74vLKb4ap2zbXKCx/rlza92fkc/TXljP0isjq52ZafYyi/wDVh/iUfQutq61Pu7OD9++WPzL92hWydj+3LEfYv/C36L6HCnb/AIjUI/2V5WffJz9yQrf4NNOVRHKotuJHIDU5VkU6y5JEM0AUp1EPZl2aIsDJpxrDVZPCJLGssldVBqstRqJFSOQKXZBdiXPo76MKGll0ZXKbVRVDuBeWhn91ksOGTf2Rzxl1B8F4o4PZL6r7n0fn5HUU35ObhwefT5mno9LZHk8Y9pdxmvdZ71fTajIPJnxvw8PkyxC4wuNi5ltYyOQKwLtCVJMjORE7COdw9FtJOZVtsAnfnuIbIN/aRrjh/WeWSO2wp2yDs0Mn/Va9nL8CP6FJf1n7+f4nVGFv2ryiV7kl3kuo0tn+Kv8AbH9DI1PDJyf835P9CuN/Z/kEr0pZfh3D/SlnfLkksRz08WvNlCfCLk01Y3ju5Z/Ejt0OobzLE+iksJe4wz/x8Lbla1x8uXxIuLVpKU39aXcv+sUVrrdtexP155y/b9aXzMvUaHVue7s4yx3Leox+GChdwfXzcnLZHdy9Vvkui6HFnjMb6rqxts9xrKhWyS/pV8kvvPxx5d3P2mipJJKOEkkklySS5JI5nRejF0PrTfxZpQ0E19pi/WfA91pStI5WFVVteLHcmGxpLKRDKZHKxkM7g2Ek7CLeRTtA7UYdbDWR6E0NbHocnDXE9euZ6Oq4+o6yOuj0RLHXrojloa4nr1o+aOo6iOu9nwJ46xnM160tVawfFpdYt9al9Q1dLqY9WqLlWoFzknvFd7SXmHGyRFXcWYSF7LrGnjORLW2PCRLFmWWX1ppJDxmx97HUhOSMlo5SZFOLJ3ICUypaV0rutgOh9SWVpFK41/Yv1D9HQ3ZIGV5DLUisqpYncI9AHGJVlqyGWs8ybjVyxdbRFOSKM9YQT1hncFdLlkkVbJlaerIJ6ozuB7TWSRUsYE9SVp3i4PaScitZMCd5XnePktpJzK8pgzuIJWhyNpJTA3/vkQStA7QfI2UdUTQ1Rjxv5ki1B6krz2zDVliGsMOOo8/30JYakcTXQV6st06o5uGpLFWr8ykV1VOpNCjUHJUa3zL9Gu8ytRFdfRaXqpo5XT8QNPT68yywR1Y6OsnhExqdb0L1Op6s5c8L9Ovx+WfC8oiaI4Wrw/EF2rzMdV09TRrCvOYVli6lOy1Y5G+GLl8mZWWlWzUEWou9xnXak6ccGHVq7PVFeerM6zU+ZWs1RXEazKtGesK89YZ89SQT1JNxjWZtKWsIZaszZagjlqDK4rmTRlqyKWqM6WoInqCOF9tCeqIJakoyvIpXi4h9r0tQRSuKUriN3C4h9LkrSKVpVdwDuDgdLDsA7QrStA7YOB0pK4JXFTcPvNNseV1Xhx1JQUx1MqUuWnHVkkNYZSmFGwfSbi3Ia0s1cQ/eTnFcyWGoZcyTcNuro4p+8mhp+LdWcRDVMsV61lzJncHoOn4svvLJf03GeeN36HnFfEmi1DijQ7ZWdwej18b7+fwJlxrwyeew4m2vYTR4m/xYuMaXNd5LiSfL88/Ir6nVx+9n2fmceuLP4+ZBZxR8w5kLmumu1y6soajXowJ8SIZa59/iV0rlr2a5FWerMqeqZG9QydtJGlLVkUtWZstQyH6QTtemq9WRvWGXK8HtydqjUerBeoMxWMZ2k+jaMtQA7zPdzyB2zD0ftflcN2qw5NtJYXqxcm2+7CT8ih2rJtNc8SSe1vGHjPWL5ZXhJk5bk9Kx+dUb19fWzxX8p96WX9rpzF9JhhvNmE8N9k2s8/Hd/ll8GTU3TWN0lJJxl9SUW3D6uWp92fe+7OCCxWShKLsj62ctVyzzbeP5nd6zWOjMO8musRLbiEs2KM2oxk6vVbbwue4LsH5EKpk9ilNYi4ZaqxOUa5KSi3v7lgX/ANFdH8hzLIrp/9k="/>
          <p:cNvSpPr>
            <a:spLocks noChangeAspect="1" noChangeArrowheads="1"/>
          </p:cNvSpPr>
          <p:nvPr/>
        </p:nvSpPr>
        <p:spPr bwMode="auto">
          <a:xfrm>
            <a:off x="107504" y="-2115616"/>
            <a:ext cx="6562725" cy="4724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" name="Управляющая кнопка: настраиваемая 22">
            <a:hlinkClick r:id="rId2" action="ppaction://hlinksldjump" highlightClick="1"/>
          </p:cNvPr>
          <p:cNvSpPr/>
          <p:nvPr/>
        </p:nvSpPr>
        <p:spPr>
          <a:xfrm>
            <a:off x="539552" y="6165304"/>
            <a:ext cx="2088232" cy="360040"/>
          </a:xfrm>
          <a:prstGeom prst="actionButtonBlank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подсказка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Управляющая кнопка: домой 24">
            <a:hlinkClick r:id="rId3" action="ppaction://hlinksldjump" highlightClick="1"/>
          </p:cNvPr>
          <p:cNvSpPr/>
          <p:nvPr/>
        </p:nvSpPr>
        <p:spPr>
          <a:xfrm>
            <a:off x="539552" y="5157192"/>
            <a:ext cx="1368152" cy="648072"/>
          </a:xfrm>
          <a:prstGeom prst="actionButtonHome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7847583" cy="719708"/>
          </a:xfrm>
          <a:effectLst/>
        </p:spPr>
        <p:txBody>
          <a:bodyPr>
            <a:prstTxWarp prst="textInflateTop">
              <a:avLst/>
            </a:prstTxWarp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31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по вертикали</a:t>
            </a:r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</a:rPr>
              <a:t>: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75656" y="2132856"/>
            <a:ext cx="5832648" cy="2600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Это физическая величина, которая определяет интенсивность электромагнитных взаимодействий.</a:t>
            </a:r>
            <a:endParaRPr lang="ru-RU" sz="2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2" descr="http://fizika7klass.narod.ru/olderfiles/1/0004-004-Karbonovye-kisloty-eto-or-9477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4149080"/>
            <a:ext cx="2016224" cy="244158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AutoShape 4" descr="data:image/jpeg;base64,/9j/4AAQSkZJRgABAQAAAQABAAD/2wBDAAkGBwgHBgkIBwgKCgkLDRYPDQwMDRsUFRAWIB0iIiAdHx8kKDQsJCYxJx8fLT0tMTU3Ojo6Iys/RD84QzQ5Ojf/2wBDAQoKCg0MDRoPDxo3JR8lNzc3Nzc3Nzc3Nzc3Nzc3Nzc3Nzc3Nzc3Nzc3Nzc3Nzc3Nzc3Nzc3Nzc3Nzc3Nzc3Nzf/wAARCAEUALcDASIAAhEBAxEB/8QAHAABAQACAgMAAAAAAAAAAAAAAAECAwUGBAcI/8QANBABAAIBAgUCAwYEBwAAAAAAAAECAwQRBQYSITEHYUFRcRMUIoGRoSSSscEyQmSCotHw/8QAGgEBAQADAQEAAAAAAAAAAAAAAAECAwQFBv/EACYRAQACAgEEAQMFAAAAAAAAAAABAgMRBBIhMWEFFFGxMjNxocH/2gAMAwEAAhEDEQA/APR4AAAACqAAAAAIgAqgAAAAAAAAAACIAAAAAKoAACxG6CCoAAoAAAIgAAAqgCIAAAAAKoosQgbPM4ZpLavUWx1jfpw5ck/StLW/s8atXsz0w5dxarl/mfjGau9tNoM2LF7TbHbef02/VpzXmtJmPLbirE2iZ8PWExsjflp02mGmYbYlrmNMRUVABQARAAAAAAAAABVAAWGdYYw2VhjKw3YadVoe+/TfRxp/Sfjd5jvnrqJ+sRiiP+3o7QY+vLWPd9I8s6T7v6VZMe205NJntP59TlyW3bXqZddKapE/eYh8063H05bR7vCtDl+LY+nUXj3cVZux23WGrNXptMNcsWUpLa0IAoAIgAAAAAAAAAqiwiwgyhtp5aobaeUllDmeC4+vU44931Dp9NGHkaMG3jh07/WabvmXlqvXxDDSPNrRD6u1eGI4TmwV8RgtSP5dnH07vafX5dl7ax0j3+HyZx2u2ryfVwd/LnOPW31eT6uDv5bcH6IYcr9yWuWMspYuhyIAoAAAIgAoAIAAACqKggyhsrLVDOJRYds9PqRqOauF4Z8X1WOJ+nVD6vyR1Y7R84mHyn6Wfi564PH+oif03l9V1tvVo3EXmv3hsvaZrV8e8ct/G5o+Vpj93EWlyvMcTj4zrcc/5M96/paXETLZjjVYXNbd5SUEbGkAUAEQAAAAAAAAAVQAFWJYqg7P6daqNJzhw7NM7dOSdvr0zEPpfljjEa/S3rknbJiv0zEz5j4Pkrh2otpNdg1Fe048lbR+UvdfDuYMWi4h+DLEUzRFvz+DyvkKXreuSjv4tK5cdqT5erefcX2HOHGMUeK6zLt/NMuvS7F6h5Yzc48Ty1neL5erf6xDrj0sfekT6hxZO1pgRUZsABVAEQAAAAAAAAAVQABtrp81sNs1cOS2Ks7WyRSZrE+8+Gp7g9OqUx8pY6Wm1Ptb3vNq+e87fHtPaIcnL5P0+OL633dXE431F5rvXZ6gjs5iNfnvOO1bz+GsfHx2d213p3otVqcubFxS+Gclpt0Rp46Y3+Ubw8jS+n+DBwrVaX7/AEyZs0T05bYpjp7du28tE/Kcbp8/1LfX43PFpie0PWfE9ROq1uTLa3VM7bz8+2zxXesnpjxOO+PW6S8f7o/s8DL6fcdplilaYbxM7dUX2iP2b453Gt4vDRPC5Eeay6mOQ47wrPwTiWTQam+O+SlazNscztO8RPxj3ce6a2i0RaPEua1ZrMxPmABkgAiAAAAAAAAAAAAo9scj6iI5Y01Z8xFo/wCUvU7v/Kuo+z4JhpE/C39Zef8AJ06sMR7ep8TOs0/x/sO6feKxMd2+uqiPi6zOr2rWd22NX7vCnA+g6nZa6zaf8TOdfERvMw6z98nbywya2YrPdhHHNum+oVoycw2zRO/2mKs/pvH9nWXJ8x6idRxbNM+K7Vj/AN+bjH1XHrNcNY9PkuVMWz3mPuAN7QAIgAAAAAAAAAAAA7XwHP0cPx138RP9ZdUc3oM8VwxFZ7RGzm5VeqmndwL9GSZ9OwTm3p5/dnTPMVjeXERn7Mq6jt5efOJ7MZnL/ePdry6n8M93GzqPdqy6jt5Ixdy2fs4PiVuvXZrfOzxmzUz1Z8k/OzW9isarEPm8k7vMgDJiAAAAAAAIgAAAAAqjzNJk6Mc/V4bdhnarC8bhnjt0228+maZr5MWS0RPU8WL7MutpmjrjK8uczVky7w0TdhaxGMtmlovO97T7sVnzKOhwyACAAACgAgAAAAAKoAAzpPZgsJJDbEst+zXEsvgxmGyJJlJlJljuaSZYgM2AAAAiAAAAAAAAACqAALCCDKGfwa4Z79kWGMoSCIAyAAAAAAQAFAEQAAAVQAABBV3RUEAUQBQAAAAAAAAAAAAAQAAAAVUEABRAAAAAFAAAAAAABAAAF2TYFQAUQBUAABQAAAA2U3EAAEFAQUBBSOwHdU3QF7QgAAKACBssQu5Iuk2Nlg2EY7C+F8gxGXSkxsCbgAoAL8EBFQBUAAAAAFAjyCDJAQVQFhCABGUAEG0A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data:image/jpeg;base64,/9j/4AAQSkZJRgABAQAAAQABAAD/2wBDAAkGBwgHBgkIBwgKCgkLDRYPDQwMDRsUFRAWIB0iIiAdHx8kKDQsJCYxJx8fLT0tMTU3Ojo6Iys/RD84QzQ5Ojf/2wBDAQoKCg0MDRoPDxo3JR8lNzc3Nzc3Nzc3Nzc3Nzc3Nzc3Nzc3Nzc3Nzc3Nzc3Nzc3Nzc3Nzc3Nzc3Nzc3Nzc3Nzf/wAARCAEUALcDASIAAhEBAxEB/8QAHAABAQACAgMAAAAAAAAAAAAAAAECAwUGBAcI/8QANBABAAIBAgUCAwYEBwAAAAAAAAECAwQRBQYSITEHYUFRcRMUIoGRoSSSscEyQmSCotHw/8QAGgEBAQADAQEAAAAAAAAAAAAAAAECAwQFBv/EACYRAQACAgEEAQMFAAAAAAAAAAABAgMRBBIhMWEFFFGxMjNxocH/2gAMAwEAAhEDEQA/APR4AAAACqAAAAAIgAqgAAAAAAAAAACIAAAAAKoAACxG6CCoAAoAAAIgAAAqgCIAAAAAKoosQgbPM4ZpLavUWx1jfpw5ck/StLW/s8atXsz0w5dxarl/mfjGau9tNoM2LF7TbHbef02/VpzXmtJmPLbirE2iZ8PWExsjflp02mGmYbYlrmNMRUVABQARAAAAAAAAABVAAWGdYYw2VhjKw3YadVoe+/TfRxp/Sfjd5jvnrqJ+sRiiP+3o7QY+vLWPd9I8s6T7v6VZMe205NJntP59TlyW3bXqZddKapE/eYh8063H05bR7vCtDl+LY+nUXj3cVZux23WGrNXptMNcsWUpLa0IAoAIgAAAAAAAAAqiwiwgyhtp5aobaeUllDmeC4+vU44931Dp9NGHkaMG3jh07/WabvmXlqvXxDDSPNrRD6u1eGI4TmwV8RgtSP5dnH07vafX5dl7ax0j3+HyZx2u2ryfVwd/LnOPW31eT6uDv5bcH6IYcr9yWuWMspYuhyIAoAAAIgAoAIAAACqKggyhsrLVDOJRYds9PqRqOauF4Z8X1WOJ+nVD6vyR1Y7R84mHyn6Wfi564PH+oif03l9V1tvVo3EXmv3hsvaZrV8e8ct/G5o+Vpj93EWlyvMcTj4zrcc/5M96/paXETLZjjVYXNbd5SUEbGkAUAEQAAAAAAAAAVQAFWJYqg7P6daqNJzhw7NM7dOSdvr0zEPpfljjEa/S3rknbJiv0zEz5j4Pkrh2otpNdg1Fe048lbR+UvdfDuYMWi4h+DLEUzRFvz+DyvkKXreuSjv4tK5cdqT5erefcX2HOHGMUeK6zLt/NMuvS7F6h5Yzc48Ty1neL5erf6xDrj0sfekT6hxZO1pgRUZsABVAEQAAAAAAAAAVQABtrp81sNs1cOS2Ks7WyRSZrE+8+Gp7g9OqUx8pY6Wm1Ptb3vNq+e87fHtPaIcnL5P0+OL633dXE431F5rvXZ6gjs5iNfnvOO1bz+GsfHx2d213p3otVqcubFxS+Gclpt0Rp46Y3+Ubw8jS+n+DBwrVaX7/AEyZs0T05bYpjp7du28tE/Kcbp8/1LfX43PFpie0PWfE9ROq1uTLa3VM7bz8+2zxXesnpjxOO+PW6S8f7o/s8DL6fcdplilaYbxM7dUX2iP2b453Gt4vDRPC5Eeay6mOQ47wrPwTiWTQam+O+SlazNscztO8RPxj3ce6a2i0RaPEua1ZrMxPmABkgAiAAAAAAAAAAAAo9scj6iI5Y01Z8xFo/wCUvU7v/Kuo+z4JhpE/C39Zef8AJ06sMR7ep8TOs0/x/sO6feKxMd2+uqiPi6zOr2rWd22NX7vCnA+g6nZa6zaf8TOdfERvMw6z98nbywya2YrPdhHHNum+oVoycw2zRO/2mKs/pvH9nWXJ8x6idRxbNM+K7Vj/AN+bjH1XHrNcNY9PkuVMWz3mPuAN7QAIgAAAAAAAAAAAA7XwHP0cPx138RP9ZdUc3oM8VwxFZ7RGzm5VeqmndwL9GSZ9OwTm3p5/dnTPMVjeXERn7Mq6jt5efOJ7MZnL/ePdry6n8M93GzqPdqy6jt5Ixdy2fs4PiVuvXZrfOzxmzUz1Z8k/OzW9isarEPm8k7vMgDJiAAAAAAAIgAAAAAqjzNJk6Mc/V4bdhnarC8bhnjt0228+maZr5MWS0RPU8WL7MutpmjrjK8uczVky7w0TdhaxGMtmlovO97T7sVnzKOhwyACAAACgAgAAAAAKoAAzpPZgsJJDbEst+zXEsvgxmGyJJlJlJljuaSZYgM2AAAAiAAAAAAAAACqAALCCDKGfwa4Z79kWGMoSCIAyAAAAAAQAFAEQAAAVQAABBV3RUEAUQBQAAAAAAAAAAAAAQAAAAVUEABRAAAAAFAAAAAAABAAAF2TYFQAUQBUAABQAAAA2U3EAAEFAQUBBSOwHdU3QF7QgAAKACBssQu5Iuk2Nlg2EY7C+F8gxGXSkxsCbgAoAL8EBFQBUAAAAAFAjyCDJAQVQFhCABGUAEG0A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6" name="AutoShape 8" descr="data:image/jpeg;base64,/9j/4AAQSkZJRgABAQAAAQABAAD/2wBDAAkGBwgHBgkIBwgKCgkLDRYPDQwMDRsUFRAWIB0iIiAdHx8kKDQsJCYxJx8fLT0tMTU3Ojo6Iys/RD84QzQ5Ojf/2wBDAQoKCg0MDRoPDxo3JR8lNzc3Nzc3Nzc3Nzc3Nzc3Nzc3Nzc3Nzc3Nzc3Nzc3Nzc3Nzc3Nzc3Nzc3Nzc3Nzc3Nzf/wAARCAEUALcDASIAAhEBAxEB/8QAHAABAQACAgMAAAAAAAAAAAAAAAECAwUGBAcI/8QANBABAAIBAgUCAwYEBwAAAAAAAAECAwQRBQYSITEHYUFRcRMUIoGRoSSSscEyQmSCotHw/8QAGgEBAQADAQEAAAAAAAAAAAAAAAECAwQFBv/EACYRAQACAgEEAQMFAAAAAAAAAAABAgMRBBIhMWEFFFGxMjNxocH/2gAMAwEAAhEDEQA/APR4AAAACqAAAAAIgAqgAAAAAAAAAACIAAAAAKoAACxG6CCoAAoAAAIgAAAqgCIAAAAAKoosQgbPM4ZpLavUWx1jfpw5ck/StLW/s8atXsz0w5dxarl/mfjGau9tNoM2LF7TbHbef02/VpzXmtJmPLbirE2iZ8PWExsjflp02mGmYbYlrmNMRUVABQARAAAAAAAAABVAAWGdYYw2VhjKw3YadVoe+/TfRxp/Sfjd5jvnrqJ+sRiiP+3o7QY+vLWPd9I8s6T7v6VZMe205NJntP59TlyW3bXqZddKapE/eYh8063H05bR7vCtDl+LY+nUXj3cVZux23WGrNXptMNcsWUpLa0IAoAIgAAAAAAAAAqiwiwgyhtp5aobaeUllDmeC4+vU44931Dp9NGHkaMG3jh07/WabvmXlqvXxDDSPNrRD6u1eGI4TmwV8RgtSP5dnH07vafX5dl7ax0j3+HyZx2u2ryfVwd/LnOPW31eT6uDv5bcH6IYcr9yWuWMspYuhyIAoAAAIgAoAIAAACqKggyhsrLVDOJRYds9PqRqOauF4Z8X1WOJ+nVD6vyR1Y7R84mHyn6Wfi564PH+oif03l9V1tvVo3EXmv3hsvaZrV8e8ct/G5o+Vpj93EWlyvMcTj4zrcc/5M96/paXETLZjjVYXNbd5SUEbGkAUAEQAAAAAAAAAVQAFWJYqg7P6daqNJzhw7NM7dOSdvr0zEPpfljjEa/S3rknbJiv0zEz5j4Pkrh2otpNdg1Fe048lbR+UvdfDuYMWi4h+DLEUzRFvz+DyvkKXreuSjv4tK5cdqT5erefcX2HOHGMUeK6zLt/NMuvS7F6h5Yzc48Ty1neL5erf6xDrj0sfekT6hxZO1pgRUZsABVAEQAAAAAAAAAVQABtrp81sNs1cOS2Ks7WyRSZrE+8+Gp7g9OqUx8pY6Wm1Ptb3vNq+e87fHtPaIcnL5P0+OL633dXE431F5rvXZ6gjs5iNfnvOO1bz+GsfHx2d213p3otVqcubFxS+Gclpt0Rp46Y3+Ubw8jS+n+DBwrVaX7/AEyZs0T05bYpjp7du28tE/Kcbp8/1LfX43PFpie0PWfE9ROq1uTLa3VM7bz8+2zxXesnpjxOO+PW6S8f7o/s8DL6fcdplilaYbxM7dUX2iP2b453Gt4vDRPC5Eeay6mOQ47wrPwTiWTQam+O+SlazNscztO8RPxj3ce6a2i0RaPEua1ZrMxPmABkgAiAAAAAAAAAAAAo9scj6iI5Y01Z8xFo/wCUvU7v/Kuo+z4JhpE/C39Zef8AJ06sMR7ep8TOs0/x/sO6feKxMd2+uqiPi6zOr2rWd22NX7vCnA+g6nZa6zaf8TOdfERvMw6z98nbywya2YrPdhHHNum+oVoycw2zRO/2mKs/pvH9nWXJ8x6idRxbNM+K7Vj/AN+bjH1XHrNcNY9PkuVMWz3mPuAN7QAIgAAAAAAAAAAAA7XwHP0cPx138RP9ZdUc3oM8VwxFZ7RGzm5VeqmndwL9GSZ9OwTm3p5/dnTPMVjeXERn7Mq6jt5efOJ7MZnL/ePdry6n8M93GzqPdqy6jt5Ixdy2fs4PiVuvXZrfOzxmzUz1Z8k/OzW9isarEPm8k7vMgDJiAAAAAAAIgAAAAAqjzNJk6Mc/V4bdhnarC8bhnjt0228+maZr5MWS0RPU8WL7MutpmjrjK8uczVky7w0TdhaxGMtmlovO97T7sVnzKOhwyACAAACgAgAAAAAKoAAzpPZgsJJDbEst+zXEsvgxmGyJJlJlJljuaSZYgM2AAAAiAAAAAAAAACqAALCCDKGfwa4Z79kWGMoSCIAyAAAAAAQAFAEQAAAVQAABBV3RUEAUQBQAAAAAAAAAAAAAQAAAAVUEABRAAAAAFAAAAAAABAAAF2TYFQAUQBUAABQAAAA2U3EAAEFAQUBBSOwHdU3QF7QgAAKACBssQu5Iuk2Nlg2EY7C+F8gxGXSkxsCbgAoAL8EBFQBUAAAAAFAjyCDJAQVQFhCABGUAEG0A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8" name="AutoShape 10" descr="data:image/jpeg;base64,/9j/4AAQSkZJRgABAQAAAQABAAD/2wBDAAkGBwgHBgkIBwgKCgkLDRYPDQwMDRsUFRAWIB0iIiAdHx8kKDQsJCYxJx8fLT0tMTU3Ojo6Iys/RD84QzQ5Ojf/2wBDAQoKCg0MDRoPDxo3JR8lNzc3Nzc3Nzc3Nzc3Nzc3Nzc3Nzc3Nzc3Nzc3Nzc3Nzc3Nzc3Nzc3Nzc3Nzc3Nzc3Nzf/wAARCAEUALcDASIAAhEBAxEB/8QAHAABAQACAgMAAAAAAAAAAAAAAAECAwUGBAcI/8QANBABAAIBAgUCAwYEBwAAAAAAAAECAwQRBQYSITEHYUFRcRMUIoGRoSSSscEyQmSCotHw/8QAGgEBAQADAQEAAAAAAAAAAAAAAAECAwQFBv/EACYRAQACAgEEAQMFAAAAAAAAAAABAgMRBBIhMWEFFFGxMjNxocH/2gAMAwEAAhEDEQA/APR4AAAACqAAAAAIgAqgAAAAAAAAAACIAAAAAKoAACxG6CCoAAoAAAIgAAAqgCIAAAAAKoosQgbPM4ZpLavUWx1jfpw5ck/StLW/s8atXsz0w5dxarl/mfjGau9tNoM2LF7TbHbef02/VpzXmtJmPLbirE2iZ8PWExsjflp02mGmYbYlrmNMRUVABQARAAAAAAAAABVAAWGdYYw2VhjKw3YadVoe+/TfRxp/Sfjd5jvnrqJ+sRiiP+3o7QY+vLWPd9I8s6T7v6VZMe205NJntP59TlyW3bXqZddKapE/eYh8063H05bR7vCtDl+LY+nUXj3cVZux23WGrNXptMNcsWUpLa0IAoAIgAAAAAAAAAqiwiwgyhtp5aobaeUllDmeC4+vU44931Dp9NGHkaMG3jh07/WabvmXlqvXxDDSPNrRD6u1eGI4TmwV8RgtSP5dnH07vafX5dl7ax0j3+HyZx2u2ryfVwd/LnOPW31eT6uDv5bcH6IYcr9yWuWMspYuhyIAoAAAIgAoAIAAACqKggyhsrLVDOJRYds9PqRqOauF4Z8X1WOJ+nVD6vyR1Y7R84mHyn6Wfi564PH+oif03l9V1tvVo3EXmv3hsvaZrV8e8ct/G5o+Vpj93EWlyvMcTj4zrcc/5M96/paXETLZjjVYXNbd5SUEbGkAUAEQAAAAAAAAAVQAFWJYqg7P6daqNJzhw7NM7dOSdvr0zEPpfljjEa/S3rknbJiv0zEz5j4Pkrh2otpNdg1Fe048lbR+UvdfDuYMWi4h+DLEUzRFvz+DyvkKXreuSjv4tK5cdqT5erefcX2HOHGMUeK6zLt/NMuvS7F6h5Yzc48Ty1neL5erf6xDrj0sfekT6hxZO1pgRUZsABVAEQAAAAAAAAAVQABtrp81sNs1cOS2Ks7WyRSZrE+8+Gp7g9OqUx8pY6Wm1Ptb3vNq+e87fHtPaIcnL5P0+OL633dXE431F5rvXZ6gjs5iNfnvOO1bz+GsfHx2d213p3otVqcubFxS+Gclpt0Rp46Y3+Ubw8jS+n+DBwrVaX7/AEyZs0T05bYpjp7du28tE/Kcbp8/1LfX43PFpie0PWfE9ROq1uTLa3VM7bz8+2zxXesnpjxOO+PW6S8f7o/s8DL6fcdplilaYbxM7dUX2iP2b453Gt4vDRPC5Eeay6mOQ47wrPwTiWTQam+O+SlazNscztO8RPxj3ce6a2i0RaPEua1ZrMxPmABkgAiAAAAAAAAAAAAo9scj6iI5Y01Z8xFo/wCUvU7v/Kuo+z4JhpE/C39Zef8AJ06sMR7ep8TOs0/x/sO6feKxMd2+uqiPi6zOr2rWd22NX7vCnA+g6nZa6zaf8TOdfERvMw6z98nbywya2YrPdhHHNum+oVoycw2zRO/2mKs/pvH9nWXJ8x6idRxbNM+K7Vj/AN+bjH1XHrNcNY9PkuVMWz3mPuAN7QAIgAAAAAAAAAAAA7XwHP0cPx138RP9ZdUc3oM8VwxFZ7RGzm5VeqmndwL9GSZ9OwTm3p5/dnTPMVjeXERn7Mq6jt5efOJ7MZnL/ePdry6n8M93GzqPdqy6jt5Ixdy2fs4PiVuvXZrfOzxmzUz1Z8k/OzW9isarEPm8k7vMgDJiAAAAAAAIgAAAAAqjzNJk6Mc/V4bdhnarC8bhnjt0228+maZr5MWS0RPU8WL7MutpmjrjK8uczVky7w0TdhaxGMtmlovO97T7sVnzKOhwyACAAACgAgAAAAAKoAAzpPZgsJJDbEst+zXEsvgxmGyJJlJlJljuaSZYgM2AAAAiAAAAAAAAACqAALCCDKGfwa4Z79kWGMoSCIAyAAAAAAQAFAEQAAAVQAABBV3RUEAUQBQAAAAAAAAAAAAAQAAAAVUEABRAAAAAFAAAAAAABAAAF2TYFQAUQBUAABQAAAA2U3EAAEFAQUBBSOwHdU3QF7QgAAKACBssQu5Iuk2Nlg2EY7C+F8gxGXSkxsCbgAoAL8EBFQBUAAAAAFAjyCDJAQVQFhCABGUAEG0A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0" name="AutoShape 12" descr="data:image/jpeg;base64,/9j/4AAQSkZJRgABAQAAAQABAAD/2wBDAAkGBwgHBgkIBwgKCgkLDRYPDQwMDRsUFRAWIB0iIiAdHx8kKDQsJCYxJx8fLT0tMTU3Ojo6Iys/RD84QzQ5Ojf/2wBDAQoKCg0MDRoPDxo3JR8lNzc3Nzc3Nzc3Nzc3Nzc3Nzc3Nzc3Nzc3Nzc3Nzc3Nzc3Nzc3Nzc3Nzc3Nzc3Nzc3Nzf/wAARCAEUALcDASIAAhEBAxEB/8QAHAABAQACAgMAAAAAAAAAAAAAAAECAwUGBAcI/8QANBABAAIBAgUCAwYEBwAAAAAAAAECAwQRBQYSITEHYUFRcRMUIoGRoSSSscEyQmSCotHw/8QAGgEBAQADAQEAAAAAAAAAAAAAAAECAwQFBv/EACYRAQACAgEEAQMFAAAAAAAAAAABAgMRBBIhMWEFFFGxMjNxocH/2gAMAwEAAhEDEQA/APR4AAAACqAAAAAIgAqgAAAAAAAAAACIAAAAAKoAACxG6CCoAAoAAAIgAAAqgCIAAAAAKoosQgbPM4ZpLavUWx1jfpw5ck/StLW/s8atXsz0w5dxarl/mfjGau9tNoM2LF7TbHbef02/VpzXmtJmPLbirE2iZ8PWExsjflp02mGmYbYlrmNMRUVABQARAAAAAAAAABVAAWGdYYw2VhjKw3YadVoe+/TfRxp/Sfjd5jvnrqJ+sRiiP+3o7QY+vLWPd9I8s6T7v6VZMe205NJntP59TlyW3bXqZddKapE/eYh8063H05bR7vCtDl+LY+nUXj3cVZux23WGrNXptMNcsWUpLa0IAoAIgAAAAAAAAAqiwiwgyhtp5aobaeUllDmeC4+vU44931Dp9NGHkaMG3jh07/WabvmXlqvXxDDSPNrRD6u1eGI4TmwV8RgtSP5dnH07vafX5dl7ax0j3+HyZx2u2ryfVwd/LnOPW31eT6uDv5bcH6IYcr9yWuWMspYuhyIAoAAAIgAoAIAAACqKggyhsrLVDOJRYds9PqRqOauF4Z8X1WOJ+nVD6vyR1Y7R84mHyn6Wfi564PH+oif03l9V1tvVo3EXmv3hsvaZrV8e8ct/G5o+Vpj93EWlyvMcTj4zrcc/5M96/paXETLZjjVYXNbd5SUEbGkAUAEQAAAAAAAAAVQAFWJYqg7P6daqNJzhw7NM7dOSdvr0zEPpfljjEa/S3rknbJiv0zEz5j4Pkrh2otpNdg1Fe048lbR+UvdfDuYMWi4h+DLEUzRFvz+DyvkKXreuSjv4tK5cdqT5erefcX2HOHGMUeK6zLt/NMuvS7F6h5Yzc48Ty1neL5erf6xDrj0sfekT6hxZO1pgRUZsABVAEQAAAAAAAAAVQABtrp81sNs1cOS2Ks7WyRSZrE+8+Gp7g9OqUx8pY6Wm1Ptb3vNq+e87fHtPaIcnL5P0+OL633dXE431F5rvXZ6gjs5iNfnvOO1bz+GsfHx2d213p3otVqcubFxS+Gclpt0Rp46Y3+Ubw8jS+n+DBwrVaX7/AEyZs0T05bYpjp7du28tE/Kcbp8/1LfX43PFpie0PWfE9ROq1uTLa3VM7bz8+2zxXesnpjxOO+PW6S8f7o/s8DL6fcdplilaYbxM7dUX2iP2b453Gt4vDRPC5Eeay6mOQ47wrPwTiWTQam+O+SlazNscztO8RPxj3ce6a2i0RaPEua1ZrMxPmABkgAiAAAAAAAAAAAAo9scj6iI5Y01Z8xFo/wCUvU7v/Kuo+z4JhpE/C39Zef8AJ06sMR7ep8TOs0/x/sO6feKxMd2+uqiPi6zOr2rWd22NX7vCnA+g6nZa6zaf8TOdfERvMw6z98nbywya2YrPdhHHNum+oVoycw2zRO/2mKs/pvH9nWXJ8x6idRxbNM+K7Vj/AN+bjH1XHrNcNY9PkuVMWz3mPuAN7QAIgAAAAAAAAAAAA7XwHP0cPx138RP9ZdUc3oM8VwxFZ7RGzm5VeqmndwL9GSZ9OwTm3p5/dnTPMVjeXERn7Mq6jt5efOJ7MZnL/ePdry6n8M93GzqPdqy6jt5Ixdy2fs4PiVuvXZrfOzxmzUz1Z8k/OzW9isarEPm8k7vMgDJiAAAAAAAIgAAAAAqjzNJk6Mc/V4bdhnarC8bhnjt0228+maZr5MWS0RPU8WL7MutpmjrjK8uczVky7w0TdhaxGMtmlovO97T7sVnzKOhwyACAAACgAgAAAAAKoAAzpPZgsJJDbEst+zXEsvgxmGyJJlJlJljuaSZYgM2AAAAiAAAAAAAAACqAALCCDKGfwa4Z79kWGMoSCIAyAAAAAAQAFAEQAAAVQAABBV3RUEAUQBQAAAAAAAAAAAAAQAAAAVUEABRAAAAAFAAAAAAABAAAF2TYFQAUQBUAABQAAAA2U3EAAEFAQUBBSOwHdU3QF7QgAAKACBssQu5Iuk2Nlg2EY7C+F8gxGXSkxsCbgAoAL8EBFQBUAAAAAFAjyCDJAQVQFhCABGUAEG0A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2" name="AutoShape 14" descr="data:image/jpeg;base64,/9j/4AAQSkZJRgABAQAAAQABAAD/2wBDAAkGBwgHBgkIBwgKCgkLDRYPDQwMDRsUFRAWIB0iIiAdHx8kKDQsJCYxJx8fLT0tMTU3Ojo6Iys/RD84QzQ5Ojf/2wBDAQoKCg0MDRoPDxo3JR8lNzc3Nzc3Nzc3Nzc3Nzc3Nzc3Nzc3Nzc3Nzc3Nzc3Nzc3Nzc3Nzc3Nzc3Nzc3Nzc3Nzf/wAARCAEUALcDASIAAhEBAxEB/8QAHAABAQACAgMAAAAAAAAAAAAAAAECAwUGBAcI/8QANBABAAIBAgUCAwYEBwAAAAAAAAECAwQRBQYSITEHYUFRcRMUIoGRoSSSscEyQmSCotHw/8QAGgEBAQADAQEAAAAAAAAAAAAAAAECAwQFBv/EACYRAQACAgEEAQMFAAAAAAAAAAABAgMRBBIhMWEFFFGxMjNxocH/2gAMAwEAAhEDEQA/APR4AAAACqAAAAAIgAqgAAAAAAAAAACIAAAAAKoAACxG6CCoAAoAAAIgAAAqgCIAAAAAKoosQgbPM4ZpLavUWx1jfpw5ck/StLW/s8atXsz0w5dxarl/mfjGau9tNoM2LF7TbHbef02/VpzXmtJmPLbirE2iZ8PWExsjflp02mGmYbYlrmNMRUVABQARAAAAAAAAABVAAWGdYYw2VhjKw3YadVoe+/TfRxp/Sfjd5jvnrqJ+sRiiP+3o7QY+vLWPd9I8s6T7v6VZMe205NJntP59TlyW3bXqZddKapE/eYh8063H05bR7vCtDl+LY+nUXj3cVZux23WGrNXptMNcsWUpLa0IAoAIgAAAAAAAAAqiwiwgyhtp5aobaeUllDmeC4+vU44931Dp9NGHkaMG3jh07/WabvmXlqvXxDDSPNrRD6u1eGI4TmwV8RgtSP5dnH07vafX5dl7ax0j3+HyZx2u2ryfVwd/LnOPW31eT6uDv5bcH6IYcr9yWuWMspYuhyIAoAAAIgAoAIAAACqKggyhsrLVDOJRYds9PqRqOauF4Z8X1WOJ+nVD6vyR1Y7R84mHyn6Wfi564PH+oif03l9V1tvVo3EXmv3hsvaZrV8e8ct/G5o+Vpj93EWlyvMcTj4zrcc/5M96/paXETLZjjVYXNbd5SUEbGkAUAEQAAAAAAAAAVQAFWJYqg7P6daqNJzhw7NM7dOSdvr0zEPpfljjEa/S3rknbJiv0zEz5j4Pkrh2otpNdg1Fe048lbR+UvdfDuYMWi4h+DLEUzRFvz+DyvkKXreuSjv4tK5cdqT5erefcX2HOHGMUeK6zLt/NMuvS7F6h5Yzc48Ty1neL5erf6xDrj0sfekT6hxZO1pgRUZsABVAEQAAAAAAAAAVQABtrp81sNs1cOS2Ks7WyRSZrE+8+Gp7g9OqUx8pY6Wm1Ptb3vNq+e87fHtPaIcnL5P0+OL633dXE431F5rvXZ6gjs5iNfnvOO1bz+GsfHx2d213p3otVqcubFxS+Gclpt0Rp46Y3+Ubw8jS+n+DBwrVaX7/AEyZs0T05bYpjp7du28tE/Kcbp8/1LfX43PFpie0PWfE9ROq1uTLa3VM7bz8+2zxXesnpjxOO+PW6S8f7o/s8DL6fcdplilaYbxM7dUX2iP2b453Gt4vDRPC5Eeay6mOQ47wrPwTiWTQam+O+SlazNscztO8RPxj3ce6a2i0RaPEua1ZrMxPmABkgAiAAAAAAAAAAAAo9scj6iI5Y01Z8xFo/wCUvU7v/Kuo+z4JhpE/C39Zef8AJ06sMR7ep8TOs0/x/sO6feKxMd2+uqiPi6zOr2rWd22NX7vCnA+g6nZa6zaf8TOdfERvMw6z98nbywya2YrPdhHHNum+oVoycw2zRO/2mKs/pvH9nWXJ8x6idRxbNM+K7Vj/AN+bjH1XHrNcNY9PkuVMWz3mPuAN7QAIgAAAAAAAAAAAA7XwHP0cPx138RP9ZdUc3oM8VwxFZ7RGzm5VeqmndwL9GSZ9OwTm3p5/dnTPMVjeXERn7Mq6jt5efOJ7MZnL/ePdry6n8M93GzqPdqy6jt5Ixdy2fs4PiVuvXZrfOzxmzUz1Z8k/OzW9isarEPm8k7vMgDJiAAAAAAAIgAAAAAqjzNJk6Mc/V4bdhnarC8bhnjt0228+maZr5MWS0RPU8WL7MutpmjrjK8uczVky7w0TdhaxGMtmlovO97T7sVnzKOhwyACAAACgAgAAAAAKoAAzpPZgsJJDbEst+zXEsvgxmGyJJlJlJljuaSZYgM2AAAAiAAAAAAAAACqAALCCDKGfwa4Z79kWGMoSCIAyAAAAAAQAFAEQAAAVQAABBV3RUEAUQBQAAAAAAAAAAAAAQAAAAVUEABRAAAAAFAAAAAAABAAAF2TYFQAUQBUAABQAAAA2U3EAAEFAQUBBSOwHdU3QF7QgAAKACBssQu5Iuk2Nlg2EY7C+F8gxGXSkxsCbgAoAL8EBFQBUAAAAAFAjyCDJAQVQFhCABGUAEG0A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6" name="AutoShape 18" descr="data:image/jpeg;base64,/9j/4AAQSkZJRgABAQAAAQABAAD/2wCEAAkGBhQSEBQUEhQUFBQUFRQUFBUUFBQUFBQUFBQVFBQUFBQXHCYeFxkkGRQUHy8gIycpLCwsFR4xNTAqNSYrLCkBCQoKDgwOGg8PGiwcHBwpLCksLCwpKSksLCksLCwsLCksKSkpLCwsKSkpLCwsLCwsLCwpLCwsKSwsKSwsLCwsKf/AABEIAL4BCQMBIgACEQEDEQH/xAAbAAABBQEBAAAAAAAAAAAAAAACAAEDBAUGB//EADsQAAICAQIDBAYIBAcBAAAAAAABAgMRBBIFIVETMUFhBiJxgZGhFDJCUrHB0fAHM0NyU2KCkqKy8RX/xAAZAQADAQEBAAAAAAAAAAAAAAAAAQIDBAX/xAAiEQEBAAMAAgIDAAMAAAAAAAAAAQIREgMhMUETIlEEMmH/2gAMAwEAAhEDEQA/APL0hxCwd2mJDpCwOgBh0h0h0gBDpDodACFgfA+BpJIfaOhJAYMD4CwLAxsOBKIWB8CMOBg8CwIBSFgfA+BgOBYCwLAAOBYCwLAaAdo2AhCAcDBYGaABwILA2BGYQsCAGFgcbAtGiwIdILBSQ4HwFgWABJDodIJRAg4CSHwEkOEZIJIJRC2DANotpLsFsAkeBsEu0baBgwLAewW0BsGBYD2i2gEeB8B7RYA9g2iwHgWB6MG0YPAzQgjwLAWBYDQAILaNgkBFgLAzAw4GwHgZgANCCFtEaIJISHGg2AkhKISQAyQSQ6QSiBGUQoxHUSSMBkaMQ1AKMSRQGAKI+wnhTk1+H+i19v1YNLq+RcxtRcpGDsGdZ3NH8NrX9aSXsRM/4Zy++/gg4T+XFwGwZxOz1X8O7Y/Vkn7V+j/IxdZ6N3V53QbS8YrK/ULhTnkxv2xdgtpO6xnEhrEO0Wwl2i2jCHYLYS7BtowhcRsErQLiBo2gcEjQ2CTRiwG0M0SAMZoLAsCMGBmSNAtAA4EO0LAhtHgJIdRDUSiCohYCSHUQAVENRHSDUQSGMSWMR1EmhAcKmhWb3APRWzUv1ViPjJ93u6mh6HeiD1Et801Wv+T6Ly8z1jQ8PjXFRjFJJckissphPbP3l6jn+Ceg9NKT27pdZc/kdFXo0u5F2FRKqzmy89rXHwxSWmE9MX9gnAz/ACVf4ozJ6Yq38PTXcbTqI50mmPmsZ5eCV55x/wBCYWZlBbZdVy+PU894hwqdMtsl7/BnvlunMDjno/C6OGjqxzmbDWXj/wCx4q4jbTb43wGVEnybjnCfTyZlOAWaum+NmU3EGwbYTbBtgK0hcQHAsOAEoiNXaBcSxKIDiTQhcQcE20ZxJtNDgZxJXAZxJ2aLAzJGhsBsAwLAWBbQ2A4CSHUQ9pSQ7QlEJIPaLYCkHGI8YkkYjhFGJrcA4Q9RdGC7m8y8l4mfCB6X/Dfg+IO1rnLu8ki5/f4zyv8APt2HCuHquEYxWFFJL3GtCsjrWMFpI488rlW+GOoUYhJCSHM2hCEIAbALiGIArzqKl9JoyRBbAvHKyoyx3HL8Z4RGyLTXeeacb4C6ZcucfDqvJ/qey31GDxXhcbFiSTPQwymc9uH348vTyB1jbDquKeibi263y+6/1MK7Qyh9aLX78GLLGx045SqLgA4Ft1guoyuS5FN1gOBcdQLqIuS9KbgM4Fp1gusnY0quILiWnABwDYVnEbYWHABxHsldxFtJnEHaMtEohKJIoBKAFpGoBqJJGAagB6RxgSxgFGsljWEpaKirLSPaPRfTbaIpew8l4ZTm2C6yj+J7bwqrbBR6fMrO6wZ/Oel+qBOkBXEkON0kIQgBCEIAQhCAGZHNErZDZIAqXIz9REvXzKF8zs8Uri81jK1VZj6vSqWU0bOpmZtsjs+meDkuJcL2PK7mZ7pOxvryjj+MUyhc1DOJR3peHfiSXTmvmjk8uM+Y68MvqgdILpGepkoQm45hJ7d3SXRsePEY7mpJxa59eXXkc/tqCVJG6S/BKSzF5Q0qBdHpmyrAdZoSpInUPZaUXABwLkqiOVY9wlRwG2liVYHZjCRVBKouKgJacWxpUVIaqLa04a04bCpGoljUWo0EkaA2NH4XDFsP7o/iexaOXceSaevDT6NP4HrHC7N1cX1SNLd4MrNZ7a8GGR1khytyEIQAhCEAIQhADMr3RLJHNBCrJvZnX2GtqYGTqoHf4rLHD5JqsvVWmfZYWtVEzrWb5XUXjD7yjDSxs1+lhLun2sH7GotfMsQfMytVxFV6/SSf2HOb8OTxj/qcvl/1bYfLWXAl9C1WnfNxtucfJ1wjJNf7ZL3+RnavgMXLQ2Y/mKqu1d2XZFbZfHPwNbgfG6rKtW5S9bdZJZ/z1W5+eCe5R7DSWKSeZ6VJJ804uzuXw+Jw7sdOpXKw4PKm3URWWqoq1LrVLvx5rkTdkmsrufcdN9Bcde63jM9NJS6YWojn/imcj6O6lTpUfGv1X7Oe1/BNe4e78kOdJDKg1XSRypHsaZEqCGVBryoIZ0FdFpkypB7M0pUkfYj2WltacOOnL0ag1SGz0orTBR0xoRpDjSSemetOSRoL6oCVSDY0pRpO19FdXmva++PL3eBzSrRd4bqezmmu7ufsNMMvr+ozx29BrkSooaS/KTXiXIyM7NCXcSCEIRkIQgBCEIARHJhNkFswCvqGZWpL90jP1B3eKajj8nusjVxMy6s2L4FK6o1yqsJ6Zigc5xPQSstc13R9XPkubOrtr5DXcP21qC5ym8e995x+fPWo6PHjvdcVp9POumx/f7ve9v4EfELrFVTBZzFr3c+f5na6vh8XOEF3R9aX9sO74vLKb4ap2zbXKCx/rlza92fkc/TXljP0isjq52ZafYyi/wDVh/iUfQutq61Pu7OD9++WPzL92hWydj+3LEfYv/C36L6HCnb/AIjUI/2V5WffJz9yQrf4NNOVRHKotuJHIDU5VkU6y5JEM0AUp1EPZl2aIsDJpxrDVZPCJLGssldVBqstRqJFSOQKXZBdiXPo76MKGll0ZXKbVRVDuBeWhn91ksOGTf2Rzxl1B8F4o4PZL6r7n0fn5HUU35ObhwefT5mno9LZHk8Y9pdxmvdZ71fTajIPJnxvw8PkyxC4wuNi5ltYyOQKwLtCVJMjORE7COdw9FtJOZVtsAnfnuIbIN/aRrjh/WeWSO2wp2yDs0Mn/Va9nL8CP6FJf1n7+f4nVGFv2ryiV7kl3kuo0tn+Kv8AbH9DI1PDJyf835P9CuN/Z/kEr0pZfh3D/SlnfLkksRz08WvNlCfCLk01Y3ju5Z/Ejt0OobzLE+iksJe4wz/x8Lbla1x8uXxIuLVpKU39aXcv+sUVrrdtexP155y/b9aXzMvUaHVue7s4yx3Leox+GChdwfXzcnLZHdy9Vvkui6HFnjMb6rqxts9xrKhWyS/pV8kvvPxx5d3P2mipJJKOEkkklySS5JI5nRejF0PrTfxZpQ0E19pi/WfA91pStI5WFVVteLHcmGxpLKRDKZHKxkM7g2Ek7CLeRTtA7UYdbDWR6E0NbHocnDXE9euZ6Oq4+o6yOuj0RLHXrojloa4nr1o+aOo6iOu9nwJ46xnM160tVawfFpdYt9al9Q1dLqY9WqLlWoFzknvFd7SXmHGyRFXcWYSF7LrGnjORLW2PCRLFmWWX1ppJDxmx97HUhOSMlo5SZFOLJ3ICUypaV0rutgOh9SWVpFK41/Yv1D9HQ3ZIGV5DLUisqpYncI9AHGJVlqyGWs8ybjVyxdbRFOSKM9YQT1hncFdLlkkVbJlaerIJ6ozuB7TWSRUsYE9SVp3i4PaScitZMCd5XnePktpJzK8pgzuIJWhyNpJTA3/vkQStA7QfI2UdUTQ1Rjxv5ki1B6krz2zDVliGsMOOo8/30JYakcTXQV6st06o5uGpLFWr8ykV1VOpNCjUHJUa3zL9Gu8ytRFdfRaXqpo5XT8QNPT68yywR1Y6OsnhExqdb0L1Op6s5c8L9Ovx+WfC8oiaI4Wrw/EF2rzMdV09TRrCvOYVli6lOy1Y5G+GLl8mZWWlWzUEWou9xnXak6ccGHVq7PVFeerM6zU+ZWs1RXEazKtGesK89YZ89SQT1JNxjWZtKWsIZaszZagjlqDK4rmTRlqyKWqM6WoInqCOF9tCeqIJakoyvIpXi4h9r0tQRSuKUriN3C4h9LkrSKVpVdwDuDgdLDsA7QrStA7YOB0pK4JXFTcPvNNseV1Xhx1JQUx1MqUuWnHVkkNYZSmFGwfSbi3Ia0s1cQ/eTnFcyWGoZcyTcNuro4p+8mhp+LdWcRDVMsV61lzJncHoOn4svvLJf03GeeN36HnFfEmi1DijQ7ZWdwej18b7+fwJlxrwyeew4m2vYTR4m/xYuMaXNd5LiSfL88/Ir6nVx+9n2fmceuLP4+ZBZxR8w5kLmumu1y6soajXowJ8SIZa59/iV0rlr2a5FWerMqeqZG9QydtJGlLVkUtWZstQyH6QTtemq9WRvWGXK8HtydqjUerBeoMxWMZ2k+jaMtQA7zPdzyB2zD0ftflcN2qw5NtJYXqxcm2+7CT8ih2rJtNc8SSe1vGHjPWL5ZXhJk5bk9Kx+dUb19fWzxX8p96WX9rpzF9JhhvNmE8N9k2s8/Hd/ll8GTU3TWN0lJJxl9SUW3D6uWp92fe+7OCCxWShKLsj62ctVyzzbeP5nd6zWOjMO8musRLbiEs2KM2oxk6vVbbwue4LsH5EKpk9ilNYi4ZaqxOUa5KSi3v7lgX/ANFdH8hzLIr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8" name="AutoShape 20" descr="data:image/jpeg;base64,/9j/4AAQSkZJRgABAQAAAQABAAD/2wCEAAkGBhQSEBQUEhQUFBQUFRQUFBUUFBQUFBQUFBQVFBQUFBQXHCYeFxkkGRQUHy8gIycpLCwsFR4xNTAqNSYrLCkBCQoKDgwOGg8PGiwcHBwpLCksLCwpKSksLCksLCwsLCksKSkpLCwsKSkpLCwsLCwsLCwpLCwsKSwsKSwsLCwsKf/AABEIAL4BCQMBIgACEQEDEQH/xAAbAAABBQEBAAAAAAAAAAAAAAACAAEDBAUGB//EADsQAAICAQIDBAYIBAcBAAAAAAABAgMRBBIFIVETMUFhBiJxgZGhFDJCUrHB0fAHM0NyU2KCkqKy8RX/xAAZAQADAQEBAAAAAAAAAAAAAAAAAQIDBAX/xAAiEQEBAAMAAgIDAAMAAAAAAAAAAQIREgMhMUETIlEEMmH/2gAMAwEAAhEDEQA/APL0hxCwd2mJDpCwOgBh0h0h0gBDpDodACFgfA+BpJIfaOhJAYMD4CwLAxsOBKIWB8CMOBg8CwIBSFgfA+BgOBYCwLAAOBYCwLAaAdo2AhCAcDBYGaABwILA2BGYQsCAGFgcbAtGiwIdILBSQ4HwFgWABJDodIJRAg4CSHwEkOEZIJIJRC2DANotpLsFsAkeBsEu0baBgwLAewW0BsGBYD2i2gEeB8B7RYA9g2iwHgWB6MG0YPAzQgjwLAWBYDQAILaNgkBFgLAzAw4GwHgZgANCCFtEaIJISHGg2AkhKISQAyQSQ6QSiBGUQoxHUSSMBkaMQ1AKMSRQGAKI+wnhTk1+H+i19v1YNLq+RcxtRcpGDsGdZ3NH8NrX9aSXsRM/4Zy++/gg4T+XFwGwZxOz1X8O7Y/Vkn7V+j/IxdZ6N3V53QbS8YrK/ULhTnkxv2xdgtpO6xnEhrEO0Wwl2i2jCHYLYS7BtowhcRsErQLiBo2gcEjQ2CTRiwG0M0SAMZoLAsCMGBmSNAtAA4EO0LAhtHgJIdRDUSiCohYCSHUQAVENRHSDUQSGMSWMR1EmhAcKmhWb3APRWzUv1ViPjJ93u6mh6HeiD1Et801Wv+T6Ly8z1jQ8PjXFRjFJJckissphPbP3l6jn+Ceg9NKT27pdZc/kdFXo0u5F2FRKqzmy89rXHwxSWmE9MX9gnAz/ACVf4ozJ6Yq38PTXcbTqI50mmPmsZ5eCV55x/wBCYWZlBbZdVy+PU894hwqdMtsl7/BnvlunMDjno/C6OGjqxzmbDWXj/wCx4q4jbTb43wGVEnybjnCfTyZlOAWaum+NmU3EGwbYTbBtgK0hcQHAsOAEoiNXaBcSxKIDiTQhcQcE20ZxJtNDgZxJXAZxJ2aLAzJGhsBsAwLAWBbQ2A4CSHUQ9pSQ7QlEJIPaLYCkHGI8YkkYjhFGJrcA4Q9RdGC7m8y8l4mfCB6X/Dfg+IO1rnLu8ki5/f4zyv8APt2HCuHquEYxWFFJL3GtCsjrWMFpI488rlW+GOoUYhJCSHM2hCEIAbALiGIArzqKl9JoyRBbAvHKyoyx3HL8Z4RGyLTXeeacb4C6ZcucfDqvJ/qey31GDxXhcbFiSTPQwymc9uH348vTyB1jbDquKeibi263y+6/1MK7Qyh9aLX78GLLGx045SqLgA4Ft1guoyuS5FN1gOBcdQLqIuS9KbgM4Fp1gusnY0quILiWnABwDYVnEbYWHABxHsldxFtJnEHaMtEohKJIoBKAFpGoBqJJGAagB6RxgSxgFGsljWEpaKirLSPaPRfTbaIpew8l4ZTm2C6yj+J7bwqrbBR6fMrO6wZ/Oel+qBOkBXEkON0kIQgBCEIAQhCAGZHNErZDZIAqXIz9REvXzKF8zs8Uri81jK1VZj6vSqWU0bOpmZtsjs+meDkuJcL2PK7mZ7pOxvryjj+MUyhc1DOJR3peHfiSXTmvmjk8uM+Y68MvqgdILpGepkoQm45hJ7d3SXRsePEY7mpJxa59eXXkc/tqCVJG6S/BKSzF5Q0qBdHpmyrAdZoSpInUPZaUXABwLkqiOVY9wlRwG2liVYHZjCRVBKouKgJacWxpUVIaqLa04a04bCpGoljUWo0EkaA2NH4XDFsP7o/iexaOXceSaevDT6NP4HrHC7N1cX1SNLd4MrNZ7a8GGR1khytyEIQAhCEAIQhADMr3RLJHNBCrJvZnX2GtqYGTqoHf4rLHD5JqsvVWmfZYWtVEzrWb5XUXjD7yjDSxs1+lhLun2sH7GotfMsQfMytVxFV6/SSf2HOb8OTxj/qcvl/1bYfLWXAl9C1WnfNxtucfJ1wjJNf7ZL3+RnavgMXLQ2Y/mKqu1d2XZFbZfHPwNbgfG6rKtW5S9bdZJZ/z1W5+eCe5R7DSWKSeZ6VJJ804uzuXw+Jw7sdOpXKw4PKm3URWWqoq1LrVLvx5rkTdkmsrufcdN9Bcde63jM9NJS6YWojn/imcj6O6lTpUfGv1X7Oe1/BNe4e78kOdJDKg1XSRypHsaZEqCGVBryoIZ0FdFpkypB7M0pUkfYj2WltacOOnL0ag1SGz0orTBR0xoRpDjSSemetOSRoL6oCVSDY0pRpO19FdXmva++PL3eBzSrRd4bqezmmu7ufsNMMvr+ozx29BrkSooaS/KTXiXIyM7NCXcSCEIRkIQgBCEIARHJhNkFswCvqGZWpL90jP1B3eKajj8nusjVxMy6s2L4FK6o1yqsJ6Zigc5xPQSstc13R9XPkubOrtr5DXcP21qC5ym8e995x+fPWo6PHjvdcVp9POumx/f7ve9v4EfELrFVTBZzFr3c+f5na6vh8XOEF3R9aX9sO74vLKb4ap2zbXKCx/rlza92fkc/TXljP0isjq52ZafYyi/wDVh/iUfQutq61Pu7OD9++WPzL92hWydj+3LEfYv/C36L6HCnb/AIjUI/2V5WffJz9yQrf4NNOVRHKotuJHIDU5VkU6y5JEM0AUp1EPZl2aIsDJpxrDVZPCJLGssldVBqstRqJFSOQKXZBdiXPo76MKGll0ZXKbVRVDuBeWhn91ksOGTf2Rzxl1B8F4o4PZL6r7n0fn5HUU35ObhwefT5mno9LZHk8Y9pdxmvdZ71fTajIPJnxvw8PkyxC4wuNi5ltYyOQKwLtCVJMjORE7COdw9FtJOZVtsAnfnuIbIN/aRrjh/WeWSO2wp2yDs0Mn/Va9nL8CP6FJf1n7+f4nVGFv2ryiV7kl3kuo0tn+Kv8AbH9DI1PDJyf835P9CuN/Z/kEr0pZfh3D/SlnfLkksRz08WvNlCfCLk01Y3ju5Z/Ejt0OobzLE+iksJe4wz/x8Lbla1x8uXxIuLVpKU39aXcv+sUVrrdtexP155y/b9aXzMvUaHVue7s4yx3Leox+GChdwfXzcnLZHdy9Vvkui6HFnjMb6rqxts9xrKhWyS/pV8kvvPxx5d3P2mipJJKOEkkklySS5JI5nRejF0PrTfxZpQ0E19pi/WfA91pStI5WFVVteLHcmGxpLKRDKZHKxkM7g2Ek7CLeRTtA7UYdbDWR6E0NbHocnDXE9euZ6Oq4+o6yOuj0RLHXrojloa4nr1o+aOo6iOu9nwJ46xnM160tVawfFpdYt9al9Q1dLqY9WqLlWoFzknvFd7SXmHGyRFXcWYSF7LrGnjORLW2PCRLFmWWX1ppJDxmx97HUhOSMlo5SZFOLJ3ICUypaV0rutgOh9SWVpFK41/Yv1D9HQ3ZIGV5DLUisqpYncI9AHGJVlqyGWs8ybjVyxdbRFOSKM9YQT1hncFdLlkkVbJlaerIJ6ozuB7TWSRUsYE9SVp3i4PaScitZMCd5XnePktpJzK8pgzuIJWhyNpJTA3/vkQStA7QfI2UdUTQ1Rjxv5ki1B6krz2zDVliGsMOOo8/30JYakcTXQV6st06o5uGpLFWr8ykV1VOpNCjUHJUa3zL9Gu8ytRFdfRaXqpo5XT8QNPT68yywR1Y6OsnhExqdb0L1Op6s5c8L9Ovx+WfC8oiaI4Wrw/EF2rzMdV09TRrCvOYVli6lOy1Y5G+GLl8mZWWlWzUEWou9xnXak6ccGHVq7PVFeerM6zU+ZWs1RXEazKtGesK89YZ89SQT1JNxjWZtKWsIZaszZagjlqDK4rmTRlqyKWqM6WoInqCOF9tCeqIJakoyvIpXi4h9r0tQRSuKUriN3C4h9LkrSKVpVdwDuDgdLDsA7QrStA7YOB0pK4JXFTcPvNNseV1Xhx1JQUx1MqUuWnHVkkNYZSmFGwfSbi3Ia0s1cQ/eTnFcyWGoZcyTcNuro4p+8mhp+LdWcRDVMsV61lzJncHoOn4svvLJf03GeeN36HnFfEmi1DijQ7ZWdwej18b7+fwJlxrwyeew4m2vYTR4m/xYuMaXNd5LiSfL88/Ir6nVx+9n2fmceuLP4+ZBZxR8w5kLmumu1y6soajXowJ8SIZa59/iV0rlr2a5FWerMqeqZG9QydtJGlLVkUtWZstQyH6QTtemq9WRvWGXK8HtydqjUerBeoMxWMZ2k+jaMtQA7zPdzyB2zD0ftflcN2qw5NtJYXqxcm2+7CT8ih2rJtNc8SSe1vGHjPWL5ZXhJk5bk9Kx+dUb19fWzxX8p96WX9rpzF9JhhvNmE8N9k2s8/Hd/ll8GTU3TWN0lJJxl9SUW3D6uWp92fe+7OCCxWShKLsj62ctVyzzbeP5nd6zWOjMO8musRLbiEs2KM2oxk6vVbbwue4LsH5EKpk9ilNYi4ZaqxOUa5KSi3v7lgX/ANFdH8hzLIr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" name="Управляющая кнопка: домой 24">
            <a:hlinkClick r:id="rId2" action="ppaction://hlinksldjump" highlightClick="1"/>
          </p:cNvPr>
          <p:cNvSpPr/>
          <p:nvPr/>
        </p:nvSpPr>
        <p:spPr>
          <a:xfrm>
            <a:off x="467544" y="5805264"/>
            <a:ext cx="1368152" cy="648072"/>
          </a:xfrm>
          <a:prstGeom prst="actionButtonHome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331640" y="2348880"/>
            <a:ext cx="5310336" cy="267765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 smtClean="0">
                <a:ln w="50800">
                  <a:solidFill>
                    <a:srgbClr val="00B0F0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электрод некоторого прибора, </a:t>
            </a:r>
            <a:r>
              <a:rPr lang="ru-RU" sz="2800" b="1" dirty="0" smtClean="0">
                <a:ln w="50800">
                  <a:solidFill>
                    <a:srgbClr val="00B0F0"/>
                  </a:solidFill>
                </a:ln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присоединённый</a:t>
            </a:r>
            <a:r>
              <a:rPr lang="ru-RU" sz="2800" b="1" dirty="0" smtClean="0">
                <a:ln w="50800">
                  <a:solidFill>
                    <a:srgbClr val="00B0F0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к положительному полюсу источника питания.</a:t>
            </a:r>
            <a:endParaRPr lang="ru-RU" sz="2800" b="1" dirty="0">
              <a:ln w="50800">
                <a:solidFill>
                  <a:srgbClr val="00B0F0"/>
                </a:solidFill>
              </a:ln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683568" y="1124744"/>
            <a:ext cx="7632848" cy="720080"/>
          </a:xfrm>
          <a:effectLst/>
        </p:spPr>
        <p:txBody>
          <a:bodyPr>
            <a:prstTxWarp prst="textInflateTop">
              <a:avLst/>
            </a:prstTxWarp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31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по горизонтали</a:t>
            </a:r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</a:rPr>
              <a:t>: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</a:effectLst>
            </a:endParaRPr>
          </a:p>
        </p:txBody>
      </p:sp>
      <p:pic>
        <p:nvPicPr>
          <p:cNvPr id="13" name="Picture 2" descr="http://fizika7klass.narod.ru/olderfiles/1/0004-004-Karbonovye-kisloty-eto-or-9477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4149080"/>
            <a:ext cx="2016224" cy="244158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AutoShape 4" descr="data:image/jpeg;base64,/9j/4AAQSkZJRgABAQAAAQABAAD/2wBDAAkGBwgHBgkIBwgKCgkLDRYPDQwMDRsUFRAWIB0iIiAdHx8kKDQsJCYxJx8fLT0tMTU3Ojo6Iys/RD84QzQ5Ojf/2wBDAQoKCg0MDRoPDxo3JR8lNzc3Nzc3Nzc3Nzc3Nzc3Nzc3Nzc3Nzc3Nzc3Nzc3Nzc3Nzc3Nzc3Nzc3Nzc3Nzc3Nzf/wAARCAEUALcDASIAAhEBAxEB/8QAHAABAQACAgMAAAAAAAAAAAAAAAECAwUGBAcI/8QANBABAAIBAgUCAwYEBwAAAAAAAAECAwQRBQYSITEHYUFRcRMUIoGRoSSSscEyQmSCotHw/8QAGgEBAQADAQEAAAAAAAAAAAAAAAECAwQFBv/EACYRAQACAgEEAQMFAAAAAAAAAAABAgMRBBIhMWEFFFGxMjNxocH/2gAMAwEAAhEDEQA/APR4AAAACqAAAAAIgAqgAAAAAAAAAACIAAAAAKoAACxG6CCoAAoAAAIgAAAqgCIAAAAAKoosQgbPM4ZpLavUWx1jfpw5ck/StLW/s8atXsz0w5dxarl/mfjGau9tNoM2LF7TbHbef02/VpzXmtJmPLbirE2iZ8PWExsjflp02mGmYbYlrmNMRUVABQARAAAAAAAAABVAAWGdYYw2VhjKw3YadVoe+/TfRxp/Sfjd5jvnrqJ+sRiiP+3o7QY+vLWPd9I8s6T7v6VZMe205NJntP59TlyW3bXqZddKapE/eYh8063H05bR7vCtDl+LY+nUXj3cVZux23WGrNXptMNcsWUpLa0IAoAIgAAAAAAAAAqiwiwgyhtp5aobaeUllDmeC4+vU44931Dp9NGHkaMG3jh07/WabvmXlqvXxDDSPNrRD6u1eGI4TmwV8RgtSP5dnH07vafX5dl7ax0j3+HyZx2u2ryfVwd/LnOPW31eT6uDv5bcH6IYcr9yWuWMspYuhyIAoAAAIgAoAIAAACqKggyhsrLVDOJRYds9PqRqOauF4Z8X1WOJ+nVD6vyR1Y7R84mHyn6Wfi564PH+oif03l9V1tvVo3EXmv3hsvaZrV8e8ct/G5o+Vpj93EWlyvMcTj4zrcc/5M96/paXETLZjjVYXNbd5SUEbGkAUAEQAAAAAAAAAVQAFWJYqg7P6daqNJzhw7NM7dOSdvr0zEPpfljjEa/S3rknbJiv0zEz5j4Pkrh2otpNdg1Fe048lbR+UvdfDuYMWi4h+DLEUzRFvz+DyvkKXreuSjv4tK5cdqT5erefcX2HOHGMUeK6zLt/NMuvS7F6h5Yzc48Ty1neL5erf6xDrj0sfekT6hxZO1pgRUZsABVAEQAAAAAAAAAVQABtrp81sNs1cOS2Ks7WyRSZrE+8+Gp7g9OqUx8pY6Wm1Ptb3vNq+e87fHtPaIcnL5P0+OL633dXE431F5rvXZ6gjs5iNfnvOO1bz+GsfHx2d213p3otVqcubFxS+Gclpt0Rp46Y3+Ubw8jS+n+DBwrVaX7/AEyZs0T05bYpjp7du28tE/Kcbp8/1LfX43PFpie0PWfE9ROq1uTLa3VM7bz8+2zxXesnpjxOO+PW6S8f7o/s8DL6fcdplilaYbxM7dUX2iP2b453Gt4vDRPC5Eeay6mOQ47wrPwTiWTQam+O+SlazNscztO8RPxj3ce6a2i0RaPEua1ZrMxPmABkgAiAAAAAAAAAAAAo9scj6iI5Y01Z8xFo/wCUvU7v/Kuo+z4JhpE/C39Zef8AJ06sMR7ep8TOs0/x/sO6feKxMd2+uqiPi6zOr2rWd22NX7vCnA+g6nZa6zaf8TOdfERvMw6z98nbywya2YrPdhHHNum+oVoycw2zRO/2mKs/pvH9nWXJ8x6idRxbNM+K7Vj/AN+bjH1XHrNcNY9PkuVMWz3mPuAN7QAIgAAAAAAAAAAAA7XwHP0cPx138RP9ZdUc3oM8VwxFZ7RGzm5VeqmndwL9GSZ9OwTm3p5/dnTPMVjeXERn7Mq6jt5efOJ7MZnL/ePdry6n8M93GzqPdqy6jt5Ixdy2fs4PiVuvXZrfOzxmzUz1Z8k/OzW9isarEPm8k7vMgDJiAAAAAAAIgAAAAAqjzNJk6Mc/V4bdhnarC8bhnjt0228+maZr5MWS0RPU8WL7MutpmjrjK8uczVky7w0TdhaxGMtmlovO97T7sVnzKOhwyACAAACgAgAAAAAKoAAzpPZgsJJDbEst+zXEsvgxmGyJJlJlJljuaSZYgM2AAAAiAAAAAAAAACqAALCCDKGfwa4Z79kWGMoSCIAyAAAAAAQAFAEQAAAVQAABBV3RUEAUQBQAAAAAAAAAAAAAQAAAAVUEABRAAAAAFAAAAAAABAAAF2TYFQAUQBUAABQAAAA2U3EAAEFAQUBBSOwHdU3QF7QgAAKACBssQu5Iuk2Nlg2EY7C+F8gxGXSkxsCbgAoAL8EBFQBUAAAAAFAjyCDJAQVQFhCABGUAEG0A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data:image/jpeg;base64,/9j/4AAQSkZJRgABAQAAAQABAAD/2wBDAAkGBwgHBgkIBwgKCgkLDRYPDQwMDRsUFRAWIB0iIiAdHx8kKDQsJCYxJx8fLT0tMTU3Ojo6Iys/RD84QzQ5Ojf/2wBDAQoKCg0MDRoPDxo3JR8lNzc3Nzc3Nzc3Nzc3Nzc3Nzc3Nzc3Nzc3Nzc3Nzc3Nzc3Nzc3Nzc3Nzc3Nzc3Nzc3Nzf/wAARCAEUALcDASIAAhEBAxEB/8QAHAABAQACAgMAAAAAAAAAAAAAAAECAwUGBAcI/8QANBABAAIBAgUCAwYEBwAAAAAAAAECAwQRBQYSITEHYUFRcRMUIoGRoSSSscEyQmSCotHw/8QAGgEBAQADAQEAAAAAAAAAAAAAAAECAwQFBv/EACYRAQACAgEEAQMFAAAAAAAAAAABAgMRBBIhMWEFFFGxMjNxocH/2gAMAwEAAhEDEQA/APR4AAAACqAAAAAIgAqgAAAAAAAAAACIAAAAAKoAACxG6CCoAAoAAAIgAAAqgCIAAAAAKoosQgbPM4ZpLavUWx1jfpw5ck/StLW/s8atXsz0w5dxarl/mfjGau9tNoM2LF7TbHbef02/VpzXmtJmPLbirE2iZ8PWExsjflp02mGmYbYlrmNMRUVABQARAAAAAAAAABVAAWGdYYw2VhjKw3YadVoe+/TfRxp/Sfjd5jvnrqJ+sRiiP+3o7QY+vLWPd9I8s6T7v6VZMe205NJntP59TlyW3bXqZddKapE/eYh8063H05bR7vCtDl+LY+nUXj3cVZux23WGrNXptMNcsWUpLa0IAoAIgAAAAAAAAAqiwiwgyhtp5aobaeUllDmeC4+vU44931Dp9NGHkaMG3jh07/WabvmXlqvXxDDSPNrRD6u1eGI4TmwV8RgtSP5dnH07vafX5dl7ax0j3+HyZx2u2ryfVwd/LnOPW31eT6uDv5bcH6IYcr9yWuWMspYuhyIAoAAAIgAoAIAAACqKggyhsrLVDOJRYds9PqRqOauF4Z8X1WOJ+nVD6vyR1Y7R84mHyn6Wfi564PH+oif03l9V1tvVo3EXmv3hsvaZrV8e8ct/G5o+Vpj93EWlyvMcTj4zrcc/5M96/paXETLZjjVYXNbd5SUEbGkAUAEQAAAAAAAAAVQAFWJYqg7P6daqNJzhw7NM7dOSdvr0zEPpfljjEa/S3rknbJiv0zEz5j4Pkrh2otpNdg1Fe048lbR+UvdfDuYMWi4h+DLEUzRFvz+DyvkKXreuSjv4tK5cdqT5erefcX2HOHGMUeK6zLt/NMuvS7F6h5Yzc48Ty1neL5erf6xDrj0sfekT6hxZO1pgRUZsABVAEQAAAAAAAAAVQABtrp81sNs1cOS2Ks7WyRSZrE+8+Gp7g9OqUx8pY6Wm1Ptb3vNq+e87fHtPaIcnL5P0+OL633dXE431F5rvXZ6gjs5iNfnvOO1bz+GsfHx2d213p3otVqcubFxS+Gclpt0Rp46Y3+Ubw8jS+n+DBwrVaX7/AEyZs0T05bYpjp7du28tE/Kcbp8/1LfX43PFpie0PWfE9ROq1uTLa3VM7bz8+2zxXesnpjxOO+PW6S8f7o/s8DL6fcdplilaYbxM7dUX2iP2b453Gt4vDRPC5Eeay6mOQ47wrPwTiWTQam+O+SlazNscztO8RPxj3ce6a2i0RaPEua1ZrMxPmABkgAiAAAAAAAAAAAAo9scj6iI5Y01Z8xFo/wCUvU7v/Kuo+z4JhpE/C39Zef8AJ06sMR7ep8TOs0/x/sO6feKxMd2+uqiPi6zOr2rWd22NX7vCnA+g6nZa6zaf8TOdfERvMw6z98nbywya2YrPdhHHNum+oVoycw2zRO/2mKs/pvH9nWXJ8x6idRxbNM+K7Vj/AN+bjH1XHrNcNY9PkuVMWz3mPuAN7QAIgAAAAAAAAAAAA7XwHP0cPx138RP9ZdUc3oM8VwxFZ7RGzm5VeqmndwL9GSZ9OwTm3p5/dnTPMVjeXERn7Mq6jt5efOJ7MZnL/ePdry6n8M93GzqPdqy6jt5Ixdy2fs4PiVuvXZrfOzxmzUz1Z8k/OzW9isarEPm8k7vMgDJiAAAAAAAIgAAAAAqjzNJk6Mc/V4bdhnarC8bhnjt0228+maZr5MWS0RPU8WL7MutpmjrjK8uczVky7w0TdhaxGMtmlovO97T7sVnzKOhwyACAAACgAgAAAAAKoAAzpPZgsJJDbEst+zXEsvgxmGyJJlJlJljuaSZYgM2AAAAiAAAAAAAAACqAALCCDKGfwa4Z79kWGMoSCIAyAAAAAAQAFAEQAAAVQAABBV3RUEAUQBQAAAAAAAAAAAAAQAAAAVUEABRAAAAAFAAAAAAABAAAF2TYFQAUQBUAABQAAAA2U3EAAEFAQUBBSOwHdU3QF7QgAAKACBssQu5Iuk2Nlg2EY7C+F8gxGXSkxsCbgAoAL8EBFQBUAAAAAFAjyCDJAQVQFhCABGUAEG0A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6" name="AutoShape 8" descr="data:image/jpeg;base64,/9j/4AAQSkZJRgABAQAAAQABAAD/2wBDAAkGBwgHBgkIBwgKCgkLDRYPDQwMDRsUFRAWIB0iIiAdHx8kKDQsJCYxJx8fLT0tMTU3Ojo6Iys/RD84QzQ5Ojf/2wBDAQoKCg0MDRoPDxo3JR8lNzc3Nzc3Nzc3Nzc3Nzc3Nzc3Nzc3Nzc3Nzc3Nzc3Nzc3Nzc3Nzc3Nzc3Nzc3Nzc3Nzf/wAARCAEUALcDASIAAhEBAxEB/8QAHAABAQACAgMAAAAAAAAAAAAAAAECAwUGBAcI/8QANBABAAIBAgUCAwYEBwAAAAAAAAECAwQRBQYSITEHYUFRcRMUIoGRoSSSscEyQmSCotHw/8QAGgEBAQADAQEAAAAAAAAAAAAAAAECAwQFBv/EACYRAQACAgEEAQMFAAAAAAAAAAABAgMRBBIhMWEFFFGxMjNxocH/2gAMAwEAAhEDEQA/APR4AAAACqAAAAAIgAqgAAAAAAAAAACIAAAAAKoAACxG6CCoAAoAAAIgAAAqgCIAAAAAKoosQgbPM4ZpLavUWx1jfpw5ck/StLW/s8atXsz0w5dxarl/mfjGau9tNoM2LF7TbHbef02/VpzXmtJmPLbirE2iZ8PWExsjflp02mGmYbYlrmNMRUVABQARAAAAAAAAABVAAWGdYYw2VhjKw3YadVoe+/TfRxp/Sfjd5jvnrqJ+sRiiP+3o7QY+vLWPd9I8s6T7v6VZMe205NJntP59TlyW3bXqZddKapE/eYh8063H05bR7vCtDl+LY+nUXj3cVZux23WGrNXptMNcsWUpLa0IAoAIgAAAAAAAAAqiwiwgyhtp5aobaeUllDmeC4+vU44931Dp9NGHkaMG3jh07/WabvmXlqvXxDDSPNrRD6u1eGI4TmwV8RgtSP5dnH07vafX5dl7ax0j3+HyZx2u2ryfVwd/LnOPW31eT6uDv5bcH6IYcr9yWuWMspYuhyIAoAAAIgAoAIAAACqKggyhsrLVDOJRYds9PqRqOauF4Z8X1WOJ+nVD6vyR1Y7R84mHyn6Wfi564PH+oif03l9V1tvVo3EXmv3hsvaZrV8e8ct/G5o+Vpj93EWlyvMcTj4zrcc/5M96/paXETLZjjVYXNbd5SUEbGkAUAEQAAAAAAAAAVQAFWJYqg7P6daqNJzhw7NM7dOSdvr0zEPpfljjEa/S3rknbJiv0zEz5j4Pkrh2otpNdg1Fe048lbR+UvdfDuYMWi4h+DLEUzRFvz+DyvkKXreuSjv4tK5cdqT5erefcX2HOHGMUeK6zLt/NMuvS7F6h5Yzc48Ty1neL5erf6xDrj0sfekT6hxZO1pgRUZsABVAEQAAAAAAAAAVQABtrp81sNs1cOS2Ks7WyRSZrE+8+Gp7g9OqUx8pY6Wm1Ptb3vNq+e87fHtPaIcnL5P0+OL633dXE431F5rvXZ6gjs5iNfnvOO1bz+GsfHx2d213p3otVqcubFxS+Gclpt0Rp46Y3+Ubw8jS+n+DBwrVaX7/AEyZs0T05bYpjp7du28tE/Kcbp8/1LfX43PFpie0PWfE9ROq1uTLa3VM7bz8+2zxXesnpjxOO+PW6S8f7o/s8DL6fcdplilaYbxM7dUX2iP2b453Gt4vDRPC5Eeay6mOQ47wrPwTiWTQam+O+SlazNscztO8RPxj3ce6a2i0RaPEua1ZrMxPmABkgAiAAAAAAAAAAAAo9scj6iI5Y01Z8xFo/wCUvU7v/Kuo+z4JhpE/C39Zef8AJ06sMR7ep8TOs0/x/sO6feKxMd2+uqiPi6zOr2rWd22NX7vCnA+g6nZa6zaf8TOdfERvMw6z98nbywya2YrPdhHHNum+oVoycw2zRO/2mKs/pvH9nWXJ8x6idRxbNM+K7Vj/AN+bjH1XHrNcNY9PkuVMWz3mPuAN7QAIgAAAAAAAAAAAA7XwHP0cPx138RP9ZdUc3oM8VwxFZ7RGzm5VeqmndwL9GSZ9OwTm3p5/dnTPMVjeXERn7Mq6jt5efOJ7MZnL/ePdry6n8M93GzqPdqy6jt5Ixdy2fs4PiVuvXZrfOzxmzUz1Z8k/OzW9isarEPm8k7vMgDJiAAAAAAAIgAAAAAqjzNJk6Mc/V4bdhnarC8bhnjt0228+maZr5MWS0RPU8WL7MutpmjrjK8uczVky7w0TdhaxGMtmlovO97T7sVnzKOhwyACAAACgAgAAAAAKoAAzpPZgsJJDbEst+zXEsvgxmGyJJlJlJljuaSZYgM2AAAAiAAAAAAAAACqAALCCDKGfwa4Z79kWGMoSCIAyAAAAAAQAFAEQAAAVQAABBV3RUEAUQBQAAAAAAAAAAAAAQAAAAVUEABRAAAAAFAAAAAAABAAAF2TYFQAUQBUAABQAAAA2U3EAAEFAQUBBSOwHdU3QF7QgAAKACBssQu5Iuk2Nlg2EY7C+F8gxGXSkxsCbgAoAL8EBFQBUAAAAAFAjyCDJAQVQFhCABGUAEG0A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8" name="AutoShape 10" descr="data:image/jpeg;base64,/9j/4AAQSkZJRgABAQAAAQABAAD/2wBDAAkGBwgHBgkIBwgKCgkLDRYPDQwMDRsUFRAWIB0iIiAdHx8kKDQsJCYxJx8fLT0tMTU3Ojo6Iys/RD84QzQ5Ojf/2wBDAQoKCg0MDRoPDxo3JR8lNzc3Nzc3Nzc3Nzc3Nzc3Nzc3Nzc3Nzc3Nzc3Nzc3Nzc3Nzc3Nzc3Nzc3Nzc3Nzc3Nzf/wAARCAEUALcDASIAAhEBAxEB/8QAHAABAQACAgMAAAAAAAAAAAAAAAECAwUGBAcI/8QANBABAAIBAgUCAwYEBwAAAAAAAAECAwQRBQYSITEHYUFRcRMUIoGRoSSSscEyQmSCotHw/8QAGgEBAQADAQEAAAAAAAAAAAAAAAECAwQFBv/EACYRAQACAgEEAQMFAAAAAAAAAAABAgMRBBIhMWEFFFGxMjNxocH/2gAMAwEAAhEDEQA/APR4AAAACqAAAAAIgAqgAAAAAAAAAACIAAAAAKoAACxG6CCoAAoAAAIgAAAqgCIAAAAAKoosQgbPM4ZpLavUWx1jfpw5ck/StLW/s8atXsz0w5dxarl/mfjGau9tNoM2LF7TbHbef02/VpzXmtJmPLbirE2iZ8PWExsjflp02mGmYbYlrmNMRUVABQARAAAAAAAAABVAAWGdYYw2VhjKw3YadVoe+/TfRxp/Sfjd5jvnrqJ+sRiiP+3o7QY+vLWPd9I8s6T7v6VZMe205NJntP59TlyW3bXqZddKapE/eYh8063H05bR7vCtDl+LY+nUXj3cVZux23WGrNXptMNcsWUpLa0IAoAIgAAAAAAAAAqiwiwgyhtp5aobaeUllDmeC4+vU44931Dp9NGHkaMG3jh07/WabvmXlqvXxDDSPNrRD6u1eGI4TmwV8RgtSP5dnH07vafX5dl7ax0j3+HyZx2u2ryfVwd/LnOPW31eT6uDv5bcH6IYcr9yWuWMspYuhyIAoAAAIgAoAIAAACqKggyhsrLVDOJRYds9PqRqOauF4Z8X1WOJ+nVD6vyR1Y7R84mHyn6Wfi564PH+oif03l9V1tvVo3EXmv3hsvaZrV8e8ct/G5o+Vpj93EWlyvMcTj4zrcc/5M96/paXETLZjjVYXNbd5SUEbGkAUAEQAAAAAAAAAVQAFWJYqg7P6daqNJzhw7NM7dOSdvr0zEPpfljjEa/S3rknbJiv0zEz5j4Pkrh2otpNdg1Fe048lbR+UvdfDuYMWi4h+DLEUzRFvz+DyvkKXreuSjv4tK5cdqT5erefcX2HOHGMUeK6zLt/NMuvS7F6h5Yzc48Ty1neL5erf6xDrj0sfekT6hxZO1pgRUZsABVAEQAAAAAAAAAVQABtrp81sNs1cOS2Ks7WyRSZrE+8+Gp7g9OqUx8pY6Wm1Ptb3vNq+e87fHtPaIcnL5P0+OL633dXE431F5rvXZ6gjs5iNfnvOO1bz+GsfHx2d213p3otVqcubFxS+Gclpt0Rp46Y3+Ubw8jS+n+DBwrVaX7/AEyZs0T05bYpjp7du28tE/Kcbp8/1LfX43PFpie0PWfE9ROq1uTLa3VM7bz8+2zxXesnpjxOO+PW6S8f7o/s8DL6fcdplilaYbxM7dUX2iP2b453Gt4vDRPC5Eeay6mOQ47wrPwTiWTQam+O+SlazNscztO8RPxj3ce6a2i0RaPEua1ZrMxPmABkgAiAAAAAAAAAAAAo9scj6iI5Y01Z8xFo/wCUvU7v/Kuo+z4JhpE/C39Zef8AJ06sMR7ep8TOs0/x/sO6feKxMd2+uqiPi6zOr2rWd22NX7vCnA+g6nZa6zaf8TOdfERvMw6z98nbywya2YrPdhHHNum+oVoycw2zRO/2mKs/pvH9nWXJ8x6idRxbNM+K7Vj/AN+bjH1XHrNcNY9PkuVMWz3mPuAN7QAIgAAAAAAAAAAAA7XwHP0cPx138RP9ZdUc3oM8VwxFZ7RGzm5VeqmndwL9GSZ9OwTm3p5/dnTPMVjeXERn7Mq6jt5efOJ7MZnL/ePdry6n8M93GzqPdqy6jt5Ixdy2fs4PiVuvXZrfOzxmzUz1Z8k/OzW9isarEPm8k7vMgDJiAAAAAAAIgAAAAAqjzNJk6Mc/V4bdhnarC8bhnjt0228+maZr5MWS0RPU8WL7MutpmjrjK8uczVky7w0TdhaxGMtmlovO97T7sVnzKOhwyACAAACgAgAAAAAKoAAzpPZgsJJDbEst+zXEsvgxmGyJJlJlJljuaSZYgM2AAAAiAAAAAAAAACqAALCCDKGfwa4Z79kWGMoSCIAyAAAAAAQAFAEQAAAVQAABBV3RUEAUQBQAAAAAAAAAAAAAQAAAAVUEABRAAAAAFAAAAAAABAAAF2TYFQAUQBUAABQAAAA2U3EAAEFAQUBBSOwHdU3QF7QgAAKACBssQu5Iuk2Nlg2EY7C+F8gxGXSkxsCbgAoAL8EBFQBUAAAAAFAjyCDJAQVQFhCABGUAEG0A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0" name="AutoShape 12" descr="data:image/jpeg;base64,/9j/4AAQSkZJRgABAQAAAQABAAD/2wBDAAkGBwgHBgkIBwgKCgkLDRYPDQwMDRsUFRAWIB0iIiAdHx8kKDQsJCYxJx8fLT0tMTU3Ojo6Iys/RD84QzQ5Ojf/2wBDAQoKCg0MDRoPDxo3JR8lNzc3Nzc3Nzc3Nzc3Nzc3Nzc3Nzc3Nzc3Nzc3Nzc3Nzc3Nzc3Nzc3Nzc3Nzc3Nzc3Nzf/wAARCAEUALcDASIAAhEBAxEB/8QAHAABAQACAgMAAAAAAAAAAAAAAAECAwUGBAcI/8QANBABAAIBAgUCAwYEBwAAAAAAAAECAwQRBQYSITEHYUFRcRMUIoGRoSSSscEyQmSCotHw/8QAGgEBAQADAQEAAAAAAAAAAAAAAAECAwQFBv/EACYRAQACAgEEAQMFAAAAAAAAAAABAgMRBBIhMWEFFFGxMjNxocH/2gAMAwEAAhEDEQA/APR4AAAACqAAAAAIgAqgAAAAAAAAAACIAAAAAKoAACxG6CCoAAoAAAIgAAAqgCIAAAAAKoosQgbPM4ZpLavUWx1jfpw5ck/StLW/s8atXsz0w5dxarl/mfjGau9tNoM2LF7TbHbef02/VpzXmtJmPLbirE2iZ8PWExsjflp02mGmYbYlrmNMRUVABQARAAAAAAAAABVAAWGdYYw2VhjKw3YadVoe+/TfRxp/Sfjd5jvnrqJ+sRiiP+3o7QY+vLWPd9I8s6T7v6VZMe205NJntP59TlyW3bXqZddKapE/eYh8063H05bR7vCtDl+LY+nUXj3cVZux23WGrNXptMNcsWUpLa0IAoAIgAAAAAAAAAqiwiwgyhtp5aobaeUllDmeC4+vU44931Dp9NGHkaMG3jh07/WabvmXlqvXxDDSPNrRD6u1eGI4TmwV8RgtSP5dnH07vafX5dl7ax0j3+HyZx2u2ryfVwd/LnOPW31eT6uDv5bcH6IYcr9yWuWMspYuhyIAoAAAIgAoAIAAACqKggyhsrLVDOJRYds9PqRqOauF4Z8X1WOJ+nVD6vyR1Y7R84mHyn6Wfi564PH+oif03l9V1tvVo3EXmv3hsvaZrV8e8ct/G5o+Vpj93EWlyvMcTj4zrcc/5M96/paXETLZjjVYXNbd5SUEbGkAUAEQAAAAAAAAAVQAFWJYqg7P6daqNJzhw7NM7dOSdvr0zEPpfljjEa/S3rknbJiv0zEz5j4Pkrh2otpNdg1Fe048lbR+UvdfDuYMWi4h+DLEUzRFvz+DyvkKXreuSjv4tK5cdqT5erefcX2HOHGMUeK6zLt/NMuvS7F6h5Yzc48Ty1neL5erf6xDrj0sfekT6hxZO1pgRUZsABVAEQAAAAAAAAAVQABtrp81sNs1cOS2Ks7WyRSZrE+8+Gp7g9OqUx8pY6Wm1Ptb3vNq+e87fHtPaIcnL5P0+OL633dXE431F5rvXZ6gjs5iNfnvOO1bz+GsfHx2d213p3otVqcubFxS+Gclpt0Rp46Y3+Ubw8jS+n+DBwrVaX7/AEyZs0T05bYpjp7du28tE/Kcbp8/1LfX43PFpie0PWfE9ROq1uTLa3VM7bz8+2zxXesnpjxOO+PW6S8f7o/s8DL6fcdplilaYbxM7dUX2iP2b453Gt4vDRPC5Eeay6mOQ47wrPwTiWTQam+O+SlazNscztO8RPxj3ce6a2i0RaPEua1ZrMxPmABkgAiAAAAAAAAAAAAo9scj6iI5Y01Z8xFo/wCUvU7v/Kuo+z4JhpE/C39Zef8AJ06sMR7ep8TOs0/x/sO6feKxMd2+uqiPi6zOr2rWd22NX7vCnA+g6nZa6zaf8TOdfERvMw6z98nbywya2YrPdhHHNum+oVoycw2zRO/2mKs/pvH9nWXJ8x6idRxbNM+K7Vj/AN+bjH1XHrNcNY9PkuVMWz3mPuAN7QAIgAAAAAAAAAAAA7XwHP0cPx138RP9ZdUc3oM8VwxFZ7RGzm5VeqmndwL9GSZ9OwTm3p5/dnTPMVjeXERn7Mq6jt5efOJ7MZnL/ePdry6n8M93GzqPdqy6jt5Ixdy2fs4PiVuvXZrfOzxmzUz1Z8k/OzW9isarEPm8k7vMgDJiAAAAAAAIgAAAAAqjzNJk6Mc/V4bdhnarC8bhnjt0228+maZr5MWS0RPU8WL7MutpmjrjK8uczVky7w0TdhaxGMtmlovO97T7sVnzKOhwyACAAACgAgAAAAAKoAAzpPZgsJJDbEst+zXEsvgxmGyJJlJlJljuaSZYgM2AAAAiAAAAAAAAACqAALCCDKGfwa4Z79kWGMoSCIAyAAAAAAQAFAEQAAAVQAABBV3RUEAUQBQAAAAAAAAAAAAAQAAAAVUEABRAAAAAFAAAAAAABAAAF2TYFQAUQBUAABQAAAA2U3EAAEFAQUBBSOwHdU3QF7QgAAKACBssQu5Iuk2Nlg2EY7C+F8gxGXSkxsCbgAoAL8EBFQBUAAAAAFAjyCDJAQVQFhCABGUAEG0A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2" name="AutoShape 14" descr="data:image/jpeg;base64,/9j/4AAQSkZJRgABAQAAAQABAAD/2wBDAAkGBwgHBgkIBwgKCgkLDRYPDQwMDRsUFRAWIB0iIiAdHx8kKDQsJCYxJx8fLT0tMTU3Ojo6Iys/RD84QzQ5Ojf/2wBDAQoKCg0MDRoPDxo3JR8lNzc3Nzc3Nzc3Nzc3Nzc3Nzc3Nzc3Nzc3Nzc3Nzc3Nzc3Nzc3Nzc3Nzc3Nzc3Nzc3Nzf/wAARCAEUALcDASIAAhEBAxEB/8QAHAABAQACAgMAAAAAAAAAAAAAAAECAwUGBAcI/8QANBABAAIBAgUCAwYEBwAAAAAAAAECAwQRBQYSITEHYUFRcRMUIoGRoSSSscEyQmSCotHw/8QAGgEBAQADAQEAAAAAAAAAAAAAAAECAwQFBv/EACYRAQACAgEEAQMFAAAAAAAAAAABAgMRBBIhMWEFFFGxMjNxocH/2gAMAwEAAhEDEQA/APR4AAAACqAAAAAIgAqgAAAAAAAAAACIAAAAAKoAACxG6CCoAAoAAAIgAAAqgCIAAAAAKoosQgbPM4ZpLavUWx1jfpw5ck/StLW/s8atXsz0w5dxarl/mfjGau9tNoM2LF7TbHbef02/VpzXmtJmPLbirE2iZ8PWExsjflp02mGmYbYlrmNMRUVABQARAAAAAAAAABVAAWGdYYw2VhjKw3YadVoe+/TfRxp/Sfjd5jvnrqJ+sRiiP+3o7QY+vLWPd9I8s6T7v6VZMe205NJntP59TlyW3bXqZddKapE/eYh8063H05bR7vCtDl+LY+nUXj3cVZux23WGrNXptMNcsWUpLa0IAoAIgAAAAAAAAAqiwiwgyhtp5aobaeUllDmeC4+vU44931Dp9NGHkaMG3jh07/WabvmXlqvXxDDSPNrRD6u1eGI4TmwV8RgtSP5dnH07vafX5dl7ax0j3+HyZx2u2ryfVwd/LnOPW31eT6uDv5bcH6IYcr9yWuWMspYuhyIAoAAAIgAoAIAAACqKggyhsrLVDOJRYds9PqRqOauF4Z8X1WOJ+nVD6vyR1Y7R84mHyn6Wfi564PH+oif03l9V1tvVo3EXmv3hsvaZrV8e8ct/G5o+Vpj93EWlyvMcTj4zrcc/5M96/paXETLZjjVYXNbd5SUEbGkAUAEQAAAAAAAAAVQAFWJYqg7P6daqNJzhw7NM7dOSdvr0zEPpfljjEa/S3rknbJiv0zEz5j4Pkrh2otpNdg1Fe048lbR+UvdfDuYMWi4h+DLEUzRFvz+DyvkKXreuSjv4tK5cdqT5erefcX2HOHGMUeK6zLt/NMuvS7F6h5Yzc48Ty1neL5erf6xDrj0sfekT6hxZO1pgRUZsABVAEQAAAAAAAAAVQABtrp81sNs1cOS2Ks7WyRSZrE+8+Gp7g9OqUx8pY6Wm1Ptb3vNq+e87fHtPaIcnL5P0+OL633dXE431F5rvXZ6gjs5iNfnvOO1bz+GsfHx2d213p3otVqcubFxS+Gclpt0Rp46Y3+Ubw8jS+n+DBwrVaX7/AEyZs0T05bYpjp7du28tE/Kcbp8/1LfX43PFpie0PWfE9ROq1uTLa3VM7bz8+2zxXesnpjxOO+PW6S8f7o/s8DL6fcdplilaYbxM7dUX2iP2b453Gt4vDRPC5Eeay6mOQ47wrPwTiWTQam+O+SlazNscztO8RPxj3ce6a2i0RaPEua1ZrMxPmABkgAiAAAAAAAAAAAAo9scj6iI5Y01Z8xFo/wCUvU7v/Kuo+z4JhpE/C39Zef8AJ06sMR7ep8TOs0/x/sO6feKxMd2+uqiPi6zOr2rWd22NX7vCnA+g6nZa6zaf8TOdfERvMw6z98nbywya2YrPdhHHNum+oVoycw2zRO/2mKs/pvH9nWXJ8x6idRxbNM+K7Vj/AN+bjH1XHrNcNY9PkuVMWz3mPuAN7QAIgAAAAAAAAAAAA7XwHP0cPx138RP9ZdUc3oM8VwxFZ7RGzm5VeqmndwL9GSZ9OwTm3p5/dnTPMVjeXERn7Mq6jt5efOJ7MZnL/ePdry6n8M93GzqPdqy6jt5Ixdy2fs4PiVuvXZrfOzxmzUz1Z8k/OzW9isarEPm8k7vMgDJiAAAAAAAIgAAAAAqjzNJk6Mc/V4bdhnarC8bhnjt0228+maZr5MWS0RPU8WL7MutpmjrjK8uczVky7w0TdhaxGMtmlovO97T7sVnzKOhwyACAAACgAgAAAAAKoAAzpPZgsJJDbEst+zXEsvgxmGyJJlJlJljuaSZYgM2AAAAiAAAAAAAAACqAALCCDKGfwa4Z79kWGMoSCIAyAAAAAAQAFAEQAAAVQAABBV3RUEAUQBQAAAAAAAAAAAAAQAAAAVUEABRAAAAAFAAAAAAABAAAF2TYFQAUQBUAABQAAAA2U3EAAEFAQUBBSOwHdU3QF7QgAAKACBssQu5Iuk2Nlg2EY7C+F8gxGXSkxsCbgAoAL8EBFQBUAAAAAFAjyCDJAQVQFhCABGUAEG0A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6" name="AutoShape 18" descr="data:image/jpeg;base64,/9j/4AAQSkZJRgABAQAAAQABAAD/2wCEAAkGBhQSEBQUEhQUFBQUFRQUFBUUFBQUFBQUFBQVFBQUFBQXHCYeFxkkGRQUHy8gIycpLCwsFR4xNTAqNSYrLCkBCQoKDgwOGg8PGiwcHBwpLCksLCwpKSksLCksLCwsLCksKSkpLCwsKSkpLCwsLCwsLCwpLCwsKSwsKSwsLCwsKf/AABEIAL4BCQMBIgACEQEDEQH/xAAbAAABBQEBAAAAAAAAAAAAAAACAAEDBAUGB//EADsQAAICAQIDBAYIBAcBAAAAAAABAgMRBBIFIVETMUFhBiJxgZGhFDJCUrHB0fAHM0NyU2KCkqKy8RX/xAAZAQADAQEBAAAAAAAAAAAAAAAAAQIDBAX/xAAiEQEBAAMAAgIDAAMAAAAAAAAAAQIREgMhMUETIlEEMmH/2gAMAwEAAhEDEQA/APL0hxCwd2mJDpCwOgBh0h0h0gBDpDodACFgfA+BpJIfaOhJAYMD4CwLAxsOBKIWB8CMOBg8CwIBSFgfA+BgOBYCwLAAOBYCwLAaAdo2AhCAcDBYGaABwILA2BGYQsCAGFgcbAtGiwIdILBSQ4HwFgWABJDodIJRAg4CSHwEkOEZIJIJRC2DANotpLsFsAkeBsEu0baBgwLAewW0BsGBYD2i2gEeB8B7RYA9g2iwHgWB6MG0YPAzQgjwLAWBYDQAILaNgkBFgLAzAw4GwHgZgANCCFtEaIJISHGg2AkhKISQAyQSQ6QSiBGUQoxHUSSMBkaMQ1AKMSRQGAKI+wnhTk1+H+i19v1YNLq+RcxtRcpGDsGdZ3NH8NrX9aSXsRM/4Zy++/gg4T+XFwGwZxOz1X8O7Y/Vkn7V+j/IxdZ6N3V53QbS8YrK/ULhTnkxv2xdgtpO6xnEhrEO0Wwl2i2jCHYLYS7BtowhcRsErQLiBo2gcEjQ2CTRiwG0M0SAMZoLAsCMGBmSNAtAA4EO0LAhtHgJIdRDUSiCohYCSHUQAVENRHSDUQSGMSWMR1EmhAcKmhWb3APRWzUv1ViPjJ93u6mh6HeiD1Et801Wv+T6Ly8z1jQ8PjXFRjFJJckissphPbP3l6jn+Ceg9NKT27pdZc/kdFXo0u5F2FRKqzmy89rXHwxSWmE9MX9gnAz/ACVf4ozJ6Yq38PTXcbTqI50mmPmsZ5eCV55x/wBCYWZlBbZdVy+PU894hwqdMtsl7/BnvlunMDjno/C6OGjqxzmbDWXj/wCx4q4jbTb43wGVEnybjnCfTyZlOAWaum+NmU3EGwbYTbBtgK0hcQHAsOAEoiNXaBcSxKIDiTQhcQcE20ZxJtNDgZxJXAZxJ2aLAzJGhsBsAwLAWBbQ2A4CSHUQ9pSQ7QlEJIPaLYCkHGI8YkkYjhFGJrcA4Q9RdGC7m8y8l4mfCB6X/Dfg+IO1rnLu8ki5/f4zyv8APt2HCuHquEYxWFFJL3GtCsjrWMFpI488rlW+GOoUYhJCSHM2hCEIAbALiGIArzqKl9JoyRBbAvHKyoyx3HL8Z4RGyLTXeeacb4C6ZcucfDqvJ/qey31GDxXhcbFiSTPQwymc9uH348vTyB1jbDquKeibi263y+6/1MK7Qyh9aLX78GLLGx045SqLgA4Ft1guoyuS5FN1gOBcdQLqIuS9KbgM4Fp1gusnY0quILiWnABwDYVnEbYWHABxHsldxFtJnEHaMtEohKJIoBKAFpGoBqJJGAagB6RxgSxgFGsljWEpaKirLSPaPRfTbaIpew8l4ZTm2C6yj+J7bwqrbBR6fMrO6wZ/Oel+qBOkBXEkON0kIQgBCEIAQhCAGZHNErZDZIAqXIz9REvXzKF8zs8Uri81jK1VZj6vSqWU0bOpmZtsjs+meDkuJcL2PK7mZ7pOxvryjj+MUyhc1DOJR3peHfiSXTmvmjk8uM+Y68MvqgdILpGepkoQm45hJ7d3SXRsePEY7mpJxa59eXXkc/tqCVJG6S/BKSzF5Q0qBdHpmyrAdZoSpInUPZaUXABwLkqiOVY9wlRwG2liVYHZjCRVBKouKgJacWxpUVIaqLa04a04bCpGoljUWo0EkaA2NH4XDFsP7o/iexaOXceSaevDT6NP4HrHC7N1cX1SNLd4MrNZ7a8GGR1khytyEIQAhCEAIQhADMr3RLJHNBCrJvZnX2GtqYGTqoHf4rLHD5JqsvVWmfZYWtVEzrWb5XUXjD7yjDSxs1+lhLun2sH7GotfMsQfMytVxFV6/SSf2HOb8OTxj/qcvl/1bYfLWXAl9C1WnfNxtucfJ1wjJNf7ZL3+RnavgMXLQ2Y/mKqu1d2XZFbZfHPwNbgfG6rKtW5S9bdZJZ/z1W5+eCe5R7DSWKSeZ6VJJ804uzuXw+Jw7sdOpXKw4PKm3URWWqoq1LrVLvx5rkTdkmsrufcdN9Bcde63jM9NJS6YWojn/imcj6O6lTpUfGv1X7Oe1/BNe4e78kOdJDKg1XSRypHsaZEqCGVBryoIZ0FdFpkypB7M0pUkfYj2WltacOOnL0ag1SGz0orTBR0xoRpDjSSemetOSRoL6oCVSDY0pRpO19FdXmva++PL3eBzSrRd4bqezmmu7ufsNMMvr+ozx29BrkSooaS/KTXiXIyM7NCXcSCEIRkIQgBCEIARHJhNkFswCvqGZWpL90jP1B3eKajj8nusjVxMy6s2L4FK6o1yqsJ6Zigc5xPQSstc13R9XPkubOrtr5DXcP21qC5ym8e995x+fPWo6PHjvdcVp9POumx/f7ve9v4EfELrFVTBZzFr3c+f5na6vh8XOEF3R9aX9sO74vLKb4ap2zbXKCx/rlza92fkc/TXljP0isjq52ZafYyi/wDVh/iUfQutq61Pu7OD9++WPzL92hWydj+3LEfYv/C36L6HCnb/AIjUI/2V5WffJz9yQrf4NNOVRHKotuJHIDU5VkU6y5JEM0AUp1EPZl2aIsDJpxrDVZPCJLGssldVBqstRqJFSOQKXZBdiXPo76MKGll0ZXKbVRVDuBeWhn91ksOGTf2Rzxl1B8F4o4PZL6r7n0fn5HUU35ObhwefT5mno9LZHk8Y9pdxmvdZ71fTajIPJnxvw8PkyxC4wuNi5ltYyOQKwLtCVJMjORE7COdw9FtJOZVtsAnfnuIbIN/aRrjh/WeWSO2wp2yDs0Mn/Va9nL8CP6FJf1n7+f4nVGFv2ryiV7kl3kuo0tn+Kv8AbH9DI1PDJyf835P9CuN/Z/kEr0pZfh3D/SlnfLkksRz08WvNlCfCLk01Y3ju5Z/Ejt0OobzLE+iksJe4wz/x8Lbla1x8uXxIuLVpKU39aXcv+sUVrrdtexP155y/b9aXzMvUaHVue7s4yx3Leox+GChdwfXzcnLZHdy9Vvkui6HFnjMb6rqxts9xrKhWyS/pV8kvvPxx5d3P2mipJJKOEkkklySS5JI5nRejF0PrTfxZpQ0E19pi/WfA91pStI5WFVVteLHcmGxpLKRDKZHKxkM7g2Ek7CLeRTtA7UYdbDWR6E0NbHocnDXE9euZ6Oq4+o6yOuj0RLHXrojloa4nr1o+aOo6iOu9nwJ46xnM160tVawfFpdYt9al9Q1dLqY9WqLlWoFzknvFd7SXmHGyRFXcWYSF7LrGnjORLW2PCRLFmWWX1ppJDxmx97HUhOSMlo5SZFOLJ3ICUypaV0rutgOh9SWVpFK41/Yv1D9HQ3ZIGV5DLUisqpYncI9AHGJVlqyGWs8ybjVyxdbRFOSKM9YQT1hncFdLlkkVbJlaerIJ6ozuB7TWSRUsYE9SVp3i4PaScitZMCd5XnePktpJzK8pgzuIJWhyNpJTA3/vkQStA7QfI2UdUTQ1Rjxv5ki1B6krz2zDVliGsMOOo8/30JYakcTXQV6st06o5uGpLFWr8ykV1VOpNCjUHJUa3zL9Gu8ytRFdfRaXqpo5XT8QNPT68yywR1Y6OsnhExqdb0L1Op6s5c8L9Ovx+WfC8oiaI4Wrw/EF2rzMdV09TRrCvOYVli6lOy1Y5G+GLl8mZWWlWzUEWou9xnXak6ccGHVq7PVFeerM6zU+ZWs1RXEazKtGesK89YZ89SQT1JNxjWZtKWsIZaszZagjlqDK4rmTRlqyKWqM6WoInqCOF9tCeqIJakoyvIpXi4h9r0tQRSuKUriN3C4h9LkrSKVpVdwDuDgdLDsA7QrStA7YOB0pK4JXFTcPvNNseV1Xhx1JQUx1MqUuWnHVkkNYZSmFGwfSbi3Ia0s1cQ/eTnFcyWGoZcyTcNuro4p+8mhp+LdWcRDVMsV61lzJncHoOn4svvLJf03GeeN36HnFfEmi1DijQ7ZWdwej18b7+fwJlxrwyeew4m2vYTR4m/xYuMaXNd5LiSfL88/Ir6nVx+9n2fmceuLP4+ZBZxR8w5kLmumu1y6soajXowJ8SIZa59/iV0rlr2a5FWerMqeqZG9QydtJGlLVkUtWZstQyH6QTtemq9WRvWGXK8HtydqjUerBeoMxWMZ2k+jaMtQA7zPdzyB2zD0ftflcN2qw5NtJYXqxcm2+7CT8ih2rJtNc8SSe1vGHjPWL5ZXhJk5bk9Kx+dUb19fWzxX8p96WX9rpzF9JhhvNmE8N9k2s8/Hd/ll8GTU3TWN0lJJxl9SUW3D6uWp92fe+7OCCxWShKLsj62ctVyzzbeP5nd6zWOjMO8musRLbiEs2KM2oxk6vVbbwue4LsH5EKpk9ilNYi4ZaqxOUa5KSi3v7lgX/ANFdH8hzLIr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8" name="AutoShape 20" descr="data:image/jpeg;base64,/9j/4AAQSkZJRgABAQAAAQABAAD/2wCEAAkGBhQSEBQUEhQUFBQUFRQUFBUUFBQUFBQUFBQVFBQUFBQXHCYeFxkkGRQUHy8gIycpLCwsFR4xNTAqNSYrLCkBCQoKDgwOGg8PGiwcHBwpLCksLCwpKSksLCksLCwsLCksKSkpLCwsKSkpLCwsLCwsLCwpLCwsKSwsKSwsLCwsKf/AABEIAL4BCQMBIgACEQEDEQH/xAAbAAABBQEBAAAAAAAAAAAAAAACAAEDBAUGB//EADsQAAICAQIDBAYIBAcBAAAAAAABAgMRBBIFIVETMUFhBiJxgZGhFDJCUrHB0fAHM0NyU2KCkqKy8RX/xAAZAQADAQEBAAAAAAAAAAAAAAAAAQIDBAX/xAAiEQEBAAMAAgIDAAMAAAAAAAAAAQIREgMhMUETIlEEMmH/2gAMAwEAAhEDEQA/APL0hxCwd2mJDpCwOgBh0h0h0gBDpDodACFgfA+BpJIfaOhJAYMD4CwLAxsOBKIWB8CMOBg8CwIBSFgfA+BgOBYCwLAAOBYCwLAaAdo2AhCAcDBYGaABwILA2BGYQsCAGFgcbAtGiwIdILBSQ4HwFgWABJDodIJRAg4CSHwEkOEZIJIJRC2DANotpLsFsAkeBsEu0baBgwLAewW0BsGBYD2i2gEeB8B7RYA9g2iwHgWB6MG0YPAzQgjwLAWBYDQAILaNgkBFgLAzAw4GwHgZgANCCFtEaIJISHGg2AkhKISQAyQSQ6QSiBGUQoxHUSSMBkaMQ1AKMSRQGAKI+wnhTk1+H+i19v1YNLq+RcxtRcpGDsGdZ3NH8NrX9aSXsRM/4Zy++/gg4T+XFwGwZxOz1X8O7Y/Vkn7V+j/IxdZ6N3V53QbS8YrK/ULhTnkxv2xdgtpO6xnEhrEO0Wwl2i2jCHYLYS7BtowhcRsErQLiBo2gcEjQ2CTRiwG0M0SAMZoLAsCMGBmSNAtAA4EO0LAhtHgJIdRDUSiCohYCSHUQAVENRHSDUQSGMSWMR1EmhAcKmhWb3APRWzUv1ViPjJ93u6mh6HeiD1Et801Wv+T6Ly8z1jQ8PjXFRjFJJckissphPbP3l6jn+Ceg9NKT27pdZc/kdFXo0u5F2FRKqzmy89rXHwxSWmE9MX9gnAz/ACVf4ozJ6Yq38PTXcbTqI50mmPmsZ5eCV55x/wBCYWZlBbZdVy+PU894hwqdMtsl7/BnvlunMDjno/C6OGjqxzmbDWXj/wCx4q4jbTb43wGVEnybjnCfTyZlOAWaum+NmU3EGwbYTbBtgK0hcQHAsOAEoiNXaBcSxKIDiTQhcQcE20ZxJtNDgZxJXAZxJ2aLAzJGhsBsAwLAWBbQ2A4CSHUQ9pSQ7QlEJIPaLYCkHGI8YkkYjhFGJrcA4Q9RdGC7m8y8l4mfCB6X/Dfg+IO1rnLu8ki5/f4zyv8APt2HCuHquEYxWFFJL3GtCsjrWMFpI488rlW+GOoUYhJCSHM2hCEIAbALiGIArzqKl9JoyRBbAvHKyoyx3HL8Z4RGyLTXeeacb4C6ZcucfDqvJ/qey31GDxXhcbFiSTPQwymc9uH348vTyB1jbDquKeibi263y+6/1MK7Qyh9aLX78GLLGx045SqLgA4Ft1guoyuS5FN1gOBcdQLqIuS9KbgM4Fp1gusnY0quILiWnABwDYVnEbYWHABxHsldxFtJnEHaMtEohKJIoBKAFpGoBqJJGAagB6RxgSxgFGsljWEpaKirLSPaPRfTbaIpew8l4ZTm2C6yj+J7bwqrbBR6fMrO6wZ/Oel+qBOkBXEkON0kIQgBCEIAQhCAGZHNErZDZIAqXIz9REvXzKF8zs8Uri81jK1VZj6vSqWU0bOpmZtsjs+meDkuJcL2PK7mZ7pOxvryjj+MUyhc1DOJR3peHfiSXTmvmjk8uM+Y68MvqgdILpGepkoQm45hJ7d3SXRsePEY7mpJxa59eXXkc/tqCVJG6S/BKSzF5Q0qBdHpmyrAdZoSpInUPZaUXABwLkqiOVY9wlRwG2liVYHZjCRVBKouKgJacWxpUVIaqLa04a04bCpGoljUWo0EkaA2NH4XDFsP7o/iexaOXceSaevDT6NP4HrHC7N1cX1SNLd4MrNZ7a8GGR1khytyEIQAhCEAIQhADMr3RLJHNBCrJvZnX2GtqYGTqoHf4rLHD5JqsvVWmfZYWtVEzrWb5XUXjD7yjDSxs1+lhLun2sH7GotfMsQfMytVxFV6/SSf2HOb8OTxj/qcvl/1bYfLWXAl9C1WnfNxtucfJ1wjJNf7ZL3+RnavgMXLQ2Y/mKqu1d2XZFbZfHPwNbgfG6rKtW5S9bdZJZ/z1W5+eCe5R7DSWKSeZ6VJJ804uzuXw+Jw7sdOpXKw4PKm3URWWqoq1LrVLvx5rkTdkmsrufcdN9Bcde63jM9NJS6YWojn/imcj6O6lTpUfGv1X7Oe1/BNe4e78kOdJDKg1XSRypHsaZEqCGVBryoIZ0FdFpkypB7M0pUkfYj2WltacOOnL0ag1SGz0orTBR0xoRpDjSSemetOSRoL6oCVSDY0pRpO19FdXmva++PL3eBzSrRd4bqezmmu7ufsNMMvr+ozx29BrkSooaS/KTXiXIyM7NCXcSCEIRkIQgBCEIARHJhNkFswCvqGZWpL90jP1B3eKajj8nusjVxMy6s2L4FK6o1yqsJ6Zigc5xPQSstc13R9XPkubOrtr5DXcP21qC5ym8e995x+fPWo6PHjvdcVp9POumx/f7ve9v4EfELrFVTBZzFr3c+f5na6vh8XOEF3R9aX9sO74vLKb4ap2zbXKCx/rlza92fkc/TXljP0isjq52ZafYyi/wDVh/iUfQutq61Pu7OD9++WPzL92hWydj+3LEfYv/C36L6HCnb/AIjUI/2V5WffJz9yQrf4NNOVRHKotuJHIDU5VkU6y5JEM0AUp1EPZl2aIsDJpxrDVZPCJLGssldVBqstRqJFSOQKXZBdiXPo76MKGll0ZXKbVRVDuBeWhn91ksOGTf2Rzxl1B8F4o4PZL6r7n0fn5HUU35ObhwefT5mno9LZHk8Y9pdxmvdZ71fTajIPJnxvw8PkyxC4wuNi5ltYyOQKwLtCVJMjORE7COdw9FtJOZVtsAnfnuIbIN/aRrjh/WeWSO2wp2yDs0Mn/Va9nL8CP6FJf1n7+f4nVGFv2ryiV7kl3kuo0tn+Kv8AbH9DI1PDJyf835P9CuN/Z/kEr0pZfh3D/SlnfLkksRz08WvNlCfCLk01Y3ju5Z/Ejt0OobzLE+iksJe4wz/x8Lbla1x8uXxIuLVpKU39aXcv+sUVrrdtexP155y/b9aXzMvUaHVue7s4yx3Leox+GChdwfXzcnLZHdy9Vvkui6HFnjMb6rqxts9xrKhWyS/pV8kvvPxx5d3P2mipJJKOEkkklySS5JI5nRejF0PrTfxZpQ0E19pi/WfA91pStI5WFVVteLHcmGxpLKRDKZHKxkM7g2Ek7CLeRTtA7UYdbDWR6E0NbHocnDXE9euZ6Oq4+o6yOuj0RLHXrojloa4nr1o+aOo6iOu9nwJ46xnM160tVawfFpdYt9al9Q1dLqY9WqLlWoFzknvFd7SXmHGyRFXcWYSF7LrGnjORLW2PCRLFmWWX1ppJDxmx97HUhOSMlo5SZFOLJ3ICUypaV0rutgOh9SWVpFK41/Yv1D9HQ3ZIGV5DLUisqpYncI9AHGJVlqyGWs8ybjVyxdbRFOSKM9YQT1hncFdLlkkVbJlaerIJ6ozuB7TWSRUsYE9SVp3i4PaScitZMCd5XnePktpJzK8pgzuIJWhyNpJTA3/vkQStA7QfI2UdUTQ1Rjxv5ki1B6krz2zDVliGsMOOo8/30JYakcTXQV6st06o5uGpLFWr8ykV1VOpNCjUHJUa3zL9Gu8ytRFdfRaXqpo5XT8QNPT68yywR1Y6OsnhExqdb0L1Op6s5c8L9Ovx+WfC8oiaI4Wrw/EF2rzMdV09TRrCvOYVli6lOy1Y5G+GLl8mZWWlWzUEWou9xnXak6ccGHVq7PVFeerM6zU+ZWs1RXEazKtGesK89YZ89SQT1JNxjWZtKWsIZaszZagjlqDK4rmTRlqyKWqM6WoInqCOF9tCeqIJakoyvIpXi4h9r0tQRSuKUriN3C4h9LkrSKVpVdwDuDgdLDsA7QrStA7YOB0pK4JXFTcPvNNseV1Xhx1JQUx1MqUuWnHVkkNYZSmFGwfSbi3Ia0s1cQ/eTnFcyWGoZcyTcNuro4p+8mhp+LdWcRDVMsV61lzJncHoOn4svvLJf03GeeN36HnFfEmi1DijQ7ZWdwej18b7+fwJlxrwyeew4m2vYTR4m/xYuMaXNd5LiSfL88/Ir6nVx+9n2fmceuLP4+ZBZxR8w5kLmumu1y6soajXowJ8SIZa59/iV0rlr2a5FWerMqeqZG9QydtJGlLVkUtWZstQyH6QTtemq9WRvWGXK8HtydqjUerBeoMxWMZ2k+jaMtQA7zPdzyB2zD0ftflcN2qw5NtJYXqxcm2+7CT8ih2rJtNc8SSe1vGHjPWL5ZXhJk5bk9Kx+dUb19fWzxX8p96WX9rpzF9JhhvNmE8N9k2s8/Hd/ll8GTU3TWN0lJJxl9SUW3D6uWp92fe+7OCCxWShKLsj62ctVyzzbeP5nd6zWOjMO8musRLbiEs2KM2oxk6vVbbwue4LsH5EKpk9ilNYi4ZaqxOUa5KSi3v7lgX/ANFdH8hzLIr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" name="Управляющая кнопка: настраиваемая 22">
            <a:hlinkClick r:id="rId2" action="ppaction://hlinksldjump" highlightClick="1"/>
          </p:cNvPr>
          <p:cNvSpPr/>
          <p:nvPr/>
        </p:nvSpPr>
        <p:spPr>
          <a:xfrm>
            <a:off x="395536" y="6093296"/>
            <a:ext cx="2016224" cy="432048"/>
          </a:xfrm>
          <a:prstGeom prst="actionButtonBlank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подсказка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Управляющая кнопка: домой 24">
            <a:hlinkClick r:id="rId3" action="ppaction://hlinksldjump" highlightClick="1"/>
          </p:cNvPr>
          <p:cNvSpPr/>
          <p:nvPr/>
        </p:nvSpPr>
        <p:spPr>
          <a:xfrm>
            <a:off x="827584" y="5157192"/>
            <a:ext cx="1296144" cy="648072"/>
          </a:xfrm>
          <a:prstGeom prst="actionButtonHome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611560" y="908720"/>
            <a:ext cx="8064896" cy="720080"/>
          </a:xfrm>
          <a:effectLst/>
        </p:spPr>
        <p:txBody>
          <a:bodyPr>
            <a:prstTxWarp prst="textInflateTop">
              <a:avLst/>
            </a:prstTxWarp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31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по горизонтали</a:t>
            </a:r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: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11560" y="2276872"/>
            <a:ext cx="7056784" cy="2246769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>
                  <a:solidFill>
                    <a:srgbClr val="0070C0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это совершение над телами такой работы, после которой они приобретают свойство взаимодействовать друг с другом: с силами, которые могут быть гораздо большими, чем гравитационные.</a:t>
            </a:r>
            <a:endParaRPr lang="ru-RU" sz="2800" b="1" dirty="0">
              <a:ln>
                <a:solidFill>
                  <a:srgbClr val="0070C0"/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2" descr="http://fizika7klass.narod.ru/olderfiles/1/0004-004-Karbonovye-kisloty-eto-or-9477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5001" y="4365104"/>
            <a:ext cx="1837835" cy="222556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AutoShape 4" descr="data:image/jpeg;base64,/9j/4AAQSkZJRgABAQAAAQABAAD/2wBDAAkGBwgHBgkIBwgKCgkLDRYPDQwMDRsUFRAWIB0iIiAdHx8kKDQsJCYxJx8fLT0tMTU3Ojo6Iys/RD84QzQ5Ojf/2wBDAQoKCg0MDRoPDxo3JR8lNzc3Nzc3Nzc3Nzc3Nzc3Nzc3Nzc3Nzc3Nzc3Nzc3Nzc3Nzc3Nzc3Nzc3Nzc3Nzc3Nzf/wAARCAEUALcDASIAAhEBAxEB/8QAHAABAQACAgMAAAAAAAAAAAAAAAECAwUGBAcI/8QANBABAAIBAgUCAwYEBwAAAAAAAAECAwQRBQYSITEHYUFRcRMUIoGRoSSSscEyQmSCotHw/8QAGgEBAQADAQEAAAAAAAAAAAAAAAECAwQFBv/EACYRAQACAgEEAQMFAAAAAAAAAAABAgMRBBIhMWEFFFGxMjNxocH/2gAMAwEAAhEDEQA/APR4AAAACqAAAAAIgAqgAAAAAAAAAACIAAAAAKoAACxG6CCoAAoAAAIgAAAqgCIAAAAAKoosQgbPM4ZpLavUWx1jfpw5ck/StLW/s8atXsz0w5dxarl/mfjGau9tNoM2LF7TbHbef02/VpzXmtJmPLbirE2iZ8PWExsjflp02mGmYbYlrmNMRUVABQARAAAAAAAAABVAAWGdYYw2VhjKw3YadVoe+/TfRxp/Sfjd5jvnrqJ+sRiiP+3o7QY+vLWPd9I8s6T7v6VZMe205NJntP59TlyW3bXqZddKapE/eYh8063H05bR7vCtDl+LY+nUXj3cVZux23WGrNXptMNcsWUpLa0IAoAIgAAAAAAAAAqiwiwgyhtp5aobaeUllDmeC4+vU44931Dp9NGHkaMG3jh07/WabvmXlqvXxDDSPNrRD6u1eGI4TmwV8RgtSP5dnH07vafX5dl7ax0j3+HyZx2u2ryfVwd/LnOPW31eT6uDv5bcH6IYcr9yWuWMspYuhyIAoAAAIgAoAIAAACqKggyhsrLVDOJRYds9PqRqOauF4Z8X1WOJ+nVD6vyR1Y7R84mHyn6Wfi564PH+oif03l9V1tvVo3EXmv3hsvaZrV8e8ct/G5o+Vpj93EWlyvMcTj4zrcc/5M96/paXETLZjjVYXNbd5SUEbGkAUAEQAAAAAAAAAVQAFWJYqg7P6daqNJzhw7NM7dOSdvr0zEPpfljjEa/S3rknbJiv0zEz5j4Pkrh2otpNdg1Fe048lbR+UvdfDuYMWi4h+DLEUzRFvz+DyvkKXreuSjv4tK5cdqT5erefcX2HOHGMUeK6zLt/NMuvS7F6h5Yzc48Ty1neL5erf6xDrj0sfekT6hxZO1pgRUZsABVAEQAAAAAAAAAVQABtrp81sNs1cOS2Ks7WyRSZrE+8+Gp7g9OqUx8pY6Wm1Ptb3vNq+e87fHtPaIcnL5P0+OL633dXE431F5rvXZ6gjs5iNfnvOO1bz+GsfHx2d213p3otVqcubFxS+Gclpt0Rp46Y3+Ubw8jS+n+DBwrVaX7/AEyZs0T05bYpjp7du28tE/Kcbp8/1LfX43PFpie0PWfE9ROq1uTLa3VM7bz8+2zxXesnpjxOO+PW6S8f7o/s8DL6fcdplilaYbxM7dUX2iP2b453Gt4vDRPC5Eeay6mOQ47wrPwTiWTQam+O+SlazNscztO8RPxj3ce6a2i0RaPEua1ZrMxPmABkgAiAAAAAAAAAAAAo9scj6iI5Y01Z8xFo/wCUvU7v/Kuo+z4JhpE/C39Zef8AJ06sMR7ep8TOs0/x/sO6feKxMd2+uqiPi6zOr2rWd22NX7vCnA+g6nZa6zaf8TOdfERvMw6z98nbywya2YrPdhHHNum+oVoycw2zRO/2mKs/pvH9nWXJ8x6idRxbNM+K7Vj/AN+bjH1XHrNcNY9PkuVMWz3mPuAN7QAIgAAAAAAAAAAAA7XwHP0cPx138RP9ZdUc3oM8VwxFZ7RGzm5VeqmndwL9GSZ9OwTm3p5/dnTPMVjeXERn7Mq6jt5efOJ7MZnL/ePdry6n8M93GzqPdqy6jt5Ixdy2fs4PiVuvXZrfOzxmzUz1Z8k/OzW9isarEPm8k7vMgDJiAAAAAAAIgAAAAAqjzNJk6Mc/V4bdhnarC8bhnjt0228+maZr5MWS0RPU8WL7MutpmjrjK8uczVky7w0TdhaxGMtmlovO97T7sVnzKOhwyACAAACgAgAAAAAKoAAzpPZgsJJDbEst+zXEsvgxmGyJJlJlJljuaSZYgM2AAAAiAAAAAAAAACqAALCCDKGfwa4Z79kWGMoSCIAyAAAAAAQAFAEQAAAVQAABBV3RUEAUQBQAAAAAAAAAAAAAQAAAAVUEABRAAAAAFAAAAAAABAAAF2TYFQAUQBUAABQAAAA2U3EAAEFAQUBBSOwHdU3QF7QgAAKACBssQu5Iuk2Nlg2EY7C+F8gxGXSkxsCbgAoAL8EBFQBUAAAAAFAjyCDJAQVQFhCABGUAEG0A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data:image/jpeg;base64,/9j/4AAQSkZJRgABAQAAAQABAAD/2wBDAAkGBwgHBgkIBwgKCgkLDRYPDQwMDRsUFRAWIB0iIiAdHx8kKDQsJCYxJx8fLT0tMTU3Ojo6Iys/RD84QzQ5Ojf/2wBDAQoKCg0MDRoPDxo3JR8lNzc3Nzc3Nzc3Nzc3Nzc3Nzc3Nzc3Nzc3Nzc3Nzc3Nzc3Nzc3Nzc3Nzc3Nzc3Nzc3Nzf/wAARCAEUALcDASIAAhEBAxEB/8QAHAABAQACAgMAAAAAAAAAAAAAAAECAwUGBAcI/8QANBABAAIBAgUCAwYEBwAAAAAAAAECAwQRBQYSITEHYUFRcRMUIoGRoSSSscEyQmSCotHw/8QAGgEBAQADAQEAAAAAAAAAAAAAAAECAwQFBv/EACYRAQACAgEEAQMFAAAAAAAAAAABAgMRBBIhMWEFFFGxMjNxocH/2gAMAwEAAhEDEQA/APR4AAAACqAAAAAIgAqgAAAAAAAAAACIAAAAAKoAACxG6CCoAAoAAAIgAAAqgCIAAAAAKoosQgbPM4ZpLavUWx1jfpw5ck/StLW/s8atXsz0w5dxarl/mfjGau9tNoM2LF7TbHbef02/VpzXmtJmPLbirE2iZ8PWExsjflp02mGmYbYlrmNMRUVABQARAAAAAAAAABVAAWGdYYw2VhjKw3YadVoe+/TfRxp/Sfjd5jvnrqJ+sRiiP+3o7QY+vLWPd9I8s6T7v6VZMe205NJntP59TlyW3bXqZddKapE/eYh8063H05bR7vCtDl+LY+nUXj3cVZux23WGrNXptMNcsWUpLa0IAoAIgAAAAAAAAAqiwiwgyhtp5aobaeUllDmeC4+vU44931Dp9NGHkaMG3jh07/WabvmXlqvXxDDSPNrRD6u1eGI4TmwV8RgtSP5dnH07vafX5dl7ax0j3+HyZx2u2ryfVwd/LnOPW31eT6uDv5bcH6IYcr9yWuWMspYuhyIAoAAAIgAoAIAAACqKggyhsrLVDOJRYds9PqRqOauF4Z8X1WOJ+nVD6vyR1Y7R84mHyn6Wfi564PH+oif03l9V1tvVo3EXmv3hsvaZrV8e8ct/G5o+Vpj93EWlyvMcTj4zrcc/5M96/paXETLZjjVYXNbd5SUEbGkAUAEQAAAAAAAAAVQAFWJYqg7P6daqNJzhw7NM7dOSdvr0zEPpfljjEa/S3rknbJiv0zEz5j4Pkrh2otpNdg1Fe048lbR+UvdfDuYMWi4h+DLEUzRFvz+DyvkKXreuSjv4tK5cdqT5erefcX2HOHGMUeK6zLt/NMuvS7F6h5Yzc48Ty1neL5erf6xDrj0sfekT6hxZO1pgRUZsABVAEQAAAAAAAAAVQABtrp81sNs1cOS2Ks7WyRSZrE+8+Gp7g9OqUx8pY6Wm1Ptb3vNq+e87fHtPaIcnL5P0+OL633dXE431F5rvXZ6gjs5iNfnvOO1bz+GsfHx2d213p3otVqcubFxS+Gclpt0Rp46Y3+Ubw8jS+n+DBwrVaX7/AEyZs0T05bYpjp7du28tE/Kcbp8/1LfX43PFpie0PWfE9ROq1uTLa3VM7bz8+2zxXesnpjxOO+PW6S8f7o/s8DL6fcdplilaYbxM7dUX2iP2b453Gt4vDRPC5Eeay6mOQ47wrPwTiWTQam+O+SlazNscztO8RPxj3ce6a2i0RaPEua1ZrMxPmABkgAiAAAAAAAAAAAAo9scj6iI5Y01Z8xFo/wCUvU7v/Kuo+z4JhpE/C39Zef8AJ06sMR7ep8TOs0/x/sO6feKxMd2+uqiPi6zOr2rWd22NX7vCnA+g6nZa6zaf8TOdfERvMw6z98nbywya2YrPdhHHNum+oVoycw2zRO/2mKs/pvH9nWXJ8x6idRxbNM+K7Vj/AN+bjH1XHrNcNY9PkuVMWz3mPuAN7QAIgAAAAAAAAAAAA7XwHP0cPx138RP9ZdUc3oM8VwxFZ7RGzm5VeqmndwL9GSZ9OwTm3p5/dnTPMVjeXERn7Mq6jt5efOJ7MZnL/ePdry6n8M93GzqPdqy6jt5Ixdy2fs4PiVuvXZrfOzxmzUz1Z8k/OzW9isarEPm8k7vMgDJiAAAAAAAIgAAAAAqjzNJk6Mc/V4bdhnarC8bhnjt0228+maZr5MWS0RPU8WL7MutpmjrjK8uczVky7w0TdhaxGMtmlovO97T7sVnzKOhwyACAAACgAgAAAAAKoAAzpPZgsJJDbEst+zXEsvgxmGyJJlJlJljuaSZYgM2AAAAiAAAAAAAAACqAALCCDKGfwa4Z79kWGMoSCIAyAAAAAAQAFAEQAAAVQAABBV3RUEAUQBQAAAAAAAAAAAAAQAAAAVUEABRAAAAAFAAAAAAABAAAF2TYFQAUQBUAABQAAAA2U3EAAEFAQUBBSOwHdU3QF7QgAAKACBssQu5Iuk2Nlg2EY7C+F8gxGXSkxsCbgAoAL8EBFQBUAAAAAFAjyCDJAQVQFhCABGUAEG0A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6" name="AutoShape 8" descr="data:image/jpeg;base64,/9j/4AAQSkZJRgABAQAAAQABAAD/2wBDAAkGBwgHBgkIBwgKCgkLDRYPDQwMDRsUFRAWIB0iIiAdHx8kKDQsJCYxJx8fLT0tMTU3Ojo6Iys/RD84QzQ5Ojf/2wBDAQoKCg0MDRoPDxo3JR8lNzc3Nzc3Nzc3Nzc3Nzc3Nzc3Nzc3Nzc3Nzc3Nzc3Nzc3Nzc3Nzc3Nzc3Nzc3Nzc3Nzf/wAARCAEUALcDASIAAhEBAxEB/8QAHAABAQACAgMAAAAAAAAAAAAAAAECAwUGBAcI/8QANBABAAIBAgUCAwYEBwAAAAAAAAECAwQRBQYSITEHYUFRcRMUIoGRoSSSscEyQmSCotHw/8QAGgEBAQADAQEAAAAAAAAAAAAAAAECAwQFBv/EACYRAQACAgEEAQMFAAAAAAAAAAABAgMRBBIhMWEFFFGxMjNxocH/2gAMAwEAAhEDEQA/APR4AAAACqAAAAAIgAqgAAAAAAAAAACIAAAAAKoAACxG6CCoAAoAAAIgAAAqgCIAAAAAKoosQgbPM4ZpLavUWx1jfpw5ck/StLW/s8atXsz0w5dxarl/mfjGau9tNoM2LF7TbHbef02/VpzXmtJmPLbirE2iZ8PWExsjflp02mGmYbYlrmNMRUVABQARAAAAAAAAABVAAWGdYYw2VhjKw3YadVoe+/TfRxp/Sfjd5jvnrqJ+sRiiP+3o7QY+vLWPd9I8s6T7v6VZMe205NJntP59TlyW3bXqZddKapE/eYh8063H05bR7vCtDl+LY+nUXj3cVZux23WGrNXptMNcsWUpLa0IAoAIgAAAAAAAAAqiwiwgyhtp5aobaeUllDmeC4+vU44931Dp9NGHkaMG3jh07/WabvmXlqvXxDDSPNrRD6u1eGI4TmwV8RgtSP5dnH07vafX5dl7ax0j3+HyZx2u2ryfVwd/LnOPW31eT6uDv5bcH6IYcr9yWuWMspYuhyIAoAAAIgAoAIAAACqKggyhsrLVDOJRYds9PqRqOauF4Z8X1WOJ+nVD6vyR1Y7R84mHyn6Wfi564PH+oif03l9V1tvVo3EXmv3hsvaZrV8e8ct/G5o+Vpj93EWlyvMcTj4zrcc/5M96/paXETLZjjVYXNbd5SUEbGkAUAEQAAAAAAAAAVQAFWJYqg7P6daqNJzhw7NM7dOSdvr0zEPpfljjEa/S3rknbJiv0zEz5j4Pkrh2otpNdg1Fe048lbR+UvdfDuYMWi4h+DLEUzRFvz+DyvkKXreuSjv4tK5cdqT5erefcX2HOHGMUeK6zLt/NMuvS7F6h5Yzc48Ty1neL5erf6xDrj0sfekT6hxZO1pgRUZsABVAEQAAAAAAAAAVQABtrp81sNs1cOS2Ks7WyRSZrE+8+Gp7g9OqUx8pY6Wm1Ptb3vNq+e87fHtPaIcnL5P0+OL633dXE431F5rvXZ6gjs5iNfnvOO1bz+GsfHx2d213p3otVqcubFxS+Gclpt0Rp46Y3+Ubw8jS+n+DBwrVaX7/AEyZs0T05bYpjp7du28tE/Kcbp8/1LfX43PFpie0PWfE9ROq1uTLa3VM7bz8+2zxXesnpjxOO+PW6S8f7o/s8DL6fcdplilaYbxM7dUX2iP2b453Gt4vDRPC5Eeay6mOQ47wrPwTiWTQam+O+SlazNscztO8RPxj3ce6a2i0RaPEua1ZrMxPmABkgAiAAAAAAAAAAAAo9scj6iI5Y01Z8xFo/wCUvU7v/Kuo+z4JhpE/C39Zef8AJ06sMR7ep8TOs0/x/sO6feKxMd2+uqiPi6zOr2rWd22NX7vCnA+g6nZa6zaf8TOdfERvMw6z98nbywya2YrPdhHHNum+oVoycw2zRO/2mKs/pvH9nWXJ8x6idRxbNM+K7Vj/AN+bjH1XHrNcNY9PkuVMWz3mPuAN7QAIgAAAAAAAAAAAA7XwHP0cPx138RP9ZdUc3oM8VwxFZ7RGzm5VeqmndwL9GSZ9OwTm3p5/dnTPMVjeXERn7Mq6jt5efOJ7MZnL/ePdry6n8M93GzqPdqy6jt5Ixdy2fs4PiVuvXZrfOzxmzUz1Z8k/OzW9isarEPm8k7vMgDJiAAAAAAAIgAAAAAqjzNJk6Mc/V4bdhnarC8bhnjt0228+maZr5MWS0RPU8WL7MutpmjrjK8uczVky7w0TdhaxGMtmlovO97T7sVnzKOhwyACAAACgAgAAAAAKoAAzpPZgsJJDbEst+zXEsvgxmGyJJlJlJljuaSZYgM2AAAAiAAAAAAAAACqAALCCDKGfwa4Z79kWGMoSCIAyAAAAAAQAFAEQAAAVQAABBV3RUEAUQBQAAAAAAAAAAAAAQAAAAVUEABRAAAAAFAAAAAAABAAAF2TYFQAUQBUAABQAAAA2U3EAAEFAQUBBSOwHdU3QF7QgAAKACBssQu5Iuk2Nlg2EY7C+F8gxGXSkxsCbgAoAL8EBFQBUAAAAAFAjyCDJAQVQFhCABGUAEG0A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8" name="AutoShape 10" descr="data:image/jpeg;base64,/9j/4AAQSkZJRgABAQAAAQABAAD/2wBDAAkGBwgHBgkIBwgKCgkLDRYPDQwMDRsUFRAWIB0iIiAdHx8kKDQsJCYxJx8fLT0tMTU3Ojo6Iys/RD84QzQ5Ojf/2wBDAQoKCg0MDRoPDxo3JR8lNzc3Nzc3Nzc3Nzc3Nzc3Nzc3Nzc3Nzc3Nzc3Nzc3Nzc3Nzc3Nzc3Nzc3Nzc3Nzc3Nzf/wAARCAEUALcDASIAAhEBAxEB/8QAHAABAQACAgMAAAAAAAAAAAAAAAECAwUGBAcI/8QANBABAAIBAgUCAwYEBwAAAAAAAAECAwQRBQYSITEHYUFRcRMUIoGRoSSSscEyQmSCotHw/8QAGgEBAQADAQEAAAAAAAAAAAAAAAECAwQFBv/EACYRAQACAgEEAQMFAAAAAAAAAAABAgMRBBIhMWEFFFGxMjNxocH/2gAMAwEAAhEDEQA/APR4AAAACqAAAAAIgAqgAAAAAAAAAACIAAAAAKoAACxG6CCoAAoAAAIgAAAqgCIAAAAAKoosQgbPM4ZpLavUWx1jfpw5ck/StLW/s8atXsz0w5dxarl/mfjGau9tNoM2LF7TbHbef02/VpzXmtJmPLbirE2iZ8PWExsjflp02mGmYbYlrmNMRUVABQARAAAAAAAAABVAAWGdYYw2VhjKw3YadVoe+/TfRxp/Sfjd5jvnrqJ+sRiiP+3o7QY+vLWPd9I8s6T7v6VZMe205NJntP59TlyW3bXqZddKapE/eYh8063H05bR7vCtDl+LY+nUXj3cVZux23WGrNXptMNcsWUpLa0IAoAIgAAAAAAAAAqiwiwgyhtp5aobaeUllDmeC4+vU44931Dp9NGHkaMG3jh07/WabvmXlqvXxDDSPNrRD6u1eGI4TmwV8RgtSP5dnH07vafX5dl7ax0j3+HyZx2u2ryfVwd/LnOPW31eT6uDv5bcH6IYcr9yWuWMspYuhyIAoAAAIgAoAIAAACqKggyhsrLVDOJRYds9PqRqOauF4Z8X1WOJ+nVD6vyR1Y7R84mHyn6Wfi564PH+oif03l9V1tvVo3EXmv3hsvaZrV8e8ct/G5o+Vpj93EWlyvMcTj4zrcc/5M96/paXETLZjjVYXNbd5SUEbGkAUAEQAAAAAAAAAVQAFWJYqg7P6daqNJzhw7NM7dOSdvr0zEPpfljjEa/S3rknbJiv0zEz5j4Pkrh2otpNdg1Fe048lbR+UvdfDuYMWi4h+DLEUzRFvz+DyvkKXreuSjv4tK5cdqT5erefcX2HOHGMUeK6zLt/NMuvS7F6h5Yzc48Ty1neL5erf6xDrj0sfekT6hxZO1pgRUZsABVAEQAAAAAAAAAVQABtrp81sNs1cOS2Ks7WyRSZrE+8+Gp7g9OqUx8pY6Wm1Ptb3vNq+e87fHtPaIcnL5P0+OL633dXE431F5rvXZ6gjs5iNfnvOO1bz+GsfHx2d213p3otVqcubFxS+Gclpt0Rp46Y3+Ubw8jS+n+DBwrVaX7/AEyZs0T05bYpjp7du28tE/Kcbp8/1LfX43PFpie0PWfE9ROq1uTLa3VM7bz8+2zxXesnpjxOO+PW6S8f7o/s8DL6fcdplilaYbxM7dUX2iP2b453Gt4vDRPC5Eeay6mOQ47wrPwTiWTQam+O+SlazNscztO8RPxj3ce6a2i0RaPEua1ZrMxPmABkgAiAAAAAAAAAAAAo9scj6iI5Y01Z8xFo/wCUvU7v/Kuo+z4JhpE/C39Zef8AJ06sMR7ep8TOs0/x/sO6feKxMd2+uqiPi6zOr2rWd22NX7vCnA+g6nZa6zaf8TOdfERvMw6z98nbywya2YrPdhHHNum+oVoycw2zRO/2mKs/pvH9nWXJ8x6idRxbNM+K7Vj/AN+bjH1XHrNcNY9PkuVMWz3mPuAN7QAIgAAAAAAAAAAAA7XwHP0cPx138RP9ZdUc3oM8VwxFZ7RGzm5VeqmndwL9GSZ9OwTm3p5/dnTPMVjeXERn7Mq6jt5efOJ7MZnL/ePdry6n8M93GzqPdqy6jt5Ixdy2fs4PiVuvXZrfOzxmzUz1Z8k/OzW9isarEPm8k7vMgDJiAAAAAAAIgAAAAAqjzNJk6Mc/V4bdhnarC8bhnjt0228+maZr5MWS0RPU8WL7MutpmjrjK8uczVky7w0TdhaxGMtmlovO97T7sVnzKOhwyACAAACgAgAAAAAKoAAzpPZgsJJDbEst+zXEsvgxmGyJJlJlJljuaSZYgM2AAAAiAAAAAAAAACqAALCCDKGfwa4Z79kWGMoSCIAyAAAAAAQAFAEQAAAVQAABBV3RUEAUQBQAAAAAAAAAAAAAQAAAAVUEABRAAAAAFAAAAAAABAAAF2TYFQAUQBUAABQAAAA2U3EAAEFAQUBBSOwHdU3QF7QgAAKACBssQu5Iuk2Nlg2EY7C+F8gxGXSkxsCbgAoAL8EBFQBUAAAAAFAjyCDJAQVQFhCABGUAEG0A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0" name="AutoShape 12" descr="data:image/jpeg;base64,/9j/4AAQSkZJRgABAQAAAQABAAD/2wBDAAkGBwgHBgkIBwgKCgkLDRYPDQwMDRsUFRAWIB0iIiAdHx8kKDQsJCYxJx8fLT0tMTU3Ojo6Iys/RD84QzQ5Ojf/2wBDAQoKCg0MDRoPDxo3JR8lNzc3Nzc3Nzc3Nzc3Nzc3Nzc3Nzc3Nzc3Nzc3Nzc3Nzc3Nzc3Nzc3Nzc3Nzc3Nzc3Nzf/wAARCAEUALcDASIAAhEBAxEB/8QAHAABAQACAgMAAAAAAAAAAAAAAAECAwUGBAcI/8QANBABAAIBAgUCAwYEBwAAAAAAAAECAwQRBQYSITEHYUFRcRMUIoGRoSSSscEyQmSCotHw/8QAGgEBAQADAQEAAAAAAAAAAAAAAAECAwQFBv/EACYRAQACAgEEAQMFAAAAAAAAAAABAgMRBBIhMWEFFFGxMjNxocH/2gAMAwEAAhEDEQA/APR4AAAACqAAAAAIgAqgAAAAAAAAAACIAAAAAKoAACxG6CCoAAoAAAIgAAAqgCIAAAAAKoosQgbPM4ZpLavUWx1jfpw5ck/StLW/s8atXsz0w5dxarl/mfjGau9tNoM2LF7TbHbef02/VpzXmtJmPLbirE2iZ8PWExsjflp02mGmYbYlrmNMRUVABQARAAAAAAAAABVAAWGdYYw2VhjKw3YadVoe+/TfRxp/Sfjd5jvnrqJ+sRiiP+3o7QY+vLWPd9I8s6T7v6VZMe205NJntP59TlyW3bXqZddKapE/eYh8063H05bR7vCtDl+LY+nUXj3cVZux23WGrNXptMNcsWUpLa0IAoAIgAAAAAAAAAqiwiwgyhtp5aobaeUllDmeC4+vU44931Dp9NGHkaMG3jh07/WabvmXlqvXxDDSPNrRD6u1eGI4TmwV8RgtSP5dnH07vafX5dl7ax0j3+HyZx2u2ryfVwd/LnOPW31eT6uDv5bcH6IYcr9yWuWMspYuhyIAoAAAIgAoAIAAACqKggyhsrLVDOJRYds9PqRqOauF4Z8X1WOJ+nVD6vyR1Y7R84mHyn6Wfi564PH+oif03l9V1tvVo3EXmv3hsvaZrV8e8ct/G5o+Vpj93EWlyvMcTj4zrcc/5M96/paXETLZjjVYXNbd5SUEbGkAUAEQAAAAAAAAAVQAFWJYqg7P6daqNJzhw7NM7dOSdvr0zEPpfljjEa/S3rknbJiv0zEz5j4Pkrh2otpNdg1Fe048lbR+UvdfDuYMWi4h+DLEUzRFvz+DyvkKXreuSjv4tK5cdqT5erefcX2HOHGMUeK6zLt/NMuvS7F6h5Yzc48Ty1neL5erf6xDrj0sfekT6hxZO1pgRUZsABVAEQAAAAAAAAAVQABtrp81sNs1cOS2Ks7WyRSZrE+8+Gp7g9OqUx8pY6Wm1Ptb3vNq+e87fHtPaIcnL5P0+OL633dXE431F5rvXZ6gjs5iNfnvOO1bz+GsfHx2d213p3otVqcubFxS+Gclpt0Rp46Y3+Ubw8jS+n+DBwrVaX7/AEyZs0T05bYpjp7du28tE/Kcbp8/1LfX43PFpie0PWfE9ROq1uTLa3VM7bz8+2zxXesnpjxOO+PW6S8f7o/s8DL6fcdplilaYbxM7dUX2iP2b453Gt4vDRPC5Eeay6mOQ47wrPwTiWTQam+O+SlazNscztO8RPxj3ce6a2i0RaPEua1ZrMxPmABkgAiAAAAAAAAAAAAo9scj6iI5Y01Z8xFo/wCUvU7v/Kuo+z4JhpE/C39Zef8AJ06sMR7ep8TOs0/x/sO6feKxMd2+uqiPi6zOr2rWd22NX7vCnA+g6nZa6zaf8TOdfERvMw6z98nbywya2YrPdhHHNum+oVoycw2zRO/2mKs/pvH9nWXJ8x6idRxbNM+K7Vj/AN+bjH1XHrNcNY9PkuVMWz3mPuAN7QAIgAAAAAAAAAAAA7XwHP0cPx138RP9ZdUc3oM8VwxFZ7RGzm5VeqmndwL9GSZ9OwTm3p5/dnTPMVjeXERn7Mq6jt5efOJ7MZnL/ePdry6n8M93GzqPdqy6jt5Ixdy2fs4PiVuvXZrfOzxmzUz1Z8k/OzW9isarEPm8k7vMgDJiAAAAAAAIgAAAAAqjzNJk6Mc/V4bdhnarC8bhnjt0228+maZr5MWS0RPU8WL7MutpmjrjK8uczVky7w0TdhaxGMtmlovO97T7sVnzKOhwyACAAACgAgAAAAAKoAAzpPZgsJJDbEst+zXEsvgxmGyJJlJlJljuaSZYgM2AAAAiAAAAAAAAACqAALCCDKGfwa4Z79kWGMoSCIAyAAAAAAQAFAEQAAAVQAABBV3RUEAUQBQAAAAAAAAAAAAAQAAAAVUEABRAAAAAFAAAAAAABAAAF2TYFQAUQBUAABQAAAA2U3EAAEFAQUBBSOwHdU3QF7QgAAKACBssQu5Iuk2Nlg2EY7C+F8gxGXSkxsCbgAoAL8EBFQBUAAAAAFAjyCDJAQVQFhCABGUAEG0A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2" name="AutoShape 14" descr="data:image/jpeg;base64,/9j/4AAQSkZJRgABAQAAAQABAAD/2wBDAAkGBwgHBgkIBwgKCgkLDRYPDQwMDRsUFRAWIB0iIiAdHx8kKDQsJCYxJx8fLT0tMTU3Ojo6Iys/RD84QzQ5Ojf/2wBDAQoKCg0MDRoPDxo3JR8lNzc3Nzc3Nzc3Nzc3Nzc3Nzc3Nzc3Nzc3Nzc3Nzc3Nzc3Nzc3Nzc3Nzc3Nzc3Nzc3Nzf/wAARCAEUALcDASIAAhEBAxEB/8QAHAABAQACAgMAAAAAAAAAAAAAAAECAwUGBAcI/8QANBABAAIBAgUCAwYEBwAAAAAAAAECAwQRBQYSITEHYUFRcRMUIoGRoSSSscEyQmSCotHw/8QAGgEBAQADAQEAAAAAAAAAAAAAAAECAwQFBv/EACYRAQACAgEEAQMFAAAAAAAAAAABAgMRBBIhMWEFFFGxMjNxocH/2gAMAwEAAhEDEQA/APR4AAAACqAAAAAIgAqgAAAAAAAAAACIAAAAAKoAACxG6CCoAAoAAAIgAAAqgCIAAAAAKoosQgbPM4ZpLavUWx1jfpw5ck/StLW/s8atXsz0w5dxarl/mfjGau9tNoM2LF7TbHbef02/VpzXmtJmPLbirE2iZ8PWExsjflp02mGmYbYlrmNMRUVABQARAAAAAAAAABVAAWGdYYw2VhjKw3YadVoe+/TfRxp/Sfjd5jvnrqJ+sRiiP+3o7QY+vLWPd9I8s6T7v6VZMe205NJntP59TlyW3bXqZddKapE/eYh8063H05bR7vCtDl+LY+nUXj3cVZux23WGrNXptMNcsWUpLa0IAoAIgAAAAAAAAAqiwiwgyhtp5aobaeUllDmeC4+vU44931Dp9NGHkaMG3jh07/WabvmXlqvXxDDSPNrRD6u1eGI4TmwV8RgtSP5dnH07vafX5dl7ax0j3+HyZx2u2ryfVwd/LnOPW31eT6uDv5bcH6IYcr9yWuWMspYuhyIAoAAAIgAoAIAAACqKggyhsrLVDOJRYds9PqRqOauF4Z8X1WOJ+nVD6vyR1Y7R84mHyn6Wfi564PH+oif03l9V1tvVo3EXmv3hsvaZrV8e8ct/G5o+Vpj93EWlyvMcTj4zrcc/5M96/paXETLZjjVYXNbd5SUEbGkAUAEQAAAAAAAAAVQAFWJYqg7P6daqNJzhw7NM7dOSdvr0zEPpfljjEa/S3rknbJiv0zEz5j4Pkrh2otpNdg1Fe048lbR+UvdfDuYMWi4h+DLEUzRFvz+DyvkKXreuSjv4tK5cdqT5erefcX2HOHGMUeK6zLt/NMuvS7F6h5Yzc48Ty1neL5erf6xDrj0sfekT6hxZO1pgRUZsABVAEQAAAAAAAAAVQABtrp81sNs1cOS2Ks7WyRSZrE+8+Gp7g9OqUx8pY6Wm1Ptb3vNq+e87fHtPaIcnL5P0+OL633dXE431F5rvXZ6gjs5iNfnvOO1bz+GsfHx2d213p3otVqcubFxS+Gclpt0Rp46Y3+Ubw8jS+n+DBwrVaX7/AEyZs0T05bYpjp7du28tE/Kcbp8/1LfX43PFpie0PWfE9ROq1uTLa3VM7bz8+2zxXesnpjxOO+PW6S8f7o/s8DL6fcdplilaYbxM7dUX2iP2b453Gt4vDRPC5Eeay6mOQ47wrPwTiWTQam+O+SlazNscztO8RPxj3ce6a2i0RaPEua1ZrMxPmABkgAiAAAAAAAAAAAAo9scj6iI5Y01Z8xFo/wCUvU7v/Kuo+z4JhpE/C39Zef8AJ06sMR7ep8TOs0/x/sO6feKxMd2+uqiPi6zOr2rWd22NX7vCnA+g6nZa6zaf8TOdfERvMw6z98nbywya2YrPdhHHNum+oVoycw2zRO/2mKs/pvH9nWXJ8x6idRxbNM+K7Vj/AN+bjH1XHrNcNY9PkuVMWz3mPuAN7QAIgAAAAAAAAAAAA7XwHP0cPx138RP9ZdUc3oM8VwxFZ7RGzm5VeqmndwL9GSZ9OwTm3p5/dnTPMVjeXERn7Mq6jt5efOJ7MZnL/ePdry6n8M93GzqPdqy6jt5Ixdy2fs4PiVuvXZrfOzxmzUz1Z8k/OzW9isarEPm8k7vMgDJiAAAAAAAIgAAAAAqjzNJk6Mc/V4bdhnarC8bhnjt0228+maZr5MWS0RPU8WL7MutpmjrjK8uczVky7w0TdhaxGMtmlovO97T7sVnzKOhwyACAAACgAgAAAAAKoAAzpPZgsJJDbEst+zXEsvgxmGyJJlJlJljuaSZYgM2AAAAiAAAAAAAAACqAALCCDKGfwa4Z79kWGMoSCIAyAAAAAAQAFAEQAAAVQAABBV3RUEAUQBQAAAAAAAAAAAAAQAAAAVUEABRAAAAAFAAAAAAABAAAF2TYFQAUQBUAABQAAAA2U3EAAEFAQUBBSOwHdU3QF7QgAAKACBssQu5Iuk2Nlg2EY7C+F8gxGXSkxsCbgAoAL8EBFQBUAAAAAFAjyCDJAQVQFhCABGUAEG0A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6" name="AutoShape 18" descr="data:image/jpeg;base64,/9j/4AAQSkZJRgABAQAAAQABAAD/2wCEAAkGBhQSEBQUEhQUFBQUFRQUFBUUFBQUFBQUFBQVFBQUFBQXHCYeFxkkGRQUHy8gIycpLCwsFR4xNTAqNSYrLCkBCQoKDgwOGg8PGiwcHBwpLCksLCwpKSksLCksLCwsLCksKSkpLCwsKSkpLCwsLCwsLCwpLCwsKSwsKSwsLCwsKf/AABEIAL4BCQMBIgACEQEDEQH/xAAbAAABBQEBAAAAAAAAAAAAAAACAAEDBAUGB//EADsQAAICAQIDBAYIBAcBAAAAAAABAgMRBBIFIVETMUFhBiJxgZGhFDJCUrHB0fAHM0NyU2KCkqKy8RX/xAAZAQADAQEBAAAAAAAAAAAAAAAAAQIDBAX/xAAiEQEBAAMAAgIDAAMAAAAAAAAAAQIREgMhMUETIlEEMmH/2gAMAwEAAhEDEQA/APL0hxCwd2mJDpCwOgBh0h0h0gBDpDodACFgfA+BpJIfaOhJAYMD4CwLAxsOBKIWB8CMOBg8CwIBSFgfA+BgOBYCwLAAOBYCwLAaAdo2AhCAcDBYGaABwILA2BGYQsCAGFgcbAtGiwIdILBSQ4HwFgWABJDodIJRAg4CSHwEkOEZIJIJRC2DANotpLsFsAkeBsEu0baBgwLAewW0BsGBYD2i2gEeB8B7RYA9g2iwHgWB6MG0YPAzQgjwLAWBYDQAILaNgkBFgLAzAw4GwHgZgANCCFtEaIJISHGg2AkhKISQAyQSQ6QSiBGUQoxHUSSMBkaMQ1AKMSRQGAKI+wnhTk1+H+i19v1YNLq+RcxtRcpGDsGdZ3NH8NrX9aSXsRM/4Zy++/gg4T+XFwGwZxOz1X8O7Y/Vkn7V+j/IxdZ6N3V53QbS8YrK/ULhTnkxv2xdgtpO6xnEhrEO0Wwl2i2jCHYLYS7BtowhcRsErQLiBo2gcEjQ2CTRiwG0M0SAMZoLAsCMGBmSNAtAA4EO0LAhtHgJIdRDUSiCohYCSHUQAVENRHSDUQSGMSWMR1EmhAcKmhWb3APRWzUv1ViPjJ93u6mh6HeiD1Et801Wv+T6Ly8z1jQ8PjXFRjFJJckissphPbP3l6jn+Ceg9NKT27pdZc/kdFXo0u5F2FRKqzmy89rXHwxSWmE9MX9gnAz/ACVf4ozJ6Yq38PTXcbTqI50mmPmsZ5eCV55x/wBCYWZlBbZdVy+PU894hwqdMtsl7/BnvlunMDjno/C6OGjqxzmbDWXj/wCx4q4jbTb43wGVEnybjnCfTyZlOAWaum+NmU3EGwbYTbBtgK0hcQHAsOAEoiNXaBcSxKIDiTQhcQcE20ZxJtNDgZxJXAZxJ2aLAzJGhsBsAwLAWBbQ2A4CSHUQ9pSQ7QlEJIPaLYCkHGI8YkkYjhFGJrcA4Q9RdGC7m8y8l4mfCB6X/Dfg+IO1rnLu8ki5/f4zyv8APt2HCuHquEYxWFFJL3GtCsjrWMFpI488rlW+GOoUYhJCSHM2hCEIAbALiGIArzqKl9JoyRBbAvHKyoyx3HL8Z4RGyLTXeeacb4C6ZcucfDqvJ/qey31GDxXhcbFiSTPQwymc9uH348vTyB1jbDquKeibi263y+6/1MK7Qyh9aLX78GLLGx045SqLgA4Ft1guoyuS5FN1gOBcdQLqIuS9KbgM4Fp1gusnY0quILiWnABwDYVnEbYWHABxHsldxFtJnEHaMtEohKJIoBKAFpGoBqJJGAagB6RxgSxgFGsljWEpaKirLSPaPRfTbaIpew8l4ZTm2C6yj+J7bwqrbBR6fMrO6wZ/Oel+qBOkBXEkON0kIQgBCEIAQhCAGZHNErZDZIAqXIz9REvXzKF8zs8Uri81jK1VZj6vSqWU0bOpmZtsjs+meDkuJcL2PK7mZ7pOxvryjj+MUyhc1DOJR3peHfiSXTmvmjk8uM+Y68MvqgdILpGepkoQm45hJ7d3SXRsePEY7mpJxa59eXXkc/tqCVJG6S/BKSzF5Q0qBdHpmyrAdZoSpInUPZaUXABwLkqiOVY9wlRwG2liVYHZjCRVBKouKgJacWxpUVIaqLa04a04bCpGoljUWo0EkaA2NH4XDFsP7o/iexaOXceSaevDT6NP4HrHC7N1cX1SNLd4MrNZ7a8GGR1khytyEIQAhCEAIQhADMr3RLJHNBCrJvZnX2GtqYGTqoHf4rLHD5JqsvVWmfZYWtVEzrWb5XUXjD7yjDSxs1+lhLun2sH7GotfMsQfMytVxFV6/SSf2HOb8OTxj/qcvl/1bYfLWXAl9C1WnfNxtucfJ1wjJNf7ZL3+RnavgMXLQ2Y/mKqu1d2XZFbZfHPwNbgfG6rKtW5S9bdZJZ/z1W5+eCe5R7DSWKSeZ6VJJ804uzuXw+Jw7sdOpXKw4PKm3URWWqoq1LrVLvx5rkTdkmsrufcdN9Bcde63jM9NJS6YWojn/imcj6O6lTpUfGv1X7Oe1/BNe4e78kOdJDKg1XSRypHsaZEqCGVBryoIZ0FdFpkypB7M0pUkfYj2WltacOOnL0ag1SGz0orTBR0xoRpDjSSemetOSRoL6oCVSDY0pRpO19FdXmva++PL3eBzSrRd4bqezmmu7ufsNMMvr+ozx29BrkSooaS/KTXiXIyM7NCXcSCEIRkIQgBCEIARHJhNkFswCvqGZWpL90jP1B3eKajj8nusjVxMy6s2L4FK6o1yqsJ6Zigc5xPQSstc13R9XPkubOrtr5DXcP21qC5ym8e995x+fPWo6PHjvdcVp9POumx/f7ve9v4EfELrFVTBZzFr3c+f5na6vh8XOEF3R9aX9sO74vLKb4ap2zbXKCx/rlza92fkc/TXljP0isjq52ZafYyi/wDVh/iUfQutq61Pu7OD9++WPzL92hWydj+3LEfYv/C36L6HCnb/AIjUI/2V5WffJz9yQrf4NNOVRHKotuJHIDU5VkU6y5JEM0AUp1EPZl2aIsDJpxrDVZPCJLGssldVBqstRqJFSOQKXZBdiXPo76MKGll0ZXKbVRVDuBeWhn91ksOGTf2Rzxl1B8F4o4PZL6r7n0fn5HUU35ObhwefT5mno9LZHk8Y9pdxmvdZ71fTajIPJnxvw8PkyxC4wuNi5ltYyOQKwLtCVJMjORE7COdw9FtJOZVtsAnfnuIbIN/aRrjh/WeWSO2wp2yDs0Mn/Va9nL8CP6FJf1n7+f4nVGFv2ryiV7kl3kuo0tn+Kv8AbH9DI1PDJyf835P9CuN/Z/kEr0pZfh3D/SlnfLkksRz08WvNlCfCLk01Y3ju5Z/Ejt0OobzLE+iksJe4wz/x8Lbla1x8uXxIuLVpKU39aXcv+sUVrrdtexP155y/b9aXzMvUaHVue7s4yx3Leox+GChdwfXzcnLZHdy9Vvkui6HFnjMb6rqxts9xrKhWyS/pV8kvvPxx5d3P2mipJJKOEkkklySS5JI5nRejF0PrTfxZpQ0E19pi/WfA91pStI5WFVVteLHcmGxpLKRDKZHKxkM7g2Ek7CLeRTtA7UYdbDWR6E0NbHocnDXE9euZ6Oq4+o6yOuj0RLHXrojloa4nr1o+aOo6iOu9nwJ46xnM160tVawfFpdYt9al9Q1dLqY9WqLlWoFzknvFd7SXmHGyRFXcWYSF7LrGnjORLW2PCRLFmWWX1ppJDxmx97HUhOSMlo5SZFOLJ3ICUypaV0rutgOh9SWVpFK41/Yv1D9HQ3ZIGV5DLUisqpYncI9AHGJVlqyGWs8ybjVyxdbRFOSKM9YQT1hncFdLlkkVbJlaerIJ6ozuB7TWSRUsYE9SVp3i4PaScitZMCd5XnePktpJzK8pgzuIJWhyNpJTA3/vkQStA7QfI2UdUTQ1Rjxv5ki1B6krz2zDVliGsMOOo8/30JYakcTXQV6st06o5uGpLFWr8ykV1VOpNCjUHJUa3zL9Gu8ytRFdfRaXqpo5XT8QNPT68yywR1Y6OsnhExqdb0L1Op6s5c8L9Ovx+WfC8oiaI4Wrw/EF2rzMdV09TRrCvOYVli6lOy1Y5G+GLl8mZWWlWzUEWou9xnXak6ccGHVq7PVFeerM6zU+ZWs1RXEazKtGesK89YZ89SQT1JNxjWZtKWsIZaszZagjlqDK4rmTRlqyKWqM6WoInqCOF9tCeqIJakoyvIpXi4h9r0tQRSuKUriN3C4h9LkrSKVpVdwDuDgdLDsA7QrStA7YOB0pK4JXFTcPvNNseV1Xhx1JQUx1MqUuWnHVkkNYZSmFGwfSbi3Ia0s1cQ/eTnFcyWGoZcyTcNuro4p+8mhp+LdWcRDVMsV61lzJncHoOn4svvLJf03GeeN36HnFfEmi1DijQ7ZWdwej18b7+fwJlxrwyeew4m2vYTR4m/xYuMaXNd5LiSfL88/Ir6nVx+9n2fmceuLP4+ZBZxR8w5kLmumu1y6soajXowJ8SIZa59/iV0rlr2a5FWerMqeqZG9QydtJGlLVkUtWZstQyH6QTtemq9WRvWGXK8HtydqjUerBeoMxWMZ2k+jaMtQA7zPdzyB2zD0ftflcN2qw5NtJYXqxcm2+7CT8ih2rJtNc8SSe1vGHjPWL5ZXhJk5bk9Kx+dUb19fWzxX8p96WX9rpzF9JhhvNmE8N9k2s8/Hd/ll8GTU3TWN0lJJxl9SUW3D6uWp92fe+7OCCxWShKLsj62ctVyzzbeP5nd6zWOjMO8musRLbiEs2KM2oxk6vVbbwue4LsH5EKpk9ilNYi4ZaqxOUa5KSi3v7lgX/ANFdH8hzLIr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8" name="AutoShape 20" descr="data:image/jpeg;base64,/9j/4AAQSkZJRgABAQAAAQABAAD/2wCEAAkGBhQSEBQUEhQUFBQUFRQUFBUUFBQUFBQUFBQVFBQUFBQXHCYeFxkkGRQUHy8gIycpLCwsFR4xNTAqNSYrLCkBCQoKDgwOGg8PGiwcHBwpLCksLCwpKSksLCksLCwsLCksKSkpLCwsKSkpLCwsLCwsLCwpLCwsKSwsKSwsLCwsKf/AABEIAL4BCQMBIgACEQEDEQH/xAAbAAABBQEBAAAAAAAAAAAAAAACAAEDBAUGB//EADsQAAICAQIDBAYIBAcBAAAAAAABAgMRBBIFIVETMUFhBiJxgZGhFDJCUrHB0fAHM0NyU2KCkqKy8RX/xAAZAQADAQEBAAAAAAAAAAAAAAAAAQIDBAX/xAAiEQEBAAMAAgIDAAMAAAAAAAAAAQIREgMhMUETIlEEMmH/2gAMAwEAAhEDEQA/APL0hxCwd2mJDpCwOgBh0h0h0gBDpDodACFgfA+BpJIfaOhJAYMD4CwLAxsOBKIWB8CMOBg8CwIBSFgfA+BgOBYCwLAAOBYCwLAaAdo2AhCAcDBYGaABwILA2BGYQsCAGFgcbAtGiwIdILBSQ4HwFgWABJDodIJRAg4CSHwEkOEZIJIJRC2DANotpLsFsAkeBsEu0baBgwLAewW0BsGBYD2i2gEeB8B7RYA9g2iwHgWB6MG0YPAzQgjwLAWBYDQAILaNgkBFgLAzAw4GwHgZgANCCFtEaIJISHGg2AkhKISQAyQSQ6QSiBGUQoxHUSSMBkaMQ1AKMSRQGAKI+wnhTk1+H+i19v1YNLq+RcxtRcpGDsGdZ3NH8NrX9aSXsRM/4Zy++/gg4T+XFwGwZxOz1X8O7Y/Vkn7V+j/IxdZ6N3V53QbS8YrK/ULhTnkxv2xdgtpO6xnEhrEO0Wwl2i2jCHYLYS7BtowhcRsErQLiBo2gcEjQ2CTRiwG0M0SAMZoLAsCMGBmSNAtAA4EO0LAhtHgJIdRDUSiCohYCSHUQAVENRHSDUQSGMSWMR1EmhAcKmhWb3APRWzUv1ViPjJ93u6mh6HeiD1Et801Wv+T6Ly8z1jQ8PjXFRjFJJckissphPbP3l6jn+Ceg9NKT27pdZc/kdFXo0u5F2FRKqzmy89rXHwxSWmE9MX9gnAz/ACVf4ozJ6Yq38PTXcbTqI50mmPmsZ5eCV55x/wBCYWZlBbZdVy+PU894hwqdMtsl7/BnvlunMDjno/C6OGjqxzmbDWXj/wCx4q4jbTb43wGVEnybjnCfTyZlOAWaum+NmU3EGwbYTbBtgK0hcQHAsOAEoiNXaBcSxKIDiTQhcQcE20ZxJtNDgZxJXAZxJ2aLAzJGhsBsAwLAWBbQ2A4CSHUQ9pSQ7QlEJIPaLYCkHGI8YkkYjhFGJrcA4Q9RdGC7m8y8l4mfCB6X/Dfg+IO1rnLu8ki5/f4zyv8APt2HCuHquEYxWFFJL3GtCsjrWMFpI488rlW+GOoUYhJCSHM2hCEIAbALiGIArzqKl9JoyRBbAvHKyoyx3HL8Z4RGyLTXeeacb4C6ZcucfDqvJ/qey31GDxXhcbFiSTPQwymc9uH348vTyB1jbDquKeibi263y+6/1MK7Qyh9aLX78GLLGx045SqLgA4Ft1guoyuS5FN1gOBcdQLqIuS9KbgM4Fp1gusnY0quILiWnABwDYVnEbYWHABxHsldxFtJnEHaMtEohKJIoBKAFpGoBqJJGAagB6RxgSxgFGsljWEpaKirLSPaPRfTbaIpew8l4ZTm2C6yj+J7bwqrbBR6fMrO6wZ/Oel+qBOkBXEkON0kIQgBCEIAQhCAGZHNErZDZIAqXIz9REvXzKF8zs8Uri81jK1VZj6vSqWU0bOpmZtsjs+meDkuJcL2PK7mZ7pOxvryjj+MUyhc1DOJR3peHfiSXTmvmjk8uM+Y68MvqgdILpGepkoQm45hJ7d3SXRsePEY7mpJxa59eXXkc/tqCVJG6S/BKSzF5Q0qBdHpmyrAdZoSpInUPZaUXABwLkqiOVY9wlRwG2liVYHZjCRVBKouKgJacWxpUVIaqLa04a04bCpGoljUWo0EkaA2NH4XDFsP7o/iexaOXceSaevDT6NP4HrHC7N1cX1SNLd4MrNZ7a8GGR1khytyEIQAhCEAIQhADMr3RLJHNBCrJvZnX2GtqYGTqoHf4rLHD5JqsvVWmfZYWtVEzrWb5XUXjD7yjDSxs1+lhLun2sH7GotfMsQfMytVxFV6/SSf2HOb8OTxj/qcvl/1bYfLWXAl9C1WnfNxtucfJ1wjJNf7ZL3+RnavgMXLQ2Y/mKqu1d2XZFbZfHPwNbgfG6rKtW5S9bdZJZ/z1W5+eCe5R7DSWKSeZ6VJJ804uzuXw+Jw7sdOpXKw4PKm3URWWqoq1LrVLvx5rkTdkmsrufcdN9Bcde63jM9NJS6YWojn/imcj6O6lTpUfGv1X7Oe1/BNe4e78kOdJDKg1XSRypHsaZEqCGVBryoIZ0FdFpkypB7M0pUkfYj2WltacOOnL0ag1SGz0orTBR0xoRpDjSSemetOSRoL6oCVSDY0pRpO19FdXmva++PL3eBzSrRd4bqezmmu7ufsNMMvr+ozx29BrkSooaS/KTXiXIyM7NCXcSCEIRkIQgBCEIARHJhNkFswCvqGZWpL90jP1B3eKajj8nusjVxMy6s2L4FK6o1yqsJ6Zigc5xPQSstc13R9XPkubOrtr5DXcP21qC5ym8e995x+fPWo6PHjvdcVp9POumx/f7ve9v4EfELrFVTBZzFr3c+f5na6vh8XOEF3R9aX9sO74vLKb4ap2zbXKCx/rlza92fkc/TXljP0isjq52ZafYyi/wDVh/iUfQutq61Pu7OD9++WPzL92hWydj+3LEfYv/C36L6HCnb/AIjUI/2V5WffJz9yQrf4NNOVRHKotuJHIDU5VkU6y5JEM0AUp1EPZl2aIsDJpxrDVZPCJLGssldVBqstRqJFSOQKXZBdiXPo76MKGll0ZXKbVRVDuBeWhn91ksOGTf2Rzxl1B8F4o4PZL6r7n0fn5HUU35ObhwefT5mno9LZHk8Y9pdxmvdZ71fTajIPJnxvw8PkyxC4wuNi5ltYyOQKwLtCVJMjORE7COdw9FtJOZVtsAnfnuIbIN/aRrjh/WeWSO2wp2yDs0Mn/Va9nL8CP6FJf1n7+f4nVGFv2ryiV7kl3kuo0tn+Kv8AbH9DI1PDJyf835P9CuN/Z/kEr0pZfh3D/SlnfLkksRz08WvNlCfCLk01Y3ju5Z/Ejt0OobzLE+iksJe4wz/x8Lbla1x8uXxIuLVpKU39aXcv+sUVrrdtexP155y/b9aXzMvUaHVue7s4yx3Leox+GChdwfXzcnLZHdy9Vvkui6HFnjMb6rqxts9xrKhWyS/pV8kvvPxx5d3P2mipJJKOEkkklySS5JI5nRejF0PrTfxZpQ0E19pi/WfA91pStI5WFVVteLHcmGxpLKRDKZHKxkM7g2Ek7CLeRTtA7UYdbDWR6E0NbHocnDXE9euZ6Oq4+o6yOuj0RLHXrojloa4nr1o+aOo6iOu9nwJ46xnM160tVawfFpdYt9al9Q1dLqY9WqLlWoFzknvFd7SXmHGyRFXcWYSF7LrGnjORLW2PCRLFmWWX1ppJDxmx97HUhOSMlo5SZFOLJ3ICUypaV0rutgOh9SWVpFK41/Yv1D9HQ3ZIGV5DLUisqpYncI9AHGJVlqyGWs8ybjVyxdbRFOSKM9YQT1hncFdLlkkVbJlaerIJ6ozuB7TWSRUsYE9SVp3i4PaScitZMCd5XnePktpJzK8pgzuIJWhyNpJTA3/vkQStA7QfI2UdUTQ1Rjxv5ki1B6krz2zDVliGsMOOo8/30JYakcTXQV6st06o5uGpLFWr8ykV1VOpNCjUHJUa3zL9Gu8ytRFdfRaXqpo5XT8QNPT68yywR1Y6OsnhExqdb0L1Op6s5c8L9Ovx+WfC8oiaI4Wrw/EF2rzMdV09TRrCvOYVli6lOy1Y5G+GLl8mZWWlWzUEWou9xnXak6ccGHVq7PVFeerM6zU+ZWs1RXEazKtGesK89YZ89SQT1JNxjWZtKWsIZaszZagjlqDK4rmTRlqyKWqM6WoInqCOF9tCeqIJakoyvIpXi4h9r0tQRSuKUriN3C4h9LkrSKVpVdwDuDgdLDsA7QrStA7YOB0pK4JXFTcPvNNseV1Xhx1JQUx1MqUuWnHVkkNYZSmFGwfSbi3Ia0s1cQ/eTnFcyWGoZcyTcNuro4p+8mhp+LdWcRDVMsV61lzJncHoOn4svvLJf03GeeN36HnFfEmi1DijQ7ZWdwej18b7+fwJlxrwyeew4m2vYTR4m/xYuMaXNd5LiSfL88/Ir6nVx+9n2fmceuLP4+ZBZxR8w5kLmumu1y6soajXowJ8SIZa59/iV0rlr2a5FWerMqeqZG9QydtJGlLVkUtWZstQyH6QTtemq9WRvWGXK8HtydqjUerBeoMxWMZ2k+jaMtQA7zPdzyB2zD0ftflcN2qw5NtJYXqxcm2+7CT8ih2rJtNc8SSe1vGHjPWL5ZXhJk5bk9Kx+dUb19fWzxX8p96WX9rpzF9JhhvNmE8N9k2s8/Hd/ll8GTU3TWN0lJJxl9SUW3D6uWp92fe+7OCCxWShKLsj62ctVyzzbeP5nd6zWOjMO8musRLbiEs2KM2oxk6vVbbwue4LsH5EKpk9ilNYi4ZaqxOUa5KSi3v7lgX/ANFdH8hzLIr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72" name="AutoShape 24" descr="data:image/jpeg;base64,/9j/4AAQSkZJRgABAQAAAQABAAD/2wCEAAkGBhQSEBQUEhQUFBQUFRQUFBUUFBQUFBQUFBQVFBQUFBQXHCYeFxkkGRQUHy8gIycpLCwsFR4xNTAqNSYrLCkBCQoKDgwOGg8PGiwcHBwpLCksLCwpKSksLCksLCwsLCksKSkpLCwsKSkpLCwsLCwsLCwpLCwsKSwsKSwsLCwsKf/AABEIAL4BCQMBIgACEQEDEQH/xAAbAAABBQEBAAAAAAAAAAAAAAACAAEDBAUGB//EADsQAAICAQIDBAYIBAcBAAAAAAABAgMRBBIFIVETMUFhBiJxgZGhFDJCUrHB0fAHM0NyU2KCkqKy8RX/xAAZAQADAQEBAAAAAAAAAAAAAAAAAQIDBAX/xAAiEQEBAAMAAgIDAAMAAAAAAAAAAQIREgMhMUETIlEEMmH/2gAMAwEAAhEDEQA/APL0hxCwd2mJDpCwOgBh0h0h0gBDpDodACFgfA+BpJIfaOhJAYMD4CwLAxsOBKIWB8CMOBg8CwIBSFgfA+BgOBYCwLAAOBYCwLAaAdo2AhCAcDBYGaABwILA2BGYQsCAGFgcbAtGiwIdILBSQ4HwFgWABJDodIJRAg4CSHwEkOEZIJIJRC2DANotpLsFsAkeBsEu0baBgwLAewW0BsGBYD2i2gEeB8B7RYA9g2iwHgWB6MG0YPAzQgjwLAWBYDQAILaNgkBFgLAzAw4GwHgZgANCCFtEaIJISHGg2AkhKISQAyQSQ6QSiBGUQoxHUSSMBkaMQ1AKMSRQGAKI+wnhTk1+H+i19v1YNLq+RcxtRcpGDsGdZ3NH8NrX9aSXsRM/4Zy++/gg4T+XFwGwZxOz1X8O7Y/Vkn7V+j/IxdZ6N3V53QbS8YrK/ULhTnkxv2xdgtpO6xnEhrEO0Wwl2i2jCHYLYS7BtowhcRsErQLiBo2gcEjQ2CTRiwG0M0SAMZoLAsCMGBmSNAtAA4EO0LAhtHgJIdRDUSiCohYCSHUQAVENRHSDUQSGMSWMR1EmhAcKmhWb3APRWzUv1ViPjJ93u6mh6HeiD1Et801Wv+T6Ly8z1jQ8PjXFRjFJJckissphPbP3l6jn+Ceg9NKT27pdZc/kdFXo0u5F2FRKqzmy89rXHwxSWmE9MX9gnAz/ACVf4ozJ6Yq38PTXcbTqI50mmPmsZ5eCV55x/wBCYWZlBbZdVy+PU894hwqdMtsl7/BnvlunMDjno/C6OGjqxzmbDWXj/wCx4q4jbTb43wGVEnybjnCfTyZlOAWaum+NmU3EGwbYTbBtgK0hcQHAsOAEoiNXaBcSxKIDiTQhcQcE20ZxJtNDgZxJXAZxJ2aLAzJGhsBsAwLAWBbQ2A4CSHUQ9pSQ7QlEJIPaLYCkHGI8YkkYjhFGJrcA4Q9RdGC7m8y8l4mfCB6X/Dfg+IO1rnLu8ki5/f4zyv8APt2HCuHquEYxWFFJL3GtCsjrWMFpI488rlW+GOoUYhJCSHM2hCEIAbALiGIArzqKl9JoyRBbAvHKyoyx3HL8Z4RGyLTXeeacb4C6ZcucfDqvJ/qey31GDxXhcbFiSTPQwymc9uH348vTyB1jbDquKeibi263y+6/1MK7Qyh9aLX78GLLGx045SqLgA4Ft1guoyuS5FN1gOBcdQLqIuS9KbgM4Fp1gusnY0quILiWnABwDYVnEbYWHABxHsldxFtJnEHaMtEohKJIoBKAFpGoBqJJGAagB6RxgSxgFGsljWEpaKirLSPaPRfTbaIpew8l4ZTm2C6yj+J7bwqrbBR6fMrO6wZ/Oel+qBOkBXEkON0kIQgBCEIAQhCAGZHNErZDZIAqXIz9REvXzKF8zs8Uri81jK1VZj6vSqWU0bOpmZtsjs+meDkuJcL2PK7mZ7pOxvryjj+MUyhc1DOJR3peHfiSXTmvmjk8uM+Y68MvqgdILpGepkoQm45hJ7d3SXRsePEY7mpJxa59eXXkc/tqCVJG6S/BKSzF5Q0qBdHpmyrAdZoSpInUPZaUXABwLkqiOVY9wlRwG2liVYHZjCRVBKouKgJacWxpUVIaqLa04a04bCpGoljUWo0EkaA2NH4XDFsP7o/iexaOXceSaevDT6NP4HrHC7N1cX1SNLd4MrNZ7a8GGR1khytyEIQAhCEAIQhADMr3RLJHNBCrJvZnX2GtqYGTqoHf4rLHD5JqsvVWmfZYWtVEzrWb5XUXjD7yjDSxs1+lhLun2sH7GotfMsQfMytVxFV6/SSf2HOb8OTxj/qcvl/1bYfLWXAl9C1WnfNxtucfJ1wjJNf7ZL3+RnavgMXLQ2Y/mKqu1d2XZFbZfHPwNbgfG6rKtW5S9bdZJZ/z1W5+eCe5R7DSWKSeZ6VJJ804uzuXw+Jw7sdOpXKw4PKm3URWWqoq1LrVLvx5rkTdkmsrufcdN9Bcde63jM9NJS6YWojn/imcj6O6lTpUfGv1X7Oe1/BNe4e78kOdJDKg1XSRypHsaZEqCGVBryoIZ0FdFpkypB7M0pUkfYj2WltacOOnL0ag1SGz0orTBR0xoRpDjSSemetOSRoL6oCVSDY0pRpO19FdXmva++PL3eBzSrRd4bqezmmu7ufsNMMvr+ozx29BrkSooaS/KTXiXIyM7NCXcSCEIRkIQgBCEIARHJhNkFswCvqGZWpL90jP1B3eKajj8nusjVxMy6s2L4FK6o1yqsJ6Zigc5xPQSstc13R9XPkubOrtr5DXcP21qC5ym8e995x+fPWo6PHjvdcVp9POumx/f7ve9v4EfELrFVTBZzFr3c+f5na6vh8XOEF3R9aX9sO74vLKb4ap2zbXKCx/rlza92fkc/TXljP0isjq52ZafYyi/wDVh/iUfQutq61Pu7OD9++WPzL92hWydj+3LEfYv/C36L6HCnb/AIjUI/2V5WffJz9yQrf4NNOVRHKotuJHIDU5VkU6y5JEM0AUp1EPZl2aIsDJpxrDVZPCJLGssldVBqstRqJFSOQKXZBdiXPo76MKGll0ZXKbVRVDuBeWhn91ksOGTf2Rzxl1B8F4o4PZL6r7n0fn5HUU35ObhwefT5mno9LZHk8Y9pdxmvdZ71fTajIPJnxvw8PkyxC4wuNi5ltYyOQKwLtCVJMjORE7COdw9FtJOZVtsAnfnuIbIN/aRrjh/WeWSO2wp2yDs0Mn/Va9nL8CP6FJf1n7+f4nVGFv2ryiV7kl3kuo0tn+Kv8AbH9DI1PDJyf835P9CuN/Z/kEr0pZfh3D/SlnfLkksRz08WvNlCfCLk01Y3ju5Z/Ejt0OobzLE+iksJe4wz/x8Lbla1x8uXxIuLVpKU39aXcv+sUVrrdtexP155y/b9aXzMvUaHVue7s4yx3Leox+GChdwfXzcnLZHdy9Vvkui6HFnjMb6rqxts9xrKhWyS/pV8kvvPxx5d3P2mipJJKOEkkklySS5JI5nRejF0PrTfxZpQ0E19pi/WfA91pStI5WFVVteLHcmGxpLKRDKZHKxkM7g2Ek7CLeRTtA7UYdbDWR6E0NbHocnDXE9euZ6Oq4+o6yOuj0RLHXrojloa4nr1o+aOo6iOu9nwJ46xnM160tVawfFpdYt9al9Q1dLqY9WqLlWoFzknvFd7SXmHGyRFXcWYSF7LrGnjORLW2PCRLFmWWX1ppJDxmx97HUhOSMlo5SZFOLJ3ICUypaV0rutgOh9SWVpFK41/Yv1D9HQ3ZIGV5DLUisqpYncI9AHGJVlqyGWs8ybjVyxdbRFOSKM9YQT1hncFdLlkkVbJlaerIJ6ozuB7TWSRUsYE9SVp3i4PaScitZMCd5XnePktpJzK8pgzuIJWhyNpJTA3/vkQStA7QfI2UdUTQ1Rjxv5ki1B6krz2zDVliGsMOOo8/30JYakcTXQV6st06o5uGpLFWr8ykV1VOpNCjUHJUa3zL9Gu8ytRFdfRaXqpo5XT8QNPT68yywR1Y6OsnhExqdb0L1Op6s5c8L9Ovx+WfC8oiaI4Wrw/EF2rzMdV09TRrCvOYVli6lOy1Y5G+GLl8mZWWlWzUEWou9xnXak6ccGHVq7PVFeerM6zU+ZWs1RXEazKtGesK89YZ89SQT1JNxjWZtKWsIZaszZagjlqDK4rmTRlqyKWqM6WoInqCOF9tCeqIJakoyvIpXi4h9r0tQRSuKUriN3C4h9LkrSKVpVdwDuDgdLDsA7QrStA7YOB0pK4JXFTcPvNNseV1Xhx1JQUx1MqUuWnHVkkNYZSmFGwfSbi3Ia0s1cQ/eTnFcyWGoZcyTcNuro4p+8mhp+LdWcRDVMsV61lzJncHoOn4svvLJf03GeeN36HnFfEmi1DijQ7ZWdwej18b7+fwJlxrwyeew4m2vYTR4m/xYuMaXNd5LiSfL88/Ir6nVx+9n2fmceuLP4+ZBZxR8w5kLmumu1y6soajXowJ8SIZa59/iV0rlr2a5FWerMqeqZG9QydtJGlLVkUtWZstQyH6QTtemq9WRvWGXK8HtydqjUerBeoMxWMZ2k+jaMtQA7zPdzyB2zD0ftflcN2qw5NtJYXqxcm2+7CT8ih2rJtNc8SSe1vGHjPWL5ZXhJk5bk9Kx+dUb19fWzxX8p96WX9rpzF9JhhvNmE8N9k2s8/Hd/ll8GTU3TWN0lJJxl9SUW3D6uWp92fe+7OCCxWShKLsj62ctVyzzbeP5nd6zWOjMO8musRLbiEs2KM2oxk6vVbbwue4LsH5EKpk9ilNYi4ZaqxOUa5KSi3v7lgX/ANFdH8hzLIrp/9k="/>
          <p:cNvSpPr>
            <a:spLocks noChangeAspect="1" noChangeArrowheads="1"/>
          </p:cNvSpPr>
          <p:nvPr/>
        </p:nvSpPr>
        <p:spPr bwMode="auto">
          <a:xfrm>
            <a:off x="107504" y="-2115616"/>
            <a:ext cx="6562725" cy="4724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" name="Управляющая кнопка: домой 24">
            <a:hlinkClick r:id="rId2" action="ppaction://hlinksldjump" highlightClick="1"/>
          </p:cNvPr>
          <p:cNvSpPr/>
          <p:nvPr/>
        </p:nvSpPr>
        <p:spPr>
          <a:xfrm>
            <a:off x="395536" y="5877272"/>
            <a:ext cx="1368152" cy="648072"/>
          </a:xfrm>
          <a:prstGeom prst="actionButtonHome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683568" y="836712"/>
            <a:ext cx="7344816" cy="648072"/>
          </a:xfrm>
          <a:prstGeom prst="rect">
            <a:avLst/>
          </a:prstGeom>
          <a:effectLst/>
        </p:spPr>
        <p:txBody>
          <a:bodyPr vert="horz" lIns="91440" tIns="45720" rIns="91440" bIns="45720" numCol="1" rtlCol="0" anchor="ctr">
            <a:prstTxWarp prst="textInflateTop">
              <a:avLst/>
            </a:prstTxWarp>
            <a:normAutofit fontScale="90000" lnSpcReduction="1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100" b="1" i="0" u="none" strike="noStrike" kern="1200" cap="all" spc="0" normalizeH="0" baseline="0" noProof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по вертикали</a:t>
            </a:r>
            <a:r>
              <a:rPr kumimoji="0" lang="ru-RU" sz="4400" b="1" i="0" u="none" strike="noStrike" kern="1200" cap="all" spc="0" normalizeH="0" baseline="0" noProof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:</a:t>
            </a:r>
            <a:endParaRPr kumimoji="0" lang="ru-RU" sz="4400" b="1" i="0" u="none" strike="noStrike" kern="1200" cap="all" spc="0" normalizeH="0" baseline="0" noProof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23528" y="1916832"/>
            <a:ext cx="68407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для учета израсходованной (преобразованной) электрической  . . . . созданы специальные приборы-счетчики  электрической   . . . . .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5" name="Picture 2" descr="http://fizika7klass.narod.ru/olderfiles/1/0004-004-Karbonovye-kisloty-eto-or-9477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3" y="3789040"/>
            <a:ext cx="2313539" cy="280162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AutoShape 4" descr="data:image/jpeg;base64,/9j/4AAQSkZJRgABAQAAAQABAAD/2wBDAAkGBwgHBgkIBwgKCgkLDRYPDQwMDRsUFRAWIB0iIiAdHx8kKDQsJCYxJx8fLT0tMTU3Ojo6Iys/RD84QzQ5Ojf/2wBDAQoKCg0MDRoPDxo3JR8lNzc3Nzc3Nzc3Nzc3Nzc3Nzc3Nzc3Nzc3Nzc3Nzc3Nzc3Nzc3Nzc3Nzc3Nzc3Nzc3Nzf/wAARCAEUALcDASIAAhEBAxEB/8QAHAABAQACAgMAAAAAAAAAAAAAAAECAwUGBAcI/8QANBABAAIBAgUCAwYEBwAAAAAAAAECAwQRBQYSITEHYUFRcRMUIoGRoSSSscEyQmSCotHw/8QAGgEBAQADAQEAAAAAAAAAAAAAAAECAwQFBv/EACYRAQACAgEEAQMFAAAAAAAAAAABAgMRBBIhMWEFFFGxMjNxocH/2gAMAwEAAhEDEQA/APR4AAAACqAAAAAIgAqgAAAAAAAAAACIAAAAAKoAACxG6CCoAAoAAAIgAAAqgCIAAAAAKoosQgbPM4ZpLavUWx1jfpw5ck/StLW/s8atXsz0w5dxarl/mfjGau9tNoM2LF7TbHbef02/VpzXmtJmPLbirE2iZ8PWExsjflp02mGmYbYlrmNMRUVABQARAAAAAAAAABVAAWGdYYw2VhjKw3YadVoe+/TfRxp/Sfjd5jvnrqJ+sRiiP+3o7QY+vLWPd9I8s6T7v6VZMe205NJntP59TlyW3bXqZddKapE/eYh8063H05bR7vCtDl+LY+nUXj3cVZux23WGrNXptMNcsWUpLa0IAoAIgAAAAAAAAAqiwiwgyhtp5aobaeUllDmeC4+vU44931Dp9NGHkaMG3jh07/WabvmXlqvXxDDSPNrRD6u1eGI4TmwV8RgtSP5dnH07vafX5dl7ax0j3+HyZx2u2ryfVwd/LnOPW31eT6uDv5bcH6IYcr9yWuWMspYuhyIAoAAAIgAoAIAAACqKggyhsrLVDOJRYds9PqRqOauF4Z8X1WOJ+nVD6vyR1Y7R84mHyn6Wfi564PH+oif03l9V1tvVo3EXmv3hsvaZrV8e8ct/G5o+Vpj93EWlyvMcTj4zrcc/5M96/paXETLZjjVYXNbd5SUEbGkAUAEQAAAAAAAAAVQAFWJYqg7P6daqNJzhw7NM7dOSdvr0zEPpfljjEa/S3rknbJiv0zEz5j4Pkrh2otpNdg1Fe048lbR+UvdfDuYMWi4h+DLEUzRFvz+DyvkKXreuSjv4tK5cdqT5erefcX2HOHGMUeK6zLt/NMuvS7F6h5Yzc48Ty1neL5erf6xDrj0sfekT6hxZO1pgRUZsABVAEQAAAAAAAAAVQABtrp81sNs1cOS2Ks7WyRSZrE+8+Gp7g9OqUx8pY6Wm1Ptb3vNq+e87fHtPaIcnL5P0+OL633dXE431F5rvXZ6gjs5iNfnvOO1bz+GsfHx2d213p3otVqcubFxS+Gclpt0Rp46Y3+Ubw8jS+n+DBwrVaX7/AEyZs0T05bYpjp7du28tE/Kcbp8/1LfX43PFpie0PWfE9ROq1uTLa3VM7bz8+2zxXesnpjxOO+PW6S8f7o/s8DL6fcdplilaYbxM7dUX2iP2b453Gt4vDRPC5Eeay6mOQ47wrPwTiWTQam+O+SlazNscztO8RPxj3ce6a2i0RaPEua1ZrMxPmABkgAiAAAAAAAAAAAAo9scj6iI5Y01Z8xFo/wCUvU7v/Kuo+z4JhpE/C39Zef8AJ06sMR7ep8TOs0/x/sO6feKxMd2+uqiPi6zOr2rWd22NX7vCnA+g6nZa6zaf8TOdfERvMw6z98nbywya2YrPdhHHNum+oVoycw2zRO/2mKs/pvH9nWXJ8x6idRxbNM+K7Vj/AN+bjH1XHrNcNY9PkuVMWz3mPuAN7QAIgAAAAAAAAAAAA7XwHP0cPx138RP9ZdUc3oM8VwxFZ7RGzm5VeqmndwL9GSZ9OwTm3p5/dnTPMVjeXERn7Mq6jt5efOJ7MZnL/ePdry6n8M93GzqPdqy6jt5Ixdy2fs4PiVuvXZrfOzxmzUz1Z8k/OzW9isarEPm8k7vMgDJiAAAAAAAIgAAAAAqjzNJk6Mc/V4bdhnarC8bhnjt0228+maZr5MWS0RPU8WL7MutpmjrjK8uczVky7w0TdhaxGMtmlovO97T7sVnzKOhwyACAAACgAgAAAAAKoAAzpPZgsJJDbEst+zXEsvgxmGyJJlJlJljuaSZYgM2AAAAiAAAAAAAAACqAALCCDKGfwa4Z79kWGMoSCIAyAAAAAAQAFAEQAAAVQAABBV3RUEAUQBQAAAAAAAAAAAAAQAAAAVUEABRAAAAAFAAAAAAABAAAF2TYFQAUQBUAABQAAAA2U3EAAEFAQUBBSOwHdU3QF7QgAAKACBssQu5Iuk2Nlg2EY7C+F8gxGXSkxsCbgAoAL8EBFQBUAAAAAFAjyCDJAQVQFhCABGUAEG0A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data:image/jpeg;base64,/9j/4AAQSkZJRgABAQAAAQABAAD/2wBDAAkGBwgHBgkIBwgKCgkLDRYPDQwMDRsUFRAWIB0iIiAdHx8kKDQsJCYxJx8fLT0tMTU3Ojo6Iys/RD84QzQ5Ojf/2wBDAQoKCg0MDRoPDxo3JR8lNzc3Nzc3Nzc3Nzc3Nzc3Nzc3Nzc3Nzc3Nzc3Nzc3Nzc3Nzc3Nzc3Nzc3Nzc3Nzc3Nzf/wAARCAEUALcDASIAAhEBAxEB/8QAHAABAQACAgMAAAAAAAAAAAAAAAECAwUGBAcI/8QANBABAAIBAgUCAwYEBwAAAAAAAAECAwQRBQYSITEHYUFRcRMUIoGRoSSSscEyQmSCotHw/8QAGgEBAQADAQEAAAAAAAAAAAAAAAECAwQFBv/EACYRAQACAgEEAQMFAAAAAAAAAAABAgMRBBIhMWEFFFGxMjNxocH/2gAMAwEAAhEDEQA/APR4AAAACqAAAAAIgAqgAAAAAAAAAACIAAAAAKoAACxG6CCoAAoAAAIgAAAqgCIAAAAAKoosQgbPM4ZpLavUWx1jfpw5ck/StLW/s8atXsz0w5dxarl/mfjGau9tNoM2LF7TbHbef02/VpzXmtJmPLbirE2iZ8PWExsjflp02mGmYbYlrmNMRUVABQARAAAAAAAAABVAAWGdYYw2VhjKw3YadVoe+/TfRxp/Sfjd5jvnrqJ+sRiiP+3o7QY+vLWPd9I8s6T7v6VZMe205NJntP59TlyW3bXqZddKapE/eYh8063H05bR7vCtDl+LY+nUXj3cVZux23WGrNXptMNcsWUpLa0IAoAIgAAAAAAAAAqiwiwgyhtp5aobaeUllDmeC4+vU44931Dp9NGHkaMG3jh07/WabvmXlqvXxDDSPNrRD6u1eGI4TmwV8RgtSP5dnH07vafX5dl7ax0j3+HyZx2u2ryfVwd/LnOPW31eT6uDv5bcH6IYcr9yWuWMspYuhyIAoAAAIgAoAIAAACqKggyhsrLVDOJRYds9PqRqOauF4Z8X1WOJ+nVD6vyR1Y7R84mHyn6Wfi564PH+oif03l9V1tvVo3EXmv3hsvaZrV8e8ct/G5o+Vpj93EWlyvMcTj4zrcc/5M96/paXETLZjjVYXNbd5SUEbGkAUAEQAAAAAAAAAVQAFWJYqg7P6daqNJzhw7NM7dOSdvr0zEPpfljjEa/S3rknbJiv0zEz5j4Pkrh2otpNdg1Fe048lbR+UvdfDuYMWi4h+DLEUzRFvz+DyvkKXreuSjv4tK5cdqT5erefcX2HOHGMUeK6zLt/NMuvS7F6h5Yzc48Ty1neL5erf6xDrj0sfekT6hxZO1pgRUZsABVAEQAAAAAAAAAVQABtrp81sNs1cOS2Ks7WyRSZrE+8+Gp7g9OqUx8pY6Wm1Ptb3vNq+e87fHtPaIcnL5P0+OL633dXE431F5rvXZ6gjs5iNfnvOO1bz+GsfHx2d213p3otVqcubFxS+Gclpt0Rp46Y3+Ubw8jS+n+DBwrVaX7/AEyZs0T05bYpjp7du28tE/Kcbp8/1LfX43PFpie0PWfE9ROq1uTLa3VM7bz8+2zxXesnpjxOO+PW6S8f7o/s8DL6fcdplilaYbxM7dUX2iP2b453Gt4vDRPC5Eeay6mOQ47wrPwTiWTQam+O+SlazNscztO8RPxj3ce6a2i0RaPEua1ZrMxPmABkgAiAAAAAAAAAAAAo9scj6iI5Y01Z8xFo/wCUvU7v/Kuo+z4JhpE/C39Zef8AJ06sMR7ep8TOs0/x/sO6feKxMd2+uqiPi6zOr2rWd22NX7vCnA+g6nZa6zaf8TOdfERvMw6z98nbywya2YrPdhHHNum+oVoycw2zRO/2mKs/pvH9nWXJ8x6idRxbNM+K7Vj/AN+bjH1XHrNcNY9PkuVMWz3mPuAN7QAIgAAAAAAAAAAAA7XwHP0cPx138RP9ZdUc3oM8VwxFZ7RGzm5VeqmndwL9GSZ9OwTm3p5/dnTPMVjeXERn7Mq6jt5efOJ7MZnL/ePdry6n8M93GzqPdqy6jt5Ixdy2fs4PiVuvXZrfOzxmzUz1Z8k/OzW9isarEPm8k7vMgDJiAAAAAAAIgAAAAAqjzNJk6Mc/V4bdhnarC8bhnjt0228+maZr5MWS0RPU8WL7MutpmjrjK8uczVky7w0TdhaxGMtmlovO97T7sVnzKOhwyACAAACgAgAAAAAKoAAzpPZgsJJDbEst+zXEsvgxmGyJJlJlJljuaSZYgM2AAAAiAAAAAAAAACqAALCCDKGfwa4Z79kWGMoSCIAyAAAAAAQAFAEQAAAVQAABBV3RUEAUQBQAAAAAAAAAAAAAQAAAAVUEABRAAAAAFAAAAAAABAAAF2TYFQAUQBUAABQAAAA2U3EAAEFAQUBBSOwHdU3QF7QgAAKACBssQu5Iuk2Nlg2EY7C+F8gxGXSkxsCbgAoAL8EBFQBUAAAAAFAjyCDJAQVQFhCABGUAEG0A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6" name="AutoShape 8" descr="data:image/jpeg;base64,/9j/4AAQSkZJRgABAQAAAQABAAD/2wBDAAkGBwgHBgkIBwgKCgkLDRYPDQwMDRsUFRAWIB0iIiAdHx8kKDQsJCYxJx8fLT0tMTU3Ojo6Iys/RD84QzQ5Ojf/2wBDAQoKCg0MDRoPDxo3JR8lNzc3Nzc3Nzc3Nzc3Nzc3Nzc3Nzc3Nzc3Nzc3Nzc3Nzc3Nzc3Nzc3Nzc3Nzc3Nzc3Nzf/wAARCAEUALcDASIAAhEBAxEB/8QAHAABAQACAgMAAAAAAAAAAAAAAAECAwUGBAcI/8QANBABAAIBAgUCAwYEBwAAAAAAAAECAwQRBQYSITEHYUFRcRMUIoGRoSSSscEyQmSCotHw/8QAGgEBAQADAQEAAAAAAAAAAAAAAAECAwQFBv/EACYRAQACAgEEAQMFAAAAAAAAAAABAgMRBBIhMWEFFFGxMjNxocH/2gAMAwEAAhEDEQA/APR4AAAACqAAAAAIgAqgAAAAAAAAAACIAAAAAKoAACxG6CCoAAoAAAIgAAAqgCIAAAAAKoosQgbPM4ZpLavUWx1jfpw5ck/StLW/s8atXsz0w5dxarl/mfjGau9tNoM2LF7TbHbef02/VpzXmtJmPLbirE2iZ8PWExsjflp02mGmYbYlrmNMRUVABQARAAAAAAAAABVAAWGdYYw2VhjKw3YadVoe+/TfRxp/Sfjd5jvnrqJ+sRiiP+3o7QY+vLWPd9I8s6T7v6VZMe205NJntP59TlyW3bXqZddKapE/eYh8063H05bR7vCtDl+LY+nUXj3cVZux23WGrNXptMNcsWUpLa0IAoAIgAAAAAAAAAqiwiwgyhtp5aobaeUllDmeC4+vU44931Dp9NGHkaMG3jh07/WabvmXlqvXxDDSPNrRD6u1eGI4TmwV8RgtSP5dnH07vafX5dl7ax0j3+HyZx2u2ryfVwd/LnOPW31eT6uDv5bcH6IYcr9yWuWMspYuhyIAoAAAIgAoAIAAACqKggyhsrLVDOJRYds9PqRqOauF4Z8X1WOJ+nVD6vyR1Y7R84mHyn6Wfi564PH+oif03l9V1tvVo3EXmv3hsvaZrV8e8ct/G5o+Vpj93EWlyvMcTj4zrcc/5M96/paXETLZjjVYXNbd5SUEbGkAUAEQAAAAAAAAAVQAFWJYqg7P6daqNJzhw7NM7dOSdvr0zEPpfljjEa/S3rknbJiv0zEz5j4Pkrh2otpNdg1Fe048lbR+UvdfDuYMWi4h+DLEUzRFvz+DyvkKXreuSjv4tK5cdqT5erefcX2HOHGMUeK6zLt/NMuvS7F6h5Yzc48Ty1neL5erf6xDrj0sfekT6hxZO1pgRUZsABVAEQAAAAAAAAAVQABtrp81sNs1cOS2Ks7WyRSZrE+8+Gp7g9OqUx8pY6Wm1Ptb3vNq+e87fHtPaIcnL5P0+OL633dXE431F5rvXZ6gjs5iNfnvOO1bz+GsfHx2d213p3otVqcubFxS+Gclpt0Rp46Y3+Ubw8jS+n+DBwrVaX7/AEyZs0T05bYpjp7du28tE/Kcbp8/1LfX43PFpie0PWfE9ROq1uTLa3VM7bz8+2zxXesnpjxOO+PW6S8f7o/s8DL6fcdplilaYbxM7dUX2iP2b453Gt4vDRPC5Eeay6mOQ47wrPwTiWTQam+O+SlazNscztO8RPxj3ce6a2i0RaPEua1ZrMxPmABkgAiAAAAAAAAAAAAo9scj6iI5Y01Z8xFo/wCUvU7v/Kuo+z4JhpE/C39Zef8AJ06sMR7ep8TOs0/x/sO6feKxMd2+uqiPi6zOr2rWd22NX7vCnA+g6nZa6zaf8TOdfERvMw6z98nbywya2YrPdhHHNum+oVoycw2zRO/2mKs/pvH9nWXJ8x6idRxbNM+K7Vj/AN+bjH1XHrNcNY9PkuVMWz3mPuAN7QAIgAAAAAAAAAAAA7XwHP0cPx138RP9ZdUc3oM8VwxFZ7RGzm5VeqmndwL9GSZ9OwTm3p5/dnTPMVjeXERn7Mq6jt5efOJ7MZnL/ePdry6n8M93GzqPdqy6jt5Ixdy2fs4PiVuvXZrfOzxmzUz1Z8k/OzW9isarEPm8k7vMgDJiAAAAAAAIgAAAAAqjzNJk6Mc/V4bdhnarC8bhnjt0228+maZr5MWS0RPU8WL7MutpmjrjK8uczVky7w0TdhaxGMtmlovO97T7sVnzKOhwyACAAACgAgAAAAAKoAAzpPZgsJJDbEst+zXEsvgxmGyJJlJlJljuaSZYgM2AAAAiAAAAAAAAACqAALCCDKGfwa4Z79kWGMoSCIAyAAAAAAQAFAEQAAAVQAABBV3RUEAUQBQAAAAAAAAAAAAAQAAAAVUEABRAAAAAFAAAAAAABAAAF2TYFQAUQBUAABQAAAA2U3EAAEFAQUBBSOwHdU3QF7QgAAKACBssQu5Iuk2Nlg2EY7C+F8gxGXSkxsCbgAoAL8EBFQBUAAAAAFAjyCDJAQVQFhCABGUAEG0A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8" name="AutoShape 10" descr="data:image/jpeg;base64,/9j/4AAQSkZJRgABAQAAAQABAAD/2wBDAAkGBwgHBgkIBwgKCgkLDRYPDQwMDRsUFRAWIB0iIiAdHx8kKDQsJCYxJx8fLT0tMTU3Ojo6Iys/RD84QzQ5Ojf/2wBDAQoKCg0MDRoPDxo3JR8lNzc3Nzc3Nzc3Nzc3Nzc3Nzc3Nzc3Nzc3Nzc3Nzc3Nzc3Nzc3Nzc3Nzc3Nzc3Nzc3Nzf/wAARCAEUALcDASIAAhEBAxEB/8QAHAABAQACAgMAAAAAAAAAAAAAAAECAwUGBAcI/8QANBABAAIBAgUCAwYEBwAAAAAAAAECAwQRBQYSITEHYUFRcRMUIoGRoSSSscEyQmSCotHw/8QAGgEBAQADAQEAAAAAAAAAAAAAAAECAwQFBv/EACYRAQACAgEEAQMFAAAAAAAAAAABAgMRBBIhMWEFFFGxMjNxocH/2gAMAwEAAhEDEQA/APR4AAAACqAAAAAIgAqgAAAAAAAAAACIAAAAAKoAACxG6CCoAAoAAAIgAAAqgCIAAAAAKoosQgbPM4ZpLavUWx1jfpw5ck/StLW/s8atXsz0w5dxarl/mfjGau9tNoM2LF7TbHbef02/VpzXmtJmPLbirE2iZ8PWExsjflp02mGmYbYlrmNMRUVABQARAAAAAAAAABVAAWGdYYw2VhjKw3YadVoe+/TfRxp/Sfjd5jvnrqJ+sRiiP+3o7QY+vLWPd9I8s6T7v6VZMe205NJntP59TlyW3bXqZddKapE/eYh8063H05bR7vCtDl+LY+nUXj3cVZux23WGrNXptMNcsWUpLa0IAoAIgAAAAAAAAAqiwiwgyhtp5aobaeUllDmeC4+vU44931Dp9NGHkaMG3jh07/WabvmXlqvXxDDSPNrRD6u1eGI4TmwV8RgtSP5dnH07vafX5dl7ax0j3+HyZx2u2ryfVwd/LnOPW31eT6uDv5bcH6IYcr9yWuWMspYuhyIAoAAAIgAoAIAAACqKggyhsrLVDOJRYds9PqRqOauF4Z8X1WOJ+nVD6vyR1Y7R84mHyn6Wfi564PH+oif03l9V1tvVo3EXmv3hsvaZrV8e8ct/G5o+Vpj93EWlyvMcTj4zrcc/5M96/paXETLZjjVYXNbd5SUEbGkAUAEQAAAAAAAAAVQAFWJYqg7P6daqNJzhw7NM7dOSdvr0zEPpfljjEa/S3rknbJiv0zEz5j4Pkrh2otpNdg1Fe048lbR+UvdfDuYMWi4h+DLEUzRFvz+DyvkKXreuSjv4tK5cdqT5erefcX2HOHGMUeK6zLt/NMuvS7F6h5Yzc48Ty1neL5erf6xDrj0sfekT6hxZO1pgRUZsABVAEQAAAAAAAAAVQABtrp81sNs1cOS2Ks7WyRSZrE+8+Gp7g9OqUx8pY6Wm1Ptb3vNq+e87fHtPaIcnL5P0+OL633dXE431F5rvXZ6gjs5iNfnvOO1bz+GsfHx2d213p3otVqcubFxS+Gclpt0Rp46Y3+Ubw8jS+n+DBwrVaX7/AEyZs0T05bYpjp7du28tE/Kcbp8/1LfX43PFpie0PWfE9ROq1uTLa3VM7bz8+2zxXesnpjxOO+PW6S8f7o/s8DL6fcdplilaYbxM7dUX2iP2b453Gt4vDRPC5Eeay6mOQ47wrPwTiWTQam+O+SlazNscztO8RPxj3ce6a2i0RaPEua1ZrMxPmABkgAiAAAAAAAAAAAAo9scj6iI5Y01Z8xFo/wCUvU7v/Kuo+z4JhpE/C39Zef8AJ06sMR7ep8TOs0/x/sO6feKxMd2+uqiPi6zOr2rWd22NX7vCnA+g6nZa6zaf8TOdfERvMw6z98nbywya2YrPdhHHNum+oVoycw2zRO/2mKs/pvH9nWXJ8x6idRxbNM+K7Vj/AN+bjH1XHrNcNY9PkuVMWz3mPuAN7QAIgAAAAAAAAAAAA7XwHP0cPx138RP9ZdUc3oM8VwxFZ7RGzm5VeqmndwL9GSZ9OwTm3p5/dnTPMVjeXERn7Mq6jt5efOJ7MZnL/ePdry6n8M93GzqPdqy6jt5Ixdy2fs4PiVuvXZrfOzxmzUz1Z8k/OzW9isarEPm8k7vMgDJiAAAAAAAIgAAAAAqjzNJk6Mc/V4bdhnarC8bhnjt0228+maZr5MWS0RPU8WL7MutpmjrjK8uczVky7w0TdhaxGMtmlovO97T7sVnzKOhwyACAAACgAgAAAAAKoAAzpPZgsJJDbEst+zXEsvgxmGyJJlJlJljuaSZYgM2AAAAiAAAAAAAAACqAALCCDKGfwa4Z79kWGMoSCIAyAAAAAAQAFAEQAAAVQAABBV3RUEAUQBQAAAAAAAAAAAAAQAAAAVUEABRAAAAAFAAAAAAABAAAF2TYFQAUQBUAABQAAAA2U3EAAEFAQUBBSOwHdU3QF7QgAAKACBssQu5Iuk2Nlg2EY7C+F8gxGXSkxsCbgAoAL8EBFQBUAAAAAFAjyCDJAQVQFhCABGUAEG0A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0" name="AutoShape 12" descr="data:image/jpeg;base64,/9j/4AAQSkZJRgABAQAAAQABAAD/2wBDAAkGBwgHBgkIBwgKCgkLDRYPDQwMDRsUFRAWIB0iIiAdHx8kKDQsJCYxJx8fLT0tMTU3Ojo6Iys/RD84QzQ5Ojf/2wBDAQoKCg0MDRoPDxo3JR8lNzc3Nzc3Nzc3Nzc3Nzc3Nzc3Nzc3Nzc3Nzc3Nzc3Nzc3Nzc3Nzc3Nzc3Nzc3Nzc3Nzf/wAARCAEUALcDASIAAhEBAxEB/8QAHAABAQACAgMAAAAAAAAAAAAAAAECAwUGBAcI/8QANBABAAIBAgUCAwYEBwAAAAAAAAECAwQRBQYSITEHYUFRcRMUIoGRoSSSscEyQmSCotHw/8QAGgEBAQADAQEAAAAAAAAAAAAAAAECAwQFBv/EACYRAQACAgEEAQMFAAAAAAAAAAABAgMRBBIhMWEFFFGxMjNxocH/2gAMAwEAAhEDEQA/APR4AAAACqAAAAAIgAqgAAAAAAAAAACIAAAAAKoAACxG6CCoAAoAAAIgAAAqgCIAAAAAKoosQgbPM4ZpLavUWx1jfpw5ck/StLW/s8atXsz0w5dxarl/mfjGau9tNoM2LF7TbHbef02/VpzXmtJmPLbirE2iZ8PWExsjflp02mGmYbYlrmNMRUVABQARAAAAAAAAABVAAWGdYYw2VhjKw3YadVoe+/TfRxp/Sfjd5jvnrqJ+sRiiP+3o7QY+vLWPd9I8s6T7v6VZMe205NJntP59TlyW3bXqZddKapE/eYh8063H05bR7vCtDl+LY+nUXj3cVZux23WGrNXptMNcsWUpLa0IAoAIgAAAAAAAAAqiwiwgyhtp5aobaeUllDmeC4+vU44931Dp9NGHkaMG3jh07/WabvmXlqvXxDDSPNrRD6u1eGI4TmwV8RgtSP5dnH07vafX5dl7ax0j3+HyZx2u2ryfVwd/LnOPW31eT6uDv5bcH6IYcr9yWuWMspYuhyIAoAAAIgAoAIAAACqKggyhsrLVDOJRYds9PqRqOauF4Z8X1WOJ+nVD6vyR1Y7R84mHyn6Wfi564PH+oif03l9V1tvVo3EXmv3hsvaZrV8e8ct/G5o+Vpj93EWlyvMcTj4zrcc/5M96/paXETLZjjVYXNbd5SUEbGkAUAEQAAAAAAAAAVQAFWJYqg7P6daqNJzhw7NM7dOSdvr0zEPpfljjEa/S3rknbJiv0zEz5j4Pkrh2otpNdg1Fe048lbR+UvdfDuYMWi4h+DLEUzRFvz+DyvkKXreuSjv4tK5cdqT5erefcX2HOHGMUeK6zLt/NMuvS7F6h5Yzc48Ty1neL5erf6xDrj0sfekT6hxZO1pgRUZsABVAEQAAAAAAAAAVQABtrp81sNs1cOS2Ks7WyRSZrE+8+Gp7g9OqUx8pY6Wm1Ptb3vNq+e87fHtPaIcnL5P0+OL633dXE431F5rvXZ6gjs5iNfnvOO1bz+GsfHx2d213p3otVqcubFxS+Gclpt0Rp46Y3+Ubw8jS+n+DBwrVaX7/AEyZs0T05bYpjp7du28tE/Kcbp8/1LfX43PFpie0PWfE9ROq1uTLa3VM7bz8+2zxXesnpjxOO+PW6S8f7o/s8DL6fcdplilaYbxM7dUX2iP2b453Gt4vDRPC5Eeay6mOQ47wrPwTiWTQam+O+SlazNscztO8RPxj3ce6a2i0RaPEua1ZrMxPmABkgAiAAAAAAAAAAAAo9scj6iI5Y01Z8xFo/wCUvU7v/Kuo+z4JhpE/C39Zef8AJ06sMR7ep8TOs0/x/sO6feKxMd2+uqiPi6zOr2rWd22NX7vCnA+g6nZa6zaf8TOdfERvMw6z98nbywya2YrPdhHHNum+oVoycw2zRO/2mKs/pvH9nWXJ8x6idRxbNM+K7Vj/AN+bjH1XHrNcNY9PkuVMWz3mPuAN7QAIgAAAAAAAAAAAA7XwHP0cPx138RP9ZdUc3oM8VwxFZ7RGzm5VeqmndwL9GSZ9OwTm3p5/dnTPMVjeXERn7Mq6jt5efOJ7MZnL/ePdry6n8M93GzqPdqy6jt5Ixdy2fs4PiVuvXZrfOzxmzUz1Z8k/OzW9isarEPm8k7vMgDJiAAAAAAAIgAAAAAqjzNJk6Mc/V4bdhnarC8bhnjt0228+maZr5MWS0RPU8WL7MutpmjrjK8uczVky7w0TdhaxGMtmlovO97T7sVnzKOhwyACAAACgAgAAAAAKoAAzpPZgsJJDbEst+zXEsvgxmGyJJlJlJljuaSZYgM2AAAAiAAAAAAAAACqAALCCDKGfwa4Z79kWGMoSCIAyAAAAAAQAFAEQAAAVQAABBV3RUEAUQBQAAAAAAAAAAAAAQAAAAVUEABRAAAAAFAAAAAAABAAAF2TYFQAUQBUAABQAAAA2U3EAAEFAQUBBSOwHdU3QF7QgAAKACBssQu5Iuk2Nlg2EY7C+F8gxGXSkxsCbgAoAL8EBFQBUAAAAAFAjyCDJAQVQFhCABGUAEG0A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2" name="AutoShape 14" descr="data:image/jpeg;base64,/9j/4AAQSkZJRgABAQAAAQABAAD/2wBDAAkGBwgHBgkIBwgKCgkLDRYPDQwMDRsUFRAWIB0iIiAdHx8kKDQsJCYxJx8fLT0tMTU3Ojo6Iys/RD84QzQ5Ojf/2wBDAQoKCg0MDRoPDxo3JR8lNzc3Nzc3Nzc3Nzc3Nzc3Nzc3Nzc3Nzc3Nzc3Nzc3Nzc3Nzc3Nzc3Nzc3Nzc3Nzc3Nzf/wAARCAEUALcDASIAAhEBAxEB/8QAHAABAQACAgMAAAAAAAAAAAAAAAECAwUGBAcI/8QANBABAAIBAgUCAwYEBwAAAAAAAAECAwQRBQYSITEHYUFRcRMUIoGRoSSSscEyQmSCotHw/8QAGgEBAQADAQEAAAAAAAAAAAAAAAECAwQFBv/EACYRAQACAgEEAQMFAAAAAAAAAAABAgMRBBIhMWEFFFGxMjNxocH/2gAMAwEAAhEDEQA/APR4AAAACqAAAAAIgAqgAAAAAAAAAACIAAAAAKoAACxG6CCoAAoAAAIgAAAqgCIAAAAAKoosQgbPM4ZpLavUWx1jfpw5ck/StLW/s8atXsz0w5dxarl/mfjGau9tNoM2LF7TbHbef02/VpzXmtJmPLbirE2iZ8PWExsjflp02mGmYbYlrmNMRUVABQARAAAAAAAAABVAAWGdYYw2VhjKw3YadVoe+/TfRxp/Sfjd5jvnrqJ+sRiiP+3o7QY+vLWPd9I8s6T7v6VZMe205NJntP59TlyW3bXqZddKapE/eYh8063H05bR7vCtDl+LY+nUXj3cVZux23WGrNXptMNcsWUpLa0IAoAIgAAAAAAAAAqiwiwgyhtp5aobaeUllDmeC4+vU44931Dp9NGHkaMG3jh07/WabvmXlqvXxDDSPNrRD6u1eGI4TmwV8RgtSP5dnH07vafX5dl7ax0j3+HyZx2u2ryfVwd/LnOPW31eT6uDv5bcH6IYcr9yWuWMspYuhyIAoAAAIgAoAIAAACqKggyhsrLVDOJRYds9PqRqOauF4Z8X1WOJ+nVD6vyR1Y7R84mHyn6Wfi564PH+oif03l9V1tvVo3EXmv3hsvaZrV8e8ct/G5o+Vpj93EWlyvMcTj4zrcc/5M96/paXETLZjjVYXNbd5SUEbGkAUAEQAAAAAAAAAVQAFWJYqg7P6daqNJzhw7NM7dOSdvr0zEPpfljjEa/S3rknbJiv0zEz5j4Pkrh2otpNdg1Fe048lbR+UvdfDuYMWi4h+DLEUzRFvz+DyvkKXreuSjv4tK5cdqT5erefcX2HOHGMUeK6zLt/NMuvS7F6h5Yzc48Ty1neL5erf6xDrj0sfekT6hxZO1pgRUZsABVAEQAAAAAAAAAVQABtrp81sNs1cOS2Ks7WyRSZrE+8+Gp7g9OqUx8pY6Wm1Ptb3vNq+e87fHtPaIcnL5P0+OL633dXE431F5rvXZ6gjs5iNfnvOO1bz+GsfHx2d213p3otVqcubFxS+Gclpt0Rp46Y3+Ubw8jS+n+DBwrVaX7/AEyZs0T05bYpjp7du28tE/Kcbp8/1LfX43PFpie0PWfE9ROq1uTLa3VM7bz8+2zxXesnpjxOO+PW6S8f7o/s8DL6fcdplilaYbxM7dUX2iP2b453Gt4vDRPC5Eeay6mOQ47wrPwTiWTQam+O+SlazNscztO8RPxj3ce6a2i0RaPEua1ZrMxPmABkgAiAAAAAAAAAAAAo9scj6iI5Y01Z8xFo/wCUvU7v/Kuo+z4JhpE/C39Zef8AJ06sMR7ep8TOs0/x/sO6feKxMd2+uqiPi6zOr2rWd22NX7vCnA+g6nZa6zaf8TOdfERvMw6z98nbywya2YrPdhHHNum+oVoycw2zRO/2mKs/pvH9nWXJ8x6idRxbNM+K7Vj/AN+bjH1XHrNcNY9PkuVMWz3mPuAN7QAIgAAAAAAAAAAAA7XwHP0cPx138RP9ZdUc3oM8VwxFZ7RGzm5VeqmndwL9GSZ9OwTm3p5/dnTPMVjeXERn7Mq6jt5efOJ7MZnL/ePdry6n8M93GzqPdqy6jt5Ixdy2fs4PiVuvXZrfOzxmzUz1Z8k/OzW9isarEPm8k7vMgDJiAAAAAAAIgAAAAAqjzNJk6Mc/V4bdhnarC8bhnjt0228+maZr5MWS0RPU8WL7MutpmjrjK8uczVky7w0TdhaxGMtmlovO97T7sVnzKOhwyACAAACgAgAAAAAKoAAzpPZgsJJDbEst+zXEsvgxmGyJJlJlJljuaSZYgM2AAAAiAAAAAAAAACqAALCCDKGfwa4Z79kWGMoSCIAyAAAAAAQAFAEQAAAVQAABBV3RUEAUQBQAAAAAAAAAAAAAQAAAAVUEABRAAAAAFAAAAAAABAAAF2TYFQAUQBUAABQAAAA2U3EAAEFAQUBBSOwHdU3QF7QgAAKACBssQu5Iuk2Nlg2EY7C+F8gxGXSkxsCbgAoAL8EBFQBUAAAAAFAjyCDJAQVQFhCABGUAEG0A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6" name="AutoShape 18" descr="data:image/jpeg;base64,/9j/4AAQSkZJRgABAQAAAQABAAD/2wCEAAkGBhQSEBQUEhQUFBQUFRQUFBUUFBQUFBQUFBQVFBQUFBQXHCYeFxkkGRQUHy8gIycpLCwsFR4xNTAqNSYrLCkBCQoKDgwOGg8PGiwcHBwpLCksLCwpKSksLCksLCwsLCksKSkpLCwsKSkpLCwsLCwsLCwpLCwsKSwsKSwsLCwsKf/AABEIAL4BCQMBIgACEQEDEQH/xAAbAAABBQEBAAAAAAAAAAAAAAACAAEDBAUGB//EADsQAAICAQIDBAYIBAcBAAAAAAABAgMRBBIFIVETMUFhBiJxgZGhFDJCUrHB0fAHM0NyU2KCkqKy8RX/xAAZAQADAQEBAAAAAAAAAAAAAAAAAQIDBAX/xAAiEQEBAAMAAgIDAAMAAAAAAAAAAQIREgMhMUETIlEEMmH/2gAMAwEAAhEDEQA/APL0hxCwd2mJDpCwOgBh0h0h0gBDpDodACFgfA+BpJIfaOhJAYMD4CwLAxsOBKIWB8CMOBg8CwIBSFgfA+BgOBYCwLAAOBYCwLAaAdo2AhCAcDBYGaABwILA2BGYQsCAGFgcbAtGiwIdILBSQ4HwFgWABJDodIJRAg4CSHwEkOEZIJIJRC2DANotpLsFsAkeBsEu0baBgwLAewW0BsGBYD2i2gEeB8B7RYA9g2iwHgWB6MG0YPAzQgjwLAWBYDQAILaNgkBFgLAzAw4GwHgZgANCCFtEaIJISHGg2AkhKISQAyQSQ6QSiBGUQoxHUSSMBkaMQ1AKMSRQGAKI+wnhTk1+H+i19v1YNLq+RcxtRcpGDsGdZ3NH8NrX9aSXsRM/4Zy++/gg4T+XFwGwZxOz1X8O7Y/Vkn7V+j/IxdZ6N3V53QbS8YrK/ULhTnkxv2xdgtpO6xnEhrEO0Wwl2i2jCHYLYS7BtowhcRsErQLiBo2gcEjQ2CTRiwG0M0SAMZoLAsCMGBmSNAtAA4EO0LAhtHgJIdRDUSiCohYCSHUQAVENRHSDUQSGMSWMR1EmhAcKmhWb3APRWzUv1ViPjJ93u6mh6HeiD1Et801Wv+T6Ly8z1jQ8PjXFRjFJJckissphPbP3l6jn+Ceg9NKT27pdZc/kdFXo0u5F2FRKqzmy89rXHwxSWmE9MX9gnAz/ACVf4ozJ6Yq38PTXcbTqI50mmPmsZ5eCV55x/wBCYWZlBbZdVy+PU894hwqdMtsl7/BnvlunMDjno/C6OGjqxzmbDWXj/wCx4q4jbTb43wGVEnybjnCfTyZlOAWaum+NmU3EGwbYTbBtgK0hcQHAsOAEoiNXaBcSxKIDiTQhcQcE20ZxJtNDgZxJXAZxJ2aLAzJGhsBsAwLAWBbQ2A4CSHUQ9pSQ7QlEJIPaLYCkHGI8YkkYjhFGJrcA4Q9RdGC7m8y8l4mfCB6X/Dfg+IO1rnLu8ki5/f4zyv8APt2HCuHquEYxWFFJL3GtCsjrWMFpI488rlW+GOoUYhJCSHM2hCEIAbALiGIArzqKl9JoyRBbAvHKyoyx3HL8Z4RGyLTXeeacb4C6ZcucfDqvJ/qey31GDxXhcbFiSTPQwymc9uH348vTyB1jbDquKeibi263y+6/1MK7Qyh9aLX78GLLGx045SqLgA4Ft1guoyuS5FN1gOBcdQLqIuS9KbgM4Fp1gusnY0quILiWnABwDYVnEbYWHABxHsldxFtJnEHaMtEohKJIoBKAFpGoBqJJGAagB6RxgSxgFGsljWEpaKirLSPaPRfTbaIpew8l4ZTm2C6yj+J7bwqrbBR6fMrO6wZ/Oel+qBOkBXEkON0kIQgBCEIAQhCAGZHNErZDZIAqXIz9REvXzKF8zs8Uri81jK1VZj6vSqWU0bOpmZtsjs+meDkuJcL2PK7mZ7pOxvryjj+MUyhc1DOJR3peHfiSXTmvmjk8uM+Y68MvqgdILpGepkoQm45hJ7d3SXRsePEY7mpJxa59eXXkc/tqCVJG6S/BKSzF5Q0qBdHpmyrAdZoSpInUPZaUXABwLkqiOVY9wlRwG2liVYHZjCRVBKouKgJacWxpUVIaqLa04a04bCpGoljUWo0EkaA2NH4XDFsP7o/iexaOXceSaevDT6NP4HrHC7N1cX1SNLd4MrNZ7a8GGR1khytyEIQAhCEAIQhADMr3RLJHNBCrJvZnX2GtqYGTqoHf4rLHD5JqsvVWmfZYWtVEzrWb5XUXjD7yjDSxs1+lhLun2sH7GotfMsQfMytVxFV6/SSf2HOb8OTxj/qcvl/1bYfLWXAl9C1WnfNxtucfJ1wjJNf7ZL3+RnavgMXLQ2Y/mKqu1d2XZFbZfHPwNbgfG6rKtW5S9bdZJZ/z1W5+eCe5R7DSWKSeZ6VJJ804uzuXw+Jw7sdOpXKw4PKm3URWWqoq1LrVLvx5rkTdkmsrufcdN9Bcde63jM9NJS6YWojn/imcj6O6lTpUfGv1X7Oe1/BNe4e78kOdJDKg1XSRypHsaZEqCGVBryoIZ0FdFpkypB7M0pUkfYj2WltacOOnL0ag1SGz0orTBR0xoRpDjSSemetOSRoL6oCVSDY0pRpO19FdXmva++PL3eBzSrRd4bqezmmu7ufsNMMvr+ozx29BrkSooaS/KTXiXIyM7NCXcSCEIRkIQgBCEIARHJhNkFswCvqGZWpL90jP1B3eKajj8nusjVxMy6s2L4FK6o1yqsJ6Zigc5xPQSstc13R9XPkubOrtr5DXcP21qC5ym8e995x+fPWo6PHjvdcVp9POumx/f7ve9v4EfELrFVTBZzFr3c+f5na6vh8XOEF3R9aX9sO74vLKb4ap2zbXKCx/rlza92fkc/TXljP0isjq52ZafYyi/wDVh/iUfQutq61Pu7OD9++WPzL92hWydj+3LEfYv/C36L6HCnb/AIjUI/2V5WffJz9yQrf4NNOVRHKotuJHIDU5VkU6y5JEM0AUp1EPZl2aIsDJpxrDVZPCJLGssldVBqstRqJFSOQKXZBdiXPo76MKGll0ZXKbVRVDuBeWhn91ksOGTf2Rzxl1B8F4o4PZL6r7n0fn5HUU35ObhwefT5mno9LZHk8Y9pdxmvdZ71fTajIPJnxvw8PkyxC4wuNi5ltYyOQKwLtCVJMjORE7COdw9FtJOZVtsAnfnuIbIN/aRrjh/WeWSO2wp2yDs0Mn/Va9nL8CP6FJf1n7+f4nVGFv2ryiV7kl3kuo0tn+Kv8AbH9DI1PDJyf835P9CuN/Z/kEr0pZfh3D/SlnfLkksRz08WvNlCfCLk01Y3ju5Z/Ejt0OobzLE+iksJe4wz/x8Lbla1x8uXxIuLVpKU39aXcv+sUVrrdtexP155y/b9aXzMvUaHVue7s4yx3Leox+GChdwfXzcnLZHdy9Vvkui6HFnjMb6rqxts9xrKhWyS/pV8kvvPxx5d3P2mipJJKOEkkklySS5JI5nRejF0PrTfxZpQ0E19pi/WfA91pStI5WFVVteLHcmGxpLKRDKZHKxkM7g2Ek7CLeRTtA7UYdbDWR6E0NbHocnDXE9euZ6Oq4+o6yOuj0RLHXrojloa4nr1o+aOo6iOu9nwJ46xnM160tVawfFpdYt9al9Q1dLqY9WqLlWoFzknvFd7SXmHGyRFXcWYSF7LrGnjORLW2PCRLFmWWX1ppJDxmx97HUhOSMlo5SZFOLJ3ICUypaV0rutgOh9SWVpFK41/Yv1D9HQ3ZIGV5DLUisqpYncI9AHGJVlqyGWs8ybjVyxdbRFOSKM9YQT1hncFdLlkkVbJlaerIJ6ozuB7TWSRUsYE9SVp3i4PaScitZMCd5XnePktpJzK8pgzuIJWhyNpJTA3/vkQStA7QfI2UdUTQ1Rjxv5ki1B6krz2zDVliGsMOOo8/30JYakcTXQV6st06o5uGpLFWr8ykV1VOpNCjUHJUa3zL9Gu8ytRFdfRaXqpo5XT8QNPT68yywR1Y6OsnhExqdb0L1Op6s5c8L9Ovx+WfC8oiaI4Wrw/EF2rzMdV09TRrCvOYVli6lOy1Y5G+GLl8mZWWlWzUEWou9xnXak6ccGHVq7PVFeerM6zU+ZWs1RXEazKtGesK89YZ89SQT1JNxjWZtKWsIZaszZagjlqDK4rmTRlqyKWqM6WoInqCOF9tCeqIJakoyvIpXi4h9r0tQRSuKUriN3C4h9LkrSKVpVdwDuDgdLDsA7QrStA7YOB0pK4JXFTcPvNNseV1Xhx1JQUx1MqUuWnHVkkNYZSmFGwfSbi3Ia0s1cQ/eTnFcyWGoZcyTcNuro4p+8mhp+LdWcRDVMsV61lzJncHoOn4svvLJf03GeeN36HnFfEmi1DijQ7ZWdwej18b7+fwJlxrwyeew4m2vYTR4m/xYuMaXNd5LiSfL88/Ir6nVx+9n2fmceuLP4+ZBZxR8w5kLmumu1y6soajXowJ8SIZa59/iV0rlr2a5FWerMqeqZG9QydtJGlLVkUtWZstQyH6QTtemq9WRvWGXK8HtydqjUerBeoMxWMZ2k+jaMtQA7zPdzyB2zD0ftflcN2qw5NtJYXqxcm2+7CT8ih2rJtNc8SSe1vGHjPWL5ZXhJk5bk9Kx+dUb19fWzxX8p96WX9rpzF9JhhvNmE8N9k2s8/Hd/ll8GTU3TWN0lJJxl9SUW3D6uWp92fe+7OCCxWShKLsj62ctVyzzbeP5nd6zWOjMO8musRLbiEs2KM2oxk6vVbbwue4LsH5EKpk9ilNYi4ZaqxOUa5KSi3v7lgX/ANFdH8hzLIr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8" name="AutoShape 20" descr="data:image/jpeg;base64,/9j/4AAQSkZJRgABAQAAAQABAAD/2wCEAAkGBhQSEBQUEhQUFBQUFRQUFBUUFBQUFBQUFBQVFBQUFBQXHCYeFxkkGRQUHy8gIycpLCwsFR4xNTAqNSYrLCkBCQoKDgwOGg8PGiwcHBwpLCksLCwpKSksLCksLCwsLCksKSkpLCwsKSkpLCwsLCwsLCwpLCwsKSwsKSwsLCwsKf/AABEIAL4BCQMBIgACEQEDEQH/xAAbAAABBQEBAAAAAAAAAAAAAAACAAEDBAUGB//EADsQAAICAQIDBAYIBAcBAAAAAAABAgMRBBIFIVETMUFhBiJxgZGhFDJCUrHB0fAHM0NyU2KCkqKy8RX/xAAZAQADAQEBAAAAAAAAAAAAAAAAAQIDBAX/xAAiEQEBAAMAAgIDAAMAAAAAAAAAAQIREgMhMUETIlEEMmH/2gAMAwEAAhEDEQA/APL0hxCwd2mJDpCwOgBh0h0h0gBDpDodACFgfA+BpJIfaOhJAYMD4CwLAxsOBKIWB8CMOBg8CwIBSFgfA+BgOBYCwLAAOBYCwLAaAdo2AhCAcDBYGaABwILA2BGYQsCAGFgcbAtGiwIdILBSQ4HwFgWABJDodIJRAg4CSHwEkOEZIJIJRC2DANotpLsFsAkeBsEu0baBgwLAewW0BsGBYD2i2gEeB8B7RYA9g2iwHgWB6MG0YPAzQgjwLAWBYDQAILaNgkBFgLAzAw4GwHgZgANCCFtEaIJISHGg2AkhKISQAyQSQ6QSiBGUQoxHUSSMBkaMQ1AKMSRQGAKI+wnhTk1+H+i19v1YNLq+RcxtRcpGDsGdZ3NH8NrX9aSXsRM/4Zy++/gg4T+XFwGwZxOz1X8O7Y/Vkn7V+j/IxdZ6N3V53QbS8YrK/ULhTnkxv2xdgtpO6xnEhrEO0Wwl2i2jCHYLYS7BtowhcRsErQLiBo2gcEjQ2CTRiwG0M0SAMZoLAsCMGBmSNAtAA4EO0LAhtHgJIdRDUSiCohYCSHUQAVENRHSDUQSGMSWMR1EmhAcKmhWb3APRWzUv1ViPjJ93u6mh6HeiD1Et801Wv+T6Ly8z1jQ8PjXFRjFJJckissphPbP3l6jn+Ceg9NKT27pdZc/kdFXo0u5F2FRKqzmy89rXHwxSWmE9MX9gnAz/ACVf4ozJ6Yq38PTXcbTqI50mmPmsZ5eCV55x/wBCYWZlBbZdVy+PU894hwqdMtsl7/BnvlunMDjno/C6OGjqxzmbDWXj/wCx4q4jbTb43wGVEnybjnCfTyZlOAWaum+NmU3EGwbYTbBtgK0hcQHAsOAEoiNXaBcSxKIDiTQhcQcE20ZxJtNDgZxJXAZxJ2aLAzJGhsBsAwLAWBbQ2A4CSHUQ9pSQ7QlEJIPaLYCkHGI8YkkYjhFGJrcA4Q9RdGC7m8y8l4mfCB6X/Dfg+IO1rnLu8ki5/f4zyv8APt2HCuHquEYxWFFJL3GtCsjrWMFpI488rlW+GOoUYhJCSHM2hCEIAbALiGIArzqKl9JoyRBbAvHKyoyx3HL8Z4RGyLTXeeacb4C6ZcucfDqvJ/qey31GDxXhcbFiSTPQwymc9uH348vTyB1jbDquKeibi263y+6/1MK7Qyh9aLX78GLLGx045SqLgA4Ft1guoyuS5FN1gOBcdQLqIuS9KbgM4Fp1gusnY0quILiWnABwDYVnEbYWHABxHsldxFtJnEHaMtEohKJIoBKAFpGoBqJJGAagB6RxgSxgFGsljWEpaKirLSPaPRfTbaIpew8l4ZTm2C6yj+J7bwqrbBR6fMrO6wZ/Oel+qBOkBXEkON0kIQgBCEIAQhCAGZHNErZDZIAqXIz9REvXzKF8zs8Uri81jK1VZj6vSqWU0bOpmZtsjs+meDkuJcL2PK7mZ7pOxvryjj+MUyhc1DOJR3peHfiSXTmvmjk8uM+Y68MvqgdILpGepkoQm45hJ7d3SXRsePEY7mpJxa59eXXkc/tqCVJG6S/BKSzF5Q0qBdHpmyrAdZoSpInUPZaUXABwLkqiOVY9wlRwG2liVYHZjCRVBKouKgJacWxpUVIaqLa04a04bCpGoljUWo0EkaA2NH4XDFsP7o/iexaOXceSaevDT6NP4HrHC7N1cX1SNLd4MrNZ7a8GGR1khytyEIQAhCEAIQhADMr3RLJHNBCrJvZnX2GtqYGTqoHf4rLHD5JqsvVWmfZYWtVEzrWb5XUXjD7yjDSxs1+lhLun2sH7GotfMsQfMytVxFV6/SSf2HOb8OTxj/qcvl/1bYfLWXAl9C1WnfNxtucfJ1wjJNf7ZL3+RnavgMXLQ2Y/mKqu1d2XZFbZfHPwNbgfG6rKtW5S9bdZJZ/z1W5+eCe5R7DSWKSeZ6VJJ804uzuXw+Jw7sdOpXKw4PKm3URWWqoq1LrVLvx5rkTdkmsrufcdN9Bcde63jM9NJS6YWojn/imcj6O6lTpUfGv1X7Oe1/BNe4e78kOdJDKg1XSRypHsaZEqCGVBryoIZ0FdFpkypB7M0pUkfYj2WltacOOnL0ag1SGz0orTBR0xoRpDjSSemetOSRoL6oCVSDY0pRpO19FdXmva++PL3eBzSrRd4bqezmmu7ufsNMMvr+ozx29BrkSooaS/KTXiXIyM7NCXcSCEIRkIQgBCEIARHJhNkFswCvqGZWpL90jP1B3eKajj8nusjVxMy6s2L4FK6o1yqsJ6Zigc5xPQSstc13R9XPkubOrtr5DXcP21qC5ym8e995x+fPWo6PHjvdcVp9POumx/f7ve9v4EfELrFVTBZzFr3c+f5na6vh8XOEF3R9aX9sO74vLKb4ap2zbXKCx/rlza92fkc/TXljP0isjq52ZafYyi/wDVh/iUfQutq61Pu7OD9++WPzL92hWydj+3LEfYv/C36L6HCnb/AIjUI/2V5WffJz9yQrf4NNOVRHKotuJHIDU5VkU6y5JEM0AUp1EPZl2aIsDJpxrDVZPCJLGssldVBqstRqJFSOQKXZBdiXPo76MKGll0ZXKbVRVDuBeWhn91ksOGTf2Rzxl1B8F4o4PZL6r7n0fn5HUU35ObhwefT5mno9LZHk8Y9pdxmvdZ71fTajIPJnxvw8PkyxC4wuNi5ltYyOQKwLtCVJMjORE7COdw9FtJOZVtsAnfnuIbIN/aRrjh/WeWSO2wp2yDs0Mn/Va9nL8CP6FJf1n7+f4nVGFv2ryiV7kl3kuo0tn+Kv8AbH9DI1PDJyf835P9CuN/Z/kEr0pZfh3D/SlnfLkksRz08WvNlCfCLk01Y3ju5Z/Ejt0OobzLE+iksJe4wz/x8Lbla1x8uXxIuLVpKU39aXcv+sUVrrdtexP155y/b9aXzMvUaHVue7s4yx3Leox+GChdwfXzcnLZHdy9Vvkui6HFnjMb6rqxts9xrKhWyS/pV8kvvPxx5d3P2mipJJKOEkkklySS5JI5nRejF0PrTfxZpQ0E19pi/WfA91pStI5WFVVteLHcmGxpLKRDKZHKxkM7g2Ek7CLeRTtA7UYdbDWR6E0NbHocnDXE9euZ6Oq4+o6yOuj0RLHXrojloa4nr1o+aOo6iOu9nwJ46xnM160tVawfFpdYt9al9Q1dLqY9WqLlWoFzknvFd7SXmHGyRFXcWYSF7LrGnjORLW2PCRLFmWWX1ppJDxmx97HUhOSMlo5SZFOLJ3ICUypaV0rutgOh9SWVpFK41/Yv1D9HQ3ZIGV5DLUisqpYncI9AHGJVlqyGWs8ybjVyxdbRFOSKM9YQT1hncFdLlkkVbJlaerIJ6ozuB7TWSRUsYE9SVp3i4PaScitZMCd5XnePktpJzK8pgzuIJWhyNpJTA3/vkQStA7QfI2UdUTQ1Rjxv5ki1B6krz2zDVliGsMOOo8/30JYakcTXQV6st06o5uGpLFWr8ykV1VOpNCjUHJUa3zL9Gu8ytRFdfRaXqpo5XT8QNPT68yywR1Y6OsnhExqdb0L1Op6s5c8L9Ovx+WfC8oiaI4Wrw/EF2rzMdV09TRrCvOYVli6lOy1Y5G+GLl8mZWWlWzUEWou9xnXak6ccGHVq7PVFeerM6zU+ZWs1RXEazKtGesK89YZ89SQT1JNxjWZtKWsIZaszZagjlqDK4rmTRlqyKWqM6WoInqCOF9tCeqIJakoyvIpXi4h9r0tQRSuKUriN3C4h9LkrSKVpVdwDuDgdLDsA7QrStA7YOB0pK4JXFTcPvNNseV1Xhx1JQUx1MqUuWnHVkkNYZSmFGwfSbi3Ia0s1cQ/eTnFcyWGoZcyTcNuro4p+8mhp+LdWcRDVMsV61lzJncHoOn4svvLJf03GeeN36HnFfEmi1DijQ7ZWdwej18b7+fwJlxrwyeew4m2vYTR4m/xYuMaXNd5LiSfL88/Ir6nVx+9n2fmceuLP4+ZBZxR8w5kLmumu1y6soajXowJ8SIZa59/iV0rlr2a5FWerMqeqZG9QydtJGlLVkUtWZstQyH6QTtemq9WRvWGXK8HtydqjUerBeoMxWMZ2k+jaMtQA7zPdzyB2zD0ftflcN2qw5NtJYXqxcm2+7CT8ih2rJtNc8SSe1vGHjPWL5ZXhJk5bk9Kx+dUb19fWzxX8p96WX9rpzF9JhhvNmE8N9k2s8/Hd/ll8GTU3TWN0lJJxl9SUW3D6uWp92fe+7OCCxWShKLsj62ctVyzzbeP5nd6zWOjMO8musRLbiEs2KM2oxk6vVbbwue4LsH5EKpk9ilNYi4ZaqxOUa5KSi3v7lgX/ANFdH8hzLIr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72" name="AutoShape 24" descr="data:image/jpeg;base64,/9j/4AAQSkZJRgABAQAAAQABAAD/2wCEAAkGBhQSEBQUEhQUFBQUFRQUFBUUFBQUFBQUFBQVFBQUFBQXHCYeFxkkGRQUHy8gIycpLCwsFR4xNTAqNSYrLCkBCQoKDgwOGg8PGiwcHBwpLCksLCwpKSksLCksLCwsLCksKSkpLCwsKSkpLCwsLCwsLCwpLCwsKSwsKSwsLCwsKf/AABEIAL4BCQMBIgACEQEDEQH/xAAbAAABBQEBAAAAAAAAAAAAAAACAAEDBAUGB//EADsQAAICAQIDBAYIBAcBAAAAAAABAgMRBBIFIVETMUFhBiJxgZGhFDJCUrHB0fAHM0NyU2KCkqKy8RX/xAAZAQADAQEBAAAAAAAAAAAAAAAAAQIDBAX/xAAiEQEBAAMAAgIDAAMAAAAAAAAAAQIREgMhMUETIlEEMmH/2gAMAwEAAhEDEQA/APL0hxCwd2mJDpCwOgBh0h0h0gBDpDodACFgfA+BpJIfaOhJAYMD4CwLAxsOBKIWB8CMOBg8CwIBSFgfA+BgOBYCwLAAOBYCwLAaAdo2AhCAcDBYGaABwILA2BGYQsCAGFgcbAtGiwIdILBSQ4HwFgWABJDodIJRAg4CSHwEkOEZIJIJRC2DANotpLsFsAkeBsEu0baBgwLAewW0BsGBYD2i2gEeB8B7RYA9g2iwHgWB6MG0YPAzQgjwLAWBYDQAILaNgkBFgLAzAw4GwHgZgANCCFtEaIJISHGg2AkhKISQAyQSQ6QSiBGUQoxHUSSMBkaMQ1AKMSRQGAKI+wnhTk1+H+i19v1YNLq+RcxtRcpGDsGdZ3NH8NrX9aSXsRM/4Zy++/gg4T+XFwGwZxOz1X8O7Y/Vkn7V+j/IxdZ6N3V53QbS8YrK/ULhTnkxv2xdgtpO6xnEhrEO0Wwl2i2jCHYLYS7BtowhcRsErQLiBo2gcEjQ2CTRiwG0M0SAMZoLAsCMGBmSNAtAA4EO0LAhtHgJIdRDUSiCohYCSHUQAVENRHSDUQSGMSWMR1EmhAcKmhWb3APRWzUv1ViPjJ93u6mh6HeiD1Et801Wv+T6Ly8z1jQ8PjXFRjFJJckissphPbP3l6jn+Ceg9NKT27pdZc/kdFXo0u5F2FRKqzmy89rXHwxSWmE9MX9gnAz/ACVf4ozJ6Yq38PTXcbTqI50mmPmsZ5eCV55x/wBCYWZlBbZdVy+PU894hwqdMtsl7/BnvlunMDjno/C6OGjqxzmbDWXj/wCx4q4jbTb43wGVEnybjnCfTyZlOAWaum+NmU3EGwbYTbBtgK0hcQHAsOAEoiNXaBcSxKIDiTQhcQcE20ZxJtNDgZxJXAZxJ2aLAzJGhsBsAwLAWBbQ2A4CSHUQ9pSQ7QlEJIPaLYCkHGI8YkkYjhFGJrcA4Q9RdGC7m8y8l4mfCB6X/Dfg+IO1rnLu8ki5/f4zyv8APt2HCuHquEYxWFFJL3GtCsjrWMFpI488rlW+GOoUYhJCSHM2hCEIAbALiGIArzqKl9JoyRBbAvHKyoyx3HL8Z4RGyLTXeeacb4C6ZcucfDqvJ/qey31GDxXhcbFiSTPQwymc9uH348vTyB1jbDquKeibi263y+6/1MK7Qyh9aLX78GLLGx045SqLgA4Ft1guoyuS5FN1gOBcdQLqIuS9KbgM4Fp1gusnY0quILiWnABwDYVnEbYWHABxHsldxFtJnEHaMtEohKJIoBKAFpGoBqJJGAagB6RxgSxgFGsljWEpaKirLSPaPRfTbaIpew8l4ZTm2C6yj+J7bwqrbBR6fMrO6wZ/Oel+qBOkBXEkON0kIQgBCEIAQhCAGZHNErZDZIAqXIz9REvXzKF8zs8Uri81jK1VZj6vSqWU0bOpmZtsjs+meDkuJcL2PK7mZ7pOxvryjj+MUyhc1DOJR3peHfiSXTmvmjk8uM+Y68MvqgdILpGepkoQm45hJ7d3SXRsePEY7mpJxa59eXXkc/tqCVJG6S/BKSzF5Q0qBdHpmyrAdZoSpInUPZaUXABwLkqiOVY9wlRwG2liVYHZjCRVBKouKgJacWxpUVIaqLa04a04bCpGoljUWo0EkaA2NH4XDFsP7o/iexaOXceSaevDT6NP4HrHC7N1cX1SNLd4MrNZ7a8GGR1khytyEIQAhCEAIQhADMr3RLJHNBCrJvZnX2GtqYGTqoHf4rLHD5JqsvVWmfZYWtVEzrWb5XUXjD7yjDSxs1+lhLun2sH7GotfMsQfMytVxFV6/SSf2HOb8OTxj/qcvl/1bYfLWXAl9C1WnfNxtucfJ1wjJNf7ZL3+RnavgMXLQ2Y/mKqu1d2XZFbZfHPwNbgfG6rKtW5S9bdZJZ/z1W5+eCe5R7DSWKSeZ6VJJ804uzuXw+Jw7sdOpXKw4PKm3URWWqoq1LrVLvx5rkTdkmsrufcdN9Bcde63jM9NJS6YWojn/imcj6O6lTpUfGv1X7Oe1/BNe4e78kOdJDKg1XSRypHsaZEqCGVBryoIZ0FdFpkypB7M0pUkfYj2WltacOOnL0ag1SGz0orTBR0xoRpDjSSemetOSRoL6oCVSDY0pRpO19FdXmva++PL3eBzSrRd4bqezmmu7ufsNMMvr+ozx29BrkSooaS/KTXiXIyM7NCXcSCEIRkIQgBCEIARHJhNkFswCvqGZWpL90jP1B3eKajj8nusjVxMy6s2L4FK6o1yqsJ6Zigc5xPQSstc13R9XPkubOrtr5DXcP21qC5ym8e995x+fPWo6PHjvdcVp9POumx/f7ve9v4EfELrFVTBZzFr3c+f5na6vh8XOEF3R9aX9sO74vLKb4ap2zbXKCx/rlza92fkc/TXljP0isjq52ZafYyi/wDVh/iUfQutq61Pu7OD9++WPzL92hWydj+3LEfYv/C36L6HCnb/AIjUI/2V5WffJz9yQrf4NNOVRHKotuJHIDU5VkU6y5JEM0AUp1EPZl2aIsDJpxrDVZPCJLGssldVBqstRqJFSOQKXZBdiXPo76MKGll0ZXKbVRVDuBeWhn91ksOGTf2Rzxl1B8F4o4PZL6r7n0fn5HUU35ObhwefT5mno9LZHk8Y9pdxmvdZ71fTajIPJnxvw8PkyxC4wuNi5ltYyOQKwLtCVJMjORE7COdw9FtJOZVtsAnfnuIbIN/aRrjh/WeWSO2wp2yDs0Mn/Va9nL8CP6FJf1n7+f4nVGFv2ryiV7kl3kuo0tn+Kv8AbH9DI1PDJyf835P9CuN/Z/kEr0pZfh3D/SlnfLkksRz08WvNlCfCLk01Y3ju5Z/Ejt0OobzLE+iksJe4wz/x8Lbla1x8uXxIuLVpKU39aXcv+sUVrrdtexP155y/b9aXzMvUaHVue7s4yx3Leox+GChdwfXzcnLZHdy9Vvkui6HFnjMb6rqxts9xrKhWyS/pV8kvvPxx5d3P2mipJJKOEkkklySS5JI5nRejF0PrTfxZpQ0E19pi/WfA91pStI5WFVVteLHcmGxpLKRDKZHKxkM7g2Ek7CLeRTtA7UYdbDWR6E0NbHocnDXE9euZ6Oq4+o6yOuj0RLHXrojloa4nr1o+aOo6iOu9nwJ46xnM160tVawfFpdYt9al9Q1dLqY9WqLlWoFzknvFd7SXmHGyRFXcWYSF7LrGnjORLW2PCRLFmWWX1ppJDxmx97HUhOSMlo5SZFOLJ3ICUypaV0rutgOh9SWVpFK41/Yv1D9HQ3ZIGV5DLUisqpYncI9AHGJVlqyGWs8ybjVyxdbRFOSKM9YQT1hncFdLlkkVbJlaerIJ6ozuB7TWSRUsYE9SVp3i4PaScitZMCd5XnePktpJzK8pgzuIJWhyNpJTA3/vkQStA7QfI2UdUTQ1Rjxv5ki1B6krz2zDVliGsMOOo8/30JYakcTXQV6st06o5uGpLFWr8ykV1VOpNCjUHJUa3zL9Gu8ytRFdfRaXqpo5XT8QNPT68yywR1Y6OsnhExqdb0L1Op6s5c8L9Ovx+WfC8oiaI4Wrw/EF2rzMdV09TRrCvOYVli6lOy1Y5G+GLl8mZWWlWzUEWou9xnXak6ccGHVq7PVFeerM6zU+ZWs1RXEazKtGesK89YZ89SQT1JNxjWZtKWsIZaszZagjlqDK4rmTRlqyKWqM6WoInqCOF9tCeqIJakoyvIpXi4h9r0tQRSuKUriN3C4h9LkrSKVpVdwDuDgdLDsA7QrStA7YOB0pK4JXFTcPvNNseV1Xhx1JQUx1MqUuWnHVkkNYZSmFGwfSbi3Ia0s1cQ/eTnFcyWGoZcyTcNuro4p+8mhp+LdWcRDVMsV61lzJncHoOn4svvLJf03GeeN36HnFfEmi1DijQ7ZWdwej18b7+fwJlxrwyeew4m2vYTR4m/xYuMaXNd5LiSfL88/Ir6nVx+9n2fmceuLP4+ZBZxR8w5kLmumu1y6soajXowJ8SIZa59/iV0rlr2a5FWerMqeqZG9QydtJGlLVkUtWZstQyH6QTtemq9WRvWGXK8HtydqjUerBeoMxWMZ2k+jaMtQA7zPdzyB2zD0ftflcN2qw5NtJYXqxcm2+7CT8ih2rJtNc8SSe1vGHjPWL5ZXhJk5bk9Kx+dUb19fWzxX8p96WX9rpzF9JhhvNmE8N9k2s8/Hd/ll8GTU3TWN0lJJxl9SUW3D6uWp92fe+7OCCxWShKLsj62ctVyzzbeP5nd6zWOjMO8musRLbiEs2KM2oxk6vVbbwue4LsH5EKpk9ilNYi4ZaqxOUa5KSi3v7lgX/ANFdH8hzLIrp/9k="/>
          <p:cNvSpPr>
            <a:spLocks noChangeAspect="1" noChangeArrowheads="1"/>
          </p:cNvSpPr>
          <p:nvPr/>
        </p:nvSpPr>
        <p:spPr bwMode="auto">
          <a:xfrm>
            <a:off x="107504" y="-2115616"/>
            <a:ext cx="6562725" cy="4724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" name="Управляющая кнопка: настраиваемая 22">
            <a:hlinkClick r:id="rId2" action="ppaction://hlinksldjump" highlightClick="1"/>
          </p:cNvPr>
          <p:cNvSpPr/>
          <p:nvPr/>
        </p:nvSpPr>
        <p:spPr>
          <a:xfrm>
            <a:off x="467544" y="6165304"/>
            <a:ext cx="1944216" cy="360040"/>
          </a:xfrm>
          <a:prstGeom prst="actionButtonBlank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подсказка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Управляющая кнопка: домой 24">
            <a:hlinkClick r:id="rId3" action="ppaction://hlinksldjump" highlightClick="1"/>
          </p:cNvPr>
          <p:cNvSpPr/>
          <p:nvPr/>
        </p:nvSpPr>
        <p:spPr>
          <a:xfrm>
            <a:off x="611560" y="5157192"/>
            <a:ext cx="1296144" cy="648072"/>
          </a:xfrm>
          <a:prstGeom prst="actionButtonHome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611560" y="908720"/>
            <a:ext cx="7776864" cy="864096"/>
          </a:xfrm>
          <a:effectLst/>
        </p:spPr>
        <p:txBody>
          <a:bodyPr>
            <a:prstTxWarp prst="textInflateTop">
              <a:avLst/>
            </a:prstTxWarp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31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по горизонтали</a:t>
            </a:r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</a:rPr>
              <a:t>: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547664" y="1988840"/>
            <a:ext cx="502230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b="1" dirty="0" smtClean="0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Величина заряда, прошедшая через проводник при силе тока 1 А за время 1 с</a:t>
            </a:r>
            <a:endParaRPr lang="ru-RU" sz="3200" b="1" dirty="0">
              <a:ln w="17780" cmpd="sng">
                <a:solidFill>
                  <a:srgbClr val="7030A0"/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2" descr="http://fizika7klass.narod.ru/olderfiles/1/0004-004-Karbonovye-kisloty-eto-or-9477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3861048"/>
            <a:ext cx="2254076" cy="272962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AutoShape 4" descr="data:image/jpeg;base64,/9j/4AAQSkZJRgABAQAAAQABAAD/2wBDAAkGBwgHBgkIBwgKCgkLDRYPDQwMDRsUFRAWIB0iIiAdHx8kKDQsJCYxJx8fLT0tMTU3Ojo6Iys/RD84QzQ5Ojf/2wBDAQoKCg0MDRoPDxo3JR8lNzc3Nzc3Nzc3Nzc3Nzc3Nzc3Nzc3Nzc3Nzc3Nzc3Nzc3Nzc3Nzc3Nzc3Nzc3Nzc3Nzf/wAARCAEUALcDASIAAhEBAxEB/8QAHAABAQACAgMAAAAAAAAAAAAAAAECAwUGBAcI/8QANBABAAIBAgUCAwYEBwAAAAAAAAECAwQRBQYSITEHYUFRcRMUIoGRoSSSscEyQmSCotHw/8QAGgEBAQADAQEAAAAAAAAAAAAAAAECAwQFBv/EACYRAQACAgEEAQMFAAAAAAAAAAABAgMRBBIhMWEFFFGxMjNxocH/2gAMAwEAAhEDEQA/APR4AAAACqAAAAAIgAqgAAAAAAAAAACIAAAAAKoAACxG6CCoAAoAAAIgAAAqgCIAAAAAKoosQgbPM4ZpLavUWx1jfpw5ck/StLW/s8atXsz0w5dxarl/mfjGau9tNoM2LF7TbHbef02/VpzXmtJmPLbirE2iZ8PWExsjflp02mGmYbYlrmNMRUVABQARAAAAAAAAABVAAWGdYYw2VhjKw3YadVoe+/TfRxp/Sfjd5jvnrqJ+sRiiP+3o7QY+vLWPd9I8s6T7v6VZMe205NJntP59TlyW3bXqZddKapE/eYh8063H05bR7vCtDl+LY+nUXj3cVZux23WGrNXptMNcsWUpLa0IAoAIgAAAAAAAAAqiwiwgyhtp5aobaeUllDmeC4+vU44931Dp9NGHkaMG3jh07/WabvmXlqvXxDDSPNrRD6u1eGI4TmwV8RgtSP5dnH07vafX5dl7ax0j3+HyZx2u2ryfVwd/LnOPW31eT6uDv5bcH6IYcr9yWuWMspYuhyIAoAAAIgAoAIAAACqKggyhsrLVDOJRYds9PqRqOauF4Z8X1WOJ+nVD6vyR1Y7R84mHyn6Wfi564PH+oif03l9V1tvVo3EXmv3hsvaZrV8e8ct/G5o+Vpj93EWlyvMcTj4zrcc/5M96/paXETLZjjVYXNbd5SUEbGkAUAEQAAAAAAAAAVQAFWJYqg7P6daqNJzhw7NM7dOSdvr0zEPpfljjEa/S3rknbJiv0zEz5j4Pkrh2otpNdg1Fe048lbR+UvdfDuYMWi4h+DLEUzRFvz+DyvkKXreuSjv4tK5cdqT5erefcX2HOHGMUeK6zLt/NMuvS7F6h5Yzc48Ty1neL5erf6xDrj0sfekT6hxZO1pgRUZsABVAEQAAAAAAAAAVQABtrp81sNs1cOS2Ks7WyRSZrE+8+Gp7g9OqUx8pY6Wm1Ptb3vNq+e87fHtPaIcnL5P0+OL633dXE431F5rvXZ6gjs5iNfnvOO1bz+GsfHx2d213p3otVqcubFxS+Gclpt0Rp46Y3+Ubw8jS+n+DBwrVaX7/AEyZs0T05bYpjp7du28tE/Kcbp8/1LfX43PFpie0PWfE9ROq1uTLa3VM7bz8+2zxXesnpjxOO+PW6S8f7o/s8DL6fcdplilaYbxM7dUX2iP2b453Gt4vDRPC5Eeay6mOQ47wrPwTiWTQam+O+SlazNscztO8RPxj3ce6a2i0RaPEua1ZrMxPmABkgAiAAAAAAAAAAAAo9scj6iI5Y01Z8xFo/wCUvU7v/Kuo+z4JhpE/C39Zef8AJ06sMR7ep8TOs0/x/sO6feKxMd2+uqiPi6zOr2rWd22NX7vCnA+g6nZa6zaf8TOdfERvMw6z98nbywya2YrPdhHHNum+oVoycw2zRO/2mKs/pvH9nWXJ8x6idRxbNM+K7Vj/AN+bjH1XHrNcNY9PkuVMWz3mPuAN7QAIgAAAAAAAAAAAA7XwHP0cPx138RP9ZdUc3oM8VwxFZ7RGzm5VeqmndwL9GSZ9OwTm3p5/dnTPMVjeXERn7Mq6jt5efOJ7MZnL/ePdry6n8M93GzqPdqy6jt5Ixdy2fs4PiVuvXZrfOzxmzUz1Z8k/OzW9isarEPm8k7vMgDJiAAAAAAAIgAAAAAqjzNJk6Mc/V4bdhnarC8bhnjt0228+maZr5MWS0RPU8WL7MutpmjrjK8uczVky7w0TdhaxGMtmlovO97T7sVnzKOhwyACAAACgAgAAAAAKoAAzpPZgsJJDbEst+zXEsvgxmGyJJlJlJljuaSZYgM2AAAAiAAAAAAAAACqAALCCDKGfwa4Z79kWGMoSCIAyAAAAAAQAFAEQAAAVQAABBV3RUEAUQBQAAAAAAAAAAAAAQAAAAVUEABRAAAAAFAAAAAAABAAAF2TYFQAUQBUAABQAAAA2U3EAAEFAQUBBSOwHdU3QF7QgAAKACBssQu5Iuk2Nlg2EY7C+F8gxGXSkxsCbgAoAL8EBFQBUAAAAAFAjyCDJAQVQFhCABGUAEG0A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data:image/jpeg;base64,/9j/4AAQSkZJRgABAQAAAQABAAD/2wBDAAkGBwgHBgkIBwgKCgkLDRYPDQwMDRsUFRAWIB0iIiAdHx8kKDQsJCYxJx8fLT0tMTU3Ojo6Iys/RD84QzQ5Ojf/2wBDAQoKCg0MDRoPDxo3JR8lNzc3Nzc3Nzc3Nzc3Nzc3Nzc3Nzc3Nzc3Nzc3Nzc3Nzc3Nzc3Nzc3Nzc3Nzc3Nzc3Nzf/wAARCAEUALcDASIAAhEBAxEB/8QAHAABAQACAgMAAAAAAAAAAAAAAAECAwUGBAcI/8QANBABAAIBAgUCAwYEBwAAAAAAAAECAwQRBQYSITEHYUFRcRMUIoGRoSSSscEyQmSCotHw/8QAGgEBAQADAQEAAAAAAAAAAAAAAAECAwQFBv/EACYRAQACAgEEAQMFAAAAAAAAAAABAgMRBBIhMWEFFFGxMjNxocH/2gAMAwEAAhEDEQA/APR4AAAACqAAAAAIgAqgAAAAAAAAAACIAAAAAKoAACxG6CCoAAoAAAIgAAAqgCIAAAAAKoosQgbPM4ZpLavUWx1jfpw5ck/StLW/s8atXsz0w5dxarl/mfjGau9tNoM2LF7TbHbef02/VpzXmtJmPLbirE2iZ8PWExsjflp02mGmYbYlrmNMRUVABQARAAAAAAAAABVAAWGdYYw2VhjKw3YadVoe+/TfRxp/Sfjd5jvnrqJ+sRiiP+3o7QY+vLWPd9I8s6T7v6VZMe205NJntP59TlyW3bXqZddKapE/eYh8063H05bR7vCtDl+LY+nUXj3cVZux23WGrNXptMNcsWUpLa0IAoAIgAAAAAAAAAqiwiwgyhtp5aobaeUllDmeC4+vU44931Dp9NGHkaMG3jh07/WabvmXlqvXxDDSPNrRD6u1eGI4TmwV8RgtSP5dnH07vafX5dl7ax0j3+HyZx2u2ryfVwd/LnOPW31eT6uDv5bcH6IYcr9yWuWMspYuhyIAoAAAIgAoAIAAACqKggyhsrLVDOJRYds9PqRqOauF4Z8X1WOJ+nVD6vyR1Y7R84mHyn6Wfi564PH+oif03l9V1tvVo3EXmv3hsvaZrV8e8ct/G5o+Vpj93EWlyvMcTj4zrcc/5M96/paXETLZjjVYXNbd5SUEbGkAUAEQAAAAAAAAAVQAFWJYqg7P6daqNJzhw7NM7dOSdvr0zEPpfljjEa/S3rknbJiv0zEz5j4Pkrh2otpNdg1Fe048lbR+UvdfDuYMWi4h+DLEUzRFvz+DyvkKXreuSjv4tK5cdqT5erefcX2HOHGMUeK6zLt/NMuvS7F6h5Yzc48Ty1neL5erf6xDrj0sfekT6hxZO1pgRUZsABVAEQAAAAAAAAAVQABtrp81sNs1cOS2Ks7WyRSZrE+8+Gp7g9OqUx8pY6Wm1Ptb3vNq+e87fHtPaIcnL5P0+OL633dXE431F5rvXZ6gjs5iNfnvOO1bz+GsfHx2d213p3otVqcubFxS+Gclpt0Rp46Y3+Ubw8jS+n+DBwrVaX7/AEyZs0T05bYpjp7du28tE/Kcbp8/1LfX43PFpie0PWfE9ROq1uTLa3VM7bz8+2zxXesnpjxOO+PW6S8f7o/s8DL6fcdplilaYbxM7dUX2iP2b453Gt4vDRPC5Eeay6mOQ47wrPwTiWTQam+O+SlazNscztO8RPxj3ce6a2i0RaPEua1ZrMxPmABkgAiAAAAAAAAAAAAo9scj6iI5Y01Z8xFo/wCUvU7v/Kuo+z4JhpE/C39Zef8AJ06sMR7ep8TOs0/x/sO6feKxMd2+uqiPi6zOr2rWd22NX7vCnA+g6nZa6zaf8TOdfERvMw6z98nbywya2YrPdhHHNum+oVoycw2zRO/2mKs/pvH9nWXJ8x6idRxbNM+K7Vj/AN+bjH1XHrNcNY9PkuVMWz3mPuAN7QAIgAAAAAAAAAAAA7XwHP0cPx138RP9ZdUc3oM8VwxFZ7RGzm5VeqmndwL9GSZ9OwTm3p5/dnTPMVjeXERn7Mq6jt5efOJ7MZnL/ePdry6n8M93GzqPdqy6jt5Ixdy2fs4PiVuvXZrfOzxmzUz1Z8k/OzW9isarEPm8k7vMgDJiAAAAAAAIgAAAAAqjzNJk6Mc/V4bdhnarC8bhnjt0228+maZr5MWS0RPU8WL7MutpmjrjK8uczVky7w0TdhaxGMtmlovO97T7sVnzKOhwyACAAACgAgAAAAAKoAAzpPZgsJJDbEst+zXEsvgxmGyJJlJlJljuaSZYgM2AAAAiAAAAAAAAACqAALCCDKGfwa4Z79kWGMoSCIAyAAAAAAQAFAEQAAAVQAABBV3RUEAUQBQAAAAAAAAAAAAAQAAAAVUEABRAAAAAFAAAAAAABAAAF2TYFQAUQBUAABQAAAA2U3EAAEFAQUBBSOwHdU3QF7QgAAKACBssQu5Iuk2Nlg2EY7C+F8gxGXSkxsCbgAoAL8EBFQBUAAAAAFAjyCDJAQVQFhCABGUAEG0A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6" name="AutoShape 8" descr="data:image/jpeg;base64,/9j/4AAQSkZJRgABAQAAAQABAAD/2wBDAAkGBwgHBgkIBwgKCgkLDRYPDQwMDRsUFRAWIB0iIiAdHx8kKDQsJCYxJx8fLT0tMTU3Ojo6Iys/RD84QzQ5Ojf/2wBDAQoKCg0MDRoPDxo3JR8lNzc3Nzc3Nzc3Nzc3Nzc3Nzc3Nzc3Nzc3Nzc3Nzc3Nzc3Nzc3Nzc3Nzc3Nzc3Nzc3Nzf/wAARCAEUALcDASIAAhEBAxEB/8QAHAABAQACAgMAAAAAAAAAAAAAAAECAwUGBAcI/8QANBABAAIBAgUCAwYEBwAAAAAAAAECAwQRBQYSITEHYUFRcRMUIoGRoSSSscEyQmSCotHw/8QAGgEBAQADAQEAAAAAAAAAAAAAAAECAwQFBv/EACYRAQACAgEEAQMFAAAAAAAAAAABAgMRBBIhMWEFFFGxMjNxocH/2gAMAwEAAhEDEQA/APR4AAAACqAAAAAIgAqgAAAAAAAAAACIAAAAAKoAACxG6CCoAAoAAAIgAAAqgCIAAAAAKoosQgbPM4ZpLavUWx1jfpw5ck/StLW/s8atXsz0w5dxarl/mfjGau9tNoM2LF7TbHbef02/VpzXmtJmPLbirE2iZ8PWExsjflp02mGmYbYlrmNMRUVABQARAAAAAAAAABVAAWGdYYw2VhjKw3YadVoe+/TfRxp/Sfjd5jvnrqJ+sRiiP+3o7QY+vLWPd9I8s6T7v6VZMe205NJntP59TlyW3bXqZddKapE/eYh8063H05bR7vCtDl+LY+nUXj3cVZux23WGrNXptMNcsWUpLa0IAoAIgAAAAAAAAAqiwiwgyhtp5aobaeUllDmeC4+vU44931Dp9NGHkaMG3jh07/WabvmXlqvXxDDSPNrRD6u1eGI4TmwV8RgtSP5dnH07vafX5dl7ax0j3+HyZx2u2ryfVwd/LnOPW31eT6uDv5bcH6IYcr9yWuWMspYuhyIAoAAAIgAoAIAAACqKggyhsrLVDOJRYds9PqRqOauF4Z8X1WOJ+nVD6vyR1Y7R84mHyn6Wfi564PH+oif03l9V1tvVo3EXmv3hsvaZrV8e8ct/G5o+Vpj93EWlyvMcTj4zrcc/5M96/paXETLZjjVYXNbd5SUEbGkAUAEQAAAAAAAAAVQAFWJYqg7P6daqNJzhw7NM7dOSdvr0zEPpfljjEa/S3rknbJiv0zEz5j4Pkrh2otpNdg1Fe048lbR+UvdfDuYMWi4h+DLEUzRFvz+DyvkKXreuSjv4tK5cdqT5erefcX2HOHGMUeK6zLt/NMuvS7F6h5Yzc48Ty1neL5erf6xDrj0sfekT6hxZO1pgRUZsABVAEQAAAAAAAAAVQABtrp81sNs1cOS2Ks7WyRSZrE+8+Gp7g9OqUx8pY6Wm1Ptb3vNq+e87fHtPaIcnL5P0+OL633dXE431F5rvXZ6gjs5iNfnvOO1bz+GsfHx2d213p3otVqcubFxS+Gclpt0Rp46Y3+Ubw8jS+n+DBwrVaX7/AEyZs0T05bYpjp7du28tE/Kcbp8/1LfX43PFpie0PWfE9ROq1uTLa3VM7bz8+2zxXesnpjxOO+PW6S8f7o/s8DL6fcdplilaYbxM7dUX2iP2b453Gt4vDRPC5Eeay6mOQ47wrPwTiWTQam+O+SlazNscztO8RPxj3ce6a2i0RaPEua1ZrMxPmABkgAiAAAAAAAAAAAAo9scj6iI5Y01Z8xFo/wCUvU7v/Kuo+z4JhpE/C39Zef8AJ06sMR7ep8TOs0/x/sO6feKxMd2+uqiPi6zOr2rWd22NX7vCnA+g6nZa6zaf8TOdfERvMw6z98nbywya2YrPdhHHNum+oVoycw2zRO/2mKs/pvH9nWXJ8x6idRxbNM+K7Vj/AN+bjH1XHrNcNY9PkuVMWz3mPuAN7QAIgAAAAAAAAAAAA7XwHP0cPx138RP9ZdUc3oM8VwxFZ7RGzm5VeqmndwL9GSZ9OwTm3p5/dnTPMVjeXERn7Mq6jt5efOJ7MZnL/ePdry6n8M93GzqPdqy6jt5Ixdy2fs4PiVuvXZrfOzxmzUz1Z8k/OzW9isarEPm8k7vMgDJiAAAAAAAIgAAAAAqjzNJk6Mc/V4bdhnarC8bhnjt0228+maZr5MWS0RPU8WL7MutpmjrjK8uczVky7w0TdhaxGMtmlovO97T7sVnzKOhwyACAAACgAgAAAAAKoAAzpPZgsJJDbEst+zXEsvgxmGyJJlJlJljuaSZYgM2AAAAiAAAAAAAAACqAALCCDKGfwa4Z79kWGMoSCIAyAAAAAAQAFAEQAAAVQAABBV3RUEAUQBQAAAAAAAAAAAAAQAAAAVUEABRAAAAAFAAAAAAABAAAF2TYFQAUQBUAABQAAAA2U3EAAEFAQUBBSOwHdU3QF7QgAAKACBssQu5Iuk2Nlg2EY7C+F8gxGXSkxsCbgAoAL8EBFQBUAAAAAFAjyCDJAQVQFhCABGUAEG0A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8" name="AutoShape 10" descr="data:image/jpeg;base64,/9j/4AAQSkZJRgABAQAAAQABAAD/2wBDAAkGBwgHBgkIBwgKCgkLDRYPDQwMDRsUFRAWIB0iIiAdHx8kKDQsJCYxJx8fLT0tMTU3Ojo6Iys/RD84QzQ5Ojf/2wBDAQoKCg0MDRoPDxo3JR8lNzc3Nzc3Nzc3Nzc3Nzc3Nzc3Nzc3Nzc3Nzc3Nzc3Nzc3Nzc3Nzc3Nzc3Nzc3Nzc3Nzf/wAARCAEUALcDASIAAhEBAxEB/8QAHAABAQACAgMAAAAAAAAAAAAAAAECAwUGBAcI/8QANBABAAIBAgUCAwYEBwAAAAAAAAECAwQRBQYSITEHYUFRcRMUIoGRoSSSscEyQmSCotHw/8QAGgEBAQADAQEAAAAAAAAAAAAAAAECAwQFBv/EACYRAQACAgEEAQMFAAAAAAAAAAABAgMRBBIhMWEFFFGxMjNxocH/2gAMAwEAAhEDEQA/APR4AAAACqAAAAAIgAqgAAAAAAAAAACIAAAAAKoAACxG6CCoAAoAAAIgAAAqgCIAAAAAKoosQgbPM4ZpLavUWx1jfpw5ck/StLW/s8atXsz0w5dxarl/mfjGau9tNoM2LF7TbHbef02/VpzXmtJmPLbirE2iZ8PWExsjflp02mGmYbYlrmNMRUVABQARAAAAAAAAABVAAWGdYYw2VhjKw3YadVoe+/TfRxp/Sfjd5jvnrqJ+sRiiP+3o7QY+vLWPd9I8s6T7v6VZMe205NJntP59TlyW3bXqZddKapE/eYh8063H05bR7vCtDl+LY+nUXj3cVZux23WGrNXptMNcsWUpLa0IAoAIgAAAAAAAAAqiwiwgyhtp5aobaeUllDmeC4+vU44931Dp9NGHkaMG3jh07/WabvmXlqvXxDDSPNrRD6u1eGI4TmwV8RgtSP5dnH07vafX5dl7ax0j3+HyZx2u2ryfVwd/LnOPW31eT6uDv5bcH6IYcr9yWuWMspYuhyIAoAAAIgAoAIAAACqKggyhsrLVDOJRYds9PqRqOauF4Z8X1WOJ+nVD6vyR1Y7R84mHyn6Wfi564PH+oif03l9V1tvVo3EXmv3hsvaZrV8e8ct/G5o+Vpj93EWlyvMcTj4zrcc/5M96/paXETLZjjVYXNbd5SUEbGkAUAEQAAAAAAAAAVQAFWJYqg7P6daqNJzhw7NM7dOSdvr0zEPpfljjEa/S3rknbJiv0zEz5j4Pkrh2otpNdg1Fe048lbR+UvdfDuYMWi4h+DLEUzRFvz+DyvkKXreuSjv4tK5cdqT5erefcX2HOHGMUeK6zLt/NMuvS7F6h5Yzc48Ty1neL5erf6xDrj0sfekT6hxZO1pgRUZsABVAEQAAAAAAAAAVQABtrp81sNs1cOS2Ks7WyRSZrE+8+Gp7g9OqUx8pY6Wm1Ptb3vNq+e87fHtPaIcnL5P0+OL633dXE431F5rvXZ6gjs5iNfnvOO1bz+GsfHx2d213p3otVqcubFxS+Gclpt0Rp46Y3+Ubw8jS+n+DBwrVaX7/AEyZs0T05bYpjp7du28tE/Kcbp8/1LfX43PFpie0PWfE9ROq1uTLa3VM7bz8+2zxXesnpjxOO+PW6S8f7o/s8DL6fcdplilaYbxM7dUX2iP2b453Gt4vDRPC5Eeay6mOQ47wrPwTiWTQam+O+SlazNscztO8RPxj3ce6a2i0RaPEua1ZrMxPmABkgAiAAAAAAAAAAAAo9scj6iI5Y01Z8xFo/wCUvU7v/Kuo+z4JhpE/C39Zef8AJ06sMR7ep8TOs0/x/sO6feKxMd2+uqiPi6zOr2rWd22NX7vCnA+g6nZa6zaf8TOdfERvMw6z98nbywya2YrPdhHHNum+oVoycw2zRO/2mKs/pvH9nWXJ8x6idRxbNM+K7Vj/AN+bjH1XHrNcNY9PkuVMWz3mPuAN7QAIgAAAAAAAAAAAA7XwHP0cPx138RP9ZdUc3oM8VwxFZ7RGzm5VeqmndwL9GSZ9OwTm3p5/dnTPMVjeXERn7Mq6jt5efOJ7MZnL/ePdry6n8M93GzqPdqy6jt5Ixdy2fs4PiVuvXZrfOzxmzUz1Z8k/OzW9isarEPm8k7vMgDJiAAAAAAAIgAAAAAqjzNJk6Mc/V4bdhnarC8bhnjt0228+maZr5MWS0RPU8WL7MutpmjrjK8uczVky7w0TdhaxGMtmlovO97T7sVnzKOhwyACAAACgAgAAAAAKoAAzpPZgsJJDbEst+zXEsvgxmGyJJlJlJljuaSZYgM2AAAAiAAAAAAAAACqAALCCDKGfwa4Z79kWGMoSCIAyAAAAAAQAFAEQAAAVQAABBV3RUEAUQBQAAAAAAAAAAAAAQAAAAVUEABRAAAAAFAAAAAAABAAAF2TYFQAUQBUAABQAAAA2U3EAAEFAQUBBSOwHdU3QF7QgAAKACBssQu5Iuk2Nlg2EY7C+F8gxGXSkxsCbgAoAL8EBFQBUAAAAAFAjyCDJAQVQFhCABGUAEG0A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0" name="AutoShape 12" descr="data:image/jpeg;base64,/9j/4AAQSkZJRgABAQAAAQABAAD/2wBDAAkGBwgHBgkIBwgKCgkLDRYPDQwMDRsUFRAWIB0iIiAdHx8kKDQsJCYxJx8fLT0tMTU3Ojo6Iys/RD84QzQ5Ojf/2wBDAQoKCg0MDRoPDxo3JR8lNzc3Nzc3Nzc3Nzc3Nzc3Nzc3Nzc3Nzc3Nzc3Nzc3Nzc3Nzc3Nzc3Nzc3Nzc3Nzc3Nzf/wAARCAEUALcDASIAAhEBAxEB/8QAHAABAQACAgMAAAAAAAAAAAAAAAECAwUGBAcI/8QANBABAAIBAgUCAwYEBwAAAAAAAAECAwQRBQYSITEHYUFRcRMUIoGRoSSSscEyQmSCotHw/8QAGgEBAQADAQEAAAAAAAAAAAAAAAECAwQFBv/EACYRAQACAgEEAQMFAAAAAAAAAAABAgMRBBIhMWEFFFGxMjNxocH/2gAMAwEAAhEDEQA/APR4AAAACqAAAAAIgAqgAAAAAAAAAACIAAAAAKoAACxG6CCoAAoAAAIgAAAqgCIAAAAAKoosQgbPM4ZpLavUWx1jfpw5ck/StLW/s8atXsz0w5dxarl/mfjGau9tNoM2LF7TbHbef02/VpzXmtJmPLbirE2iZ8PWExsjflp02mGmYbYlrmNMRUVABQARAAAAAAAAABVAAWGdYYw2VhjKw3YadVoe+/TfRxp/Sfjd5jvnrqJ+sRiiP+3o7QY+vLWPd9I8s6T7v6VZMe205NJntP59TlyW3bXqZddKapE/eYh8063H05bR7vCtDl+LY+nUXj3cVZux23WGrNXptMNcsWUpLa0IAoAIgAAAAAAAAAqiwiwgyhtp5aobaeUllDmeC4+vU44931Dp9NGHkaMG3jh07/WabvmXlqvXxDDSPNrRD6u1eGI4TmwV8RgtSP5dnH07vafX5dl7ax0j3+HyZx2u2ryfVwd/LnOPW31eT6uDv5bcH6IYcr9yWuWMspYuhyIAoAAAIgAoAIAAACqKggyhsrLVDOJRYds9PqRqOauF4Z8X1WOJ+nVD6vyR1Y7R84mHyn6Wfi564PH+oif03l9V1tvVo3EXmv3hsvaZrV8e8ct/G5o+Vpj93EWlyvMcTj4zrcc/5M96/paXETLZjjVYXNbd5SUEbGkAUAEQAAAAAAAAAVQAFWJYqg7P6daqNJzhw7NM7dOSdvr0zEPpfljjEa/S3rknbJiv0zEz5j4Pkrh2otpNdg1Fe048lbR+UvdfDuYMWi4h+DLEUzRFvz+DyvkKXreuSjv4tK5cdqT5erefcX2HOHGMUeK6zLt/NMuvS7F6h5Yzc48Ty1neL5erf6xDrj0sfekT6hxZO1pgRUZsABVAEQAAAAAAAAAVQABtrp81sNs1cOS2Ks7WyRSZrE+8+Gp7g9OqUx8pY6Wm1Ptb3vNq+e87fHtPaIcnL5P0+OL633dXE431F5rvXZ6gjs5iNfnvOO1bz+GsfHx2d213p3otVqcubFxS+Gclpt0Rp46Y3+Ubw8jS+n+DBwrVaX7/AEyZs0T05bYpjp7du28tE/Kcbp8/1LfX43PFpie0PWfE9ROq1uTLa3VM7bz8+2zxXesnpjxOO+PW6S8f7o/s8DL6fcdplilaYbxM7dUX2iP2b453Gt4vDRPC5Eeay6mOQ47wrPwTiWTQam+O+SlazNscztO8RPxj3ce6a2i0RaPEua1ZrMxPmABkgAiAAAAAAAAAAAAo9scj6iI5Y01Z8xFo/wCUvU7v/Kuo+z4JhpE/C39Zef8AJ06sMR7ep8TOs0/x/sO6feKxMd2+uqiPi6zOr2rWd22NX7vCnA+g6nZa6zaf8TOdfERvMw6z98nbywya2YrPdhHHNum+oVoycw2zRO/2mKs/pvH9nWXJ8x6idRxbNM+K7Vj/AN+bjH1XHrNcNY9PkuVMWz3mPuAN7QAIgAAAAAAAAAAAA7XwHP0cPx138RP9ZdUc3oM8VwxFZ7RGzm5VeqmndwL9GSZ9OwTm3p5/dnTPMVjeXERn7Mq6jt5efOJ7MZnL/ePdry6n8M93GzqPdqy6jt5Ixdy2fs4PiVuvXZrfOzxmzUz1Z8k/OzW9isarEPm8k7vMgDJiAAAAAAAIgAAAAAqjzNJk6Mc/V4bdhnarC8bhnjt0228+maZr5MWS0RPU8WL7MutpmjrjK8uczVky7w0TdhaxGMtmlovO97T7sVnzKOhwyACAAACgAgAAAAAKoAAzpPZgsJJDbEst+zXEsvgxmGyJJlJlJljuaSZYgM2AAAAiAAAAAAAAACqAALCCDKGfwa4Z79kWGMoSCIAyAAAAAAQAFAEQAAAVQAABBV3RUEAUQBQAAAAAAAAAAAAAQAAAAVUEABRAAAAAFAAAAAAABAAAF2TYFQAUQBUAABQAAAA2U3EAAEFAQUBBSOwHdU3QF7QgAAKACBssQu5Iuk2Nlg2EY7C+F8gxGXSkxsCbgAoAL8EBFQBUAAAAAFAjyCDJAQVQFhCABGUAEG0A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2" name="AutoShape 14" descr="data:image/jpeg;base64,/9j/4AAQSkZJRgABAQAAAQABAAD/2wBDAAkGBwgHBgkIBwgKCgkLDRYPDQwMDRsUFRAWIB0iIiAdHx8kKDQsJCYxJx8fLT0tMTU3Ojo6Iys/RD84QzQ5Ojf/2wBDAQoKCg0MDRoPDxo3JR8lNzc3Nzc3Nzc3Nzc3Nzc3Nzc3Nzc3Nzc3Nzc3Nzc3Nzc3Nzc3Nzc3Nzc3Nzc3Nzc3Nzf/wAARCAEUALcDASIAAhEBAxEB/8QAHAABAQACAgMAAAAAAAAAAAAAAAECAwUGBAcI/8QANBABAAIBAgUCAwYEBwAAAAAAAAECAwQRBQYSITEHYUFRcRMUIoGRoSSSscEyQmSCotHw/8QAGgEBAQADAQEAAAAAAAAAAAAAAAECAwQFBv/EACYRAQACAgEEAQMFAAAAAAAAAAABAgMRBBIhMWEFFFGxMjNxocH/2gAMAwEAAhEDEQA/APR4AAAACqAAAAAIgAqgAAAAAAAAAACIAAAAAKoAACxG6CCoAAoAAAIgAAAqgCIAAAAAKoosQgbPM4ZpLavUWx1jfpw5ck/StLW/s8atXsz0w5dxarl/mfjGau9tNoM2LF7TbHbef02/VpzXmtJmPLbirE2iZ8PWExsjflp02mGmYbYlrmNMRUVABQARAAAAAAAAABVAAWGdYYw2VhjKw3YadVoe+/TfRxp/Sfjd5jvnrqJ+sRiiP+3o7QY+vLWPd9I8s6T7v6VZMe205NJntP59TlyW3bXqZddKapE/eYh8063H05bR7vCtDl+LY+nUXj3cVZux23WGrNXptMNcsWUpLa0IAoAIgAAAAAAAAAqiwiwgyhtp5aobaeUllDmeC4+vU44931Dp9NGHkaMG3jh07/WabvmXlqvXxDDSPNrRD6u1eGI4TmwV8RgtSP5dnH07vafX5dl7ax0j3+HyZx2u2ryfVwd/LnOPW31eT6uDv5bcH6IYcr9yWuWMspYuhyIAoAAAIgAoAIAAACqKggyhsrLVDOJRYds9PqRqOauF4Z8X1WOJ+nVD6vyR1Y7R84mHyn6Wfi564PH+oif03l9V1tvVo3EXmv3hsvaZrV8e8ct/G5o+Vpj93EWlyvMcTj4zrcc/5M96/paXETLZjjVYXNbd5SUEbGkAUAEQAAAAAAAAAVQAFWJYqg7P6daqNJzhw7NM7dOSdvr0zEPpfljjEa/S3rknbJiv0zEz5j4Pkrh2otpNdg1Fe048lbR+UvdfDuYMWi4h+DLEUzRFvz+DyvkKXreuSjv4tK5cdqT5erefcX2HOHGMUeK6zLt/NMuvS7F6h5Yzc48Ty1neL5erf6xDrj0sfekT6hxZO1pgRUZsABVAEQAAAAAAAAAVQABtrp81sNs1cOS2Ks7WyRSZrE+8+Gp7g9OqUx8pY6Wm1Ptb3vNq+e87fHtPaIcnL5P0+OL633dXE431F5rvXZ6gjs5iNfnvOO1bz+GsfHx2d213p3otVqcubFxS+Gclpt0Rp46Y3+Ubw8jS+n+DBwrVaX7/AEyZs0T05bYpjp7du28tE/Kcbp8/1LfX43PFpie0PWfE9ROq1uTLa3VM7bz8+2zxXesnpjxOO+PW6S8f7o/s8DL6fcdplilaYbxM7dUX2iP2b453Gt4vDRPC5Eeay6mOQ47wrPwTiWTQam+O+SlazNscztO8RPxj3ce6a2i0RaPEua1ZrMxPmABkgAiAAAAAAAAAAAAo9scj6iI5Y01Z8xFo/wCUvU7v/Kuo+z4JhpE/C39Zef8AJ06sMR7ep8TOs0/x/sO6feKxMd2+uqiPi6zOr2rWd22NX7vCnA+g6nZa6zaf8TOdfERvMw6z98nbywya2YrPdhHHNum+oVoycw2zRO/2mKs/pvH9nWXJ8x6idRxbNM+K7Vj/AN+bjH1XHrNcNY9PkuVMWz3mPuAN7QAIgAAAAAAAAAAAA7XwHP0cPx138RP9ZdUc3oM8VwxFZ7RGzm5VeqmndwL9GSZ9OwTm3p5/dnTPMVjeXERn7Mq6jt5efOJ7MZnL/ePdry6n8M93GzqPdqy6jt5Ixdy2fs4PiVuvXZrfOzxmzUz1Z8k/OzW9isarEPm8k7vMgDJiAAAAAAAIgAAAAAqjzNJk6Mc/V4bdhnarC8bhnjt0228+maZr5MWS0RPU8WL7MutpmjrjK8uczVky7w0TdhaxGMtmlovO97T7sVnzKOhwyACAAACgAgAAAAAKoAAzpPZgsJJDbEst+zXEsvgxmGyJJlJlJljuaSZYgM2AAAAiAAAAAAAAACqAALCCDKGfwa4Z79kWGMoSCIAyAAAAAAQAFAEQAAAVQAABBV3RUEAUQBQAAAAAAAAAAAAAQAAAAVUEABRAAAAAFAAAAAAABAAAF2TYFQAUQBUAABQAAAA2U3EAAEFAQUBBSOwHdU3QF7QgAAKACBssQu5Iuk2Nlg2EY7C+F8gxGXSkxsCbgAoAL8EBFQBUAAAAAFAjyCDJAQVQFhCABGUAEG0A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6" name="AutoShape 18" descr="data:image/jpeg;base64,/9j/4AAQSkZJRgABAQAAAQABAAD/2wCEAAkGBhQSEBQUEhQUFBQUFRQUFBUUFBQUFBQUFBQVFBQUFBQXHCYeFxkkGRQUHy8gIycpLCwsFR4xNTAqNSYrLCkBCQoKDgwOGg8PGiwcHBwpLCksLCwpKSksLCksLCwsLCksKSkpLCwsKSkpLCwsLCwsLCwpLCwsKSwsKSwsLCwsKf/AABEIAL4BCQMBIgACEQEDEQH/xAAbAAABBQEBAAAAAAAAAAAAAAACAAEDBAUGB//EADsQAAICAQIDBAYIBAcBAAAAAAABAgMRBBIFIVETMUFhBiJxgZGhFDJCUrHB0fAHM0NyU2KCkqKy8RX/xAAZAQADAQEBAAAAAAAAAAAAAAAAAQIDBAX/xAAiEQEBAAMAAgIDAAMAAAAAAAAAAQIREgMhMUETIlEEMmH/2gAMAwEAAhEDEQA/APL0hxCwd2mJDpCwOgBh0h0h0gBDpDodACFgfA+BpJIfaOhJAYMD4CwLAxsOBKIWB8CMOBg8CwIBSFgfA+BgOBYCwLAAOBYCwLAaAdo2AhCAcDBYGaABwILA2BGYQsCAGFgcbAtGiwIdILBSQ4HwFgWABJDodIJRAg4CSHwEkOEZIJIJRC2DANotpLsFsAkeBsEu0baBgwLAewW0BsGBYD2i2gEeB8B7RYA9g2iwHgWB6MG0YPAzQgjwLAWBYDQAILaNgkBFgLAzAw4GwHgZgANCCFtEaIJISHGg2AkhKISQAyQSQ6QSiBGUQoxHUSSMBkaMQ1AKMSRQGAKI+wnhTk1+H+i19v1YNLq+RcxtRcpGDsGdZ3NH8NrX9aSXsRM/4Zy++/gg4T+XFwGwZxOz1X8O7Y/Vkn7V+j/IxdZ6N3V53QbS8YrK/ULhTnkxv2xdgtpO6xnEhrEO0Wwl2i2jCHYLYS7BtowhcRsErQLiBo2gcEjQ2CTRiwG0M0SAMZoLAsCMGBmSNAtAA4EO0LAhtHgJIdRDUSiCohYCSHUQAVENRHSDUQSGMSWMR1EmhAcKmhWb3APRWzUv1ViPjJ93u6mh6HeiD1Et801Wv+T6Ly8z1jQ8PjXFRjFJJckissphPbP3l6jn+Ceg9NKT27pdZc/kdFXo0u5F2FRKqzmy89rXHwxSWmE9MX9gnAz/ACVf4ozJ6Yq38PTXcbTqI50mmPmsZ5eCV55x/wBCYWZlBbZdVy+PU894hwqdMtsl7/BnvlunMDjno/C6OGjqxzmbDWXj/wCx4q4jbTb43wGVEnybjnCfTyZlOAWaum+NmU3EGwbYTbBtgK0hcQHAsOAEoiNXaBcSxKIDiTQhcQcE20ZxJtNDgZxJXAZxJ2aLAzJGhsBsAwLAWBbQ2A4CSHUQ9pSQ7QlEJIPaLYCkHGI8YkkYjhFGJrcA4Q9RdGC7m8y8l4mfCB6X/Dfg+IO1rnLu8ki5/f4zyv8APt2HCuHquEYxWFFJL3GtCsjrWMFpI488rlW+GOoUYhJCSHM2hCEIAbALiGIArzqKl9JoyRBbAvHKyoyx3HL8Z4RGyLTXeeacb4C6ZcucfDqvJ/qey31GDxXhcbFiSTPQwymc9uH348vTyB1jbDquKeibi263y+6/1MK7Qyh9aLX78GLLGx045SqLgA4Ft1guoyuS5FN1gOBcdQLqIuS9KbgM4Fp1gusnY0quILiWnABwDYVnEbYWHABxHsldxFtJnEHaMtEohKJIoBKAFpGoBqJJGAagB6RxgSxgFGsljWEpaKirLSPaPRfTbaIpew8l4ZTm2C6yj+J7bwqrbBR6fMrO6wZ/Oel+qBOkBXEkON0kIQgBCEIAQhCAGZHNErZDZIAqXIz9REvXzKF8zs8Uri81jK1VZj6vSqWU0bOpmZtsjs+meDkuJcL2PK7mZ7pOxvryjj+MUyhc1DOJR3peHfiSXTmvmjk8uM+Y68MvqgdILpGepkoQm45hJ7d3SXRsePEY7mpJxa59eXXkc/tqCVJG6S/BKSzF5Q0qBdHpmyrAdZoSpInUPZaUXABwLkqiOVY9wlRwG2liVYHZjCRVBKouKgJacWxpUVIaqLa04a04bCpGoljUWo0EkaA2NH4XDFsP7o/iexaOXceSaevDT6NP4HrHC7N1cX1SNLd4MrNZ7a8GGR1khytyEIQAhCEAIQhADMr3RLJHNBCrJvZnX2GtqYGTqoHf4rLHD5JqsvVWmfZYWtVEzrWb5XUXjD7yjDSxs1+lhLun2sH7GotfMsQfMytVxFV6/SSf2HOb8OTxj/qcvl/1bYfLWXAl9C1WnfNxtucfJ1wjJNf7ZL3+RnavgMXLQ2Y/mKqu1d2XZFbZfHPwNbgfG6rKtW5S9bdZJZ/z1W5+eCe5R7DSWKSeZ6VJJ804uzuXw+Jw7sdOpXKw4PKm3URWWqoq1LrVLvx5rkTdkmsrufcdN9Bcde63jM9NJS6YWojn/imcj6O6lTpUfGv1X7Oe1/BNe4e78kOdJDKg1XSRypHsaZEqCGVBryoIZ0FdFpkypB7M0pUkfYj2WltacOOnL0ag1SGz0orTBR0xoRpDjSSemetOSRoL6oCVSDY0pRpO19FdXmva++PL3eBzSrRd4bqezmmu7ufsNMMvr+ozx29BrkSooaS/KTXiXIyM7NCXcSCEIRkIQgBCEIARHJhNkFswCvqGZWpL90jP1B3eKajj8nusjVxMy6s2L4FK6o1yqsJ6Zigc5xPQSstc13R9XPkubOrtr5DXcP21qC5ym8e995x+fPWo6PHjvdcVp9POumx/f7ve9v4EfELrFVTBZzFr3c+f5na6vh8XOEF3R9aX9sO74vLKb4ap2zbXKCx/rlza92fkc/TXljP0isjq52ZafYyi/wDVh/iUfQutq61Pu7OD9++WPzL92hWydj+3LEfYv/C36L6HCnb/AIjUI/2V5WffJz9yQrf4NNOVRHKotuJHIDU5VkU6y5JEM0AUp1EPZl2aIsDJpxrDVZPCJLGssldVBqstRqJFSOQKXZBdiXPo76MKGll0ZXKbVRVDuBeWhn91ksOGTf2Rzxl1B8F4o4PZL6r7n0fn5HUU35ObhwefT5mno9LZHk8Y9pdxmvdZ71fTajIPJnxvw8PkyxC4wuNi5ltYyOQKwLtCVJMjORE7COdw9FtJOZVtsAnfnuIbIN/aRrjh/WeWSO2wp2yDs0Mn/Va9nL8CP6FJf1n7+f4nVGFv2ryiV7kl3kuo0tn+Kv8AbH9DI1PDJyf835P9CuN/Z/kEr0pZfh3D/SlnfLkksRz08WvNlCfCLk01Y3ju5Z/Ejt0OobzLE+iksJe4wz/x8Lbla1x8uXxIuLVpKU39aXcv+sUVrrdtexP155y/b9aXzMvUaHVue7s4yx3Leox+GChdwfXzcnLZHdy9Vvkui6HFnjMb6rqxts9xrKhWyS/pV8kvvPxx5d3P2mipJJKOEkkklySS5JI5nRejF0PrTfxZpQ0E19pi/WfA91pStI5WFVVteLHcmGxpLKRDKZHKxkM7g2Ek7CLeRTtA7UYdbDWR6E0NbHocnDXE9euZ6Oq4+o6yOuj0RLHXrojloa4nr1o+aOo6iOu9nwJ46xnM160tVawfFpdYt9al9Q1dLqY9WqLlWoFzknvFd7SXmHGyRFXcWYSF7LrGnjORLW2PCRLFmWWX1ppJDxmx97HUhOSMlo5SZFOLJ3ICUypaV0rutgOh9SWVpFK41/Yv1D9HQ3ZIGV5DLUisqpYncI9AHGJVlqyGWs8ybjVyxdbRFOSKM9YQT1hncFdLlkkVbJlaerIJ6ozuB7TWSRUsYE9SVp3i4PaScitZMCd5XnePktpJzK8pgzuIJWhyNpJTA3/vkQStA7QfI2UdUTQ1Rjxv5ki1B6krz2zDVliGsMOOo8/30JYakcTXQV6st06o5uGpLFWr8ykV1VOpNCjUHJUa3zL9Gu8ytRFdfRaXqpo5XT8QNPT68yywR1Y6OsnhExqdb0L1Op6s5c8L9Ovx+WfC8oiaI4Wrw/EF2rzMdV09TRrCvOYVli6lOy1Y5G+GLl8mZWWlWzUEWou9xnXak6ccGHVq7PVFeerM6zU+ZWs1RXEazKtGesK89YZ89SQT1JNxjWZtKWsIZaszZagjlqDK4rmTRlqyKWqM6WoInqCOF9tCeqIJakoyvIpXi4h9r0tQRSuKUriN3C4h9LkrSKVpVdwDuDgdLDsA7QrStA7YOB0pK4JXFTcPvNNseV1Xhx1JQUx1MqUuWnHVkkNYZSmFGwfSbi3Ia0s1cQ/eTnFcyWGoZcyTcNuro4p+8mhp+LdWcRDVMsV61lzJncHoOn4svvLJf03GeeN36HnFfEmi1DijQ7ZWdwej18b7+fwJlxrwyeew4m2vYTR4m/xYuMaXNd5LiSfL88/Ir6nVx+9n2fmceuLP4+ZBZxR8w5kLmumu1y6soajXowJ8SIZa59/iV0rlr2a5FWerMqeqZG9QydtJGlLVkUtWZstQyH6QTtemq9WRvWGXK8HtydqjUerBeoMxWMZ2k+jaMtQA7zPdzyB2zD0ftflcN2qw5NtJYXqxcm2+7CT8ih2rJtNc8SSe1vGHjPWL5ZXhJk5bk9Kx+dUb19fWzxX8p96WX9rpzF9JhhvNmE8N9k2s8/Hd/ll8GTU3TWN0lJJxl9SUW3D6uWp92fe+7OCCxWShKLsj62ctVyzzbeP5nd6zWOjMO8musRLbiEs2KM2oxk6vVbbwue4LsH5EKpk9ilNYi4ZaqxOUa5KSi3v7lgX/ANFdH8hzLIr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8" name="AutoShape 20" descr="data:image/jpeg;base64,/9j/4AAQSkZJRgABAQAAAQABAAD/2wCEAAkGBhQSEBQUEhQUFBQUFRQUFBUUFBQUFBQUFBQVFBQUFBQXHCYeFxkkGRQUHy8gIycpLCwsFR4xNTAqNSYrLCkBCQoKDgwOGg8PGiwcHBwpLCksLCwpKSksLCksLCwsLCksKSkpLCwsKSkpLCwsLCwsLCwpLCwsKSwsKSwsLCwsKf/AABEIAL4BCQMBIgACEQEDEQH/xAAbAAABBQEBAAAAAAAAAAAAAAACAAEDBAUGB//EADsQAAICAQIDBAYIBAcBAAAAAAABAgMRBBIFIVETMUFhBiJxgZGhFDJCUrHB0fAHM0NyU2KCkqKy8RX/xAAZAQADAQEBAAAAAAAAAAAAAAAAAQIDBAX/xAAiEQEBAAMAAgIDAAMAAAAAAAAAAQIREgMhMUETIlEEMmH/2gAMAwEAAhEDEQA/APL0hxCwd2mJDpCwOgBh0h0h0gBDpDodACFgfA+BpJIfaOhJAYMD4CwLAxsOBKIWB8CMOBg8CwIBSFgfA+BgOBYCwLAAOBYCwLAaAdo2AhCAcDBYGaABwILA2BGYQsCAGFgcbAtGiwIdILBSQ4HwFgWABJDodIJRAg4CSHwEkOEZIJIJRC2DANotpLsFsAkeBsEu0baBgwLAewW0BsGBYD2i2gEeB8B7RYA9g2iwHgWB6MG0YPAzQgjwLAWBYDQAILaNgkBFgLAzAw4GwHgZgANCCFtEaIJISHGg2AkhKISQAyQSQ6QSiBGUQoxHUSSMBkaMQ1AKMSRQGAKI+wnhTk1+H+i19v1YNLq+RcxtRcpGDsGdZ3NH8NrX9aSXsRM/4Zy++/gg4T+XFwGwZxOz1X8O7Y/Vkn7V+j/IxdZ6N3V53QbS8YrK/ULhTnkxv2xdgtpO6xnEhrEO0Wwl2i2jCHYLYS7BtowhcRsErQLiBo2gcEjQ2CTRiwG0M0SAMZoLAsCMGBmSNAtAA4EO0LAhtHgJIdRDUSiCohYCSHUQAVENRHSDUQSGMSWMR1EmhAcKmhWb3APRWzUv1ViPjJ93u6mh6HeiD1Et801Wv+T6Ly8z1jQ8PjXFRjFJJckissphPbP3l6jn+Ceg9NKT27pdZc/kdFXo0u5F2FRKqzmy89rXHwxSWmE9MX9gnAz/ACVf4ozJ6Yq38PTXcbTqI50mmPmsZ5eCV55x/wBCYWZlBbZdVy+PU894hwqdMtsl7/BnvlunMDjno/C6OGjqxzmbDWXj/wCx4q4jbTb43wGVEnybjnCfTyZlOAWaum+NmU3EGwbYTbBtgK0hcQHAsOAEoiNXaBcSxKIDiTQhcQcE20ZxJtNDgZxJXAZxJ2aLAzJGhsBsAwLAWBbQ2A4CSHUQ9pSQ7QlEJIPaLYCkHGI8YkkYjhFGJrcA4Q9RdGC7m8y8l4mfCB6X/Dfg+IO1rnLu8ki5/f4zyv8APt2HCuHquEYxWFFJL3GtCsjrWMFpI488rlW+GOoUYhJCSHM2hCEIAbALiGIArzqKl9JoyRBbAvHKyoyx3HL8Z4RGyLTXeeacb4C6ZcucfDqvJ/qey31GDxXhcbFiSTPQwymc9uH348vTyB1jbDquKeibi263y+6/1MK7Qyh9aLX78GLLGx045SqLgA4Ft1guoyuS5FN1gOBcdQLqIuS9KbgM4Fp1gusnY0quILiWnABwDYVnEbYWHABxHsldxFtJnEHaMtEohKJIoBKAFpGoBqJJGAagB6RxgSxgFGsljWEpaKirLSPaPRfTbaIpew8l4ZTm2C6yj+J7bwqrbBR6fMrO6wZ/Oel+qBOkBXEkON0kIQgBCEIAQhCAGZHNErZDZIAqXIz9REvXzKF8zs8Uri81jK1VZj6vSqWU0bOpmZtsjs+meDkuJcL2PK7mZ7pOxvryjj+MUyhc1DOJR3peHfiSXTmvmjk8uM+Y68MvqgdILpGepkoQm45hJ7d3SXRsePEY7mpJxa59eXXkc/tqCVJG6S/BKSzF5Q0qBdHpmyrAdZoSpInUPZaUXABwLkqiOVY9wlRwG2liVYHZjCRVBKouKgJacWxpUVIaqLa04a04bCpGoljUWo0EkaA2NH4XDFsP7o/iexaOXceSaevDT6NP4HrHC7N1cX1SNLd4MrNZ7a8GGR1khytyEIQAhCEAIQhADMr3RLJHNBCrJvZnX2GtqYGTqoHf4rLHD5JqsvVWmfZYWtVEzrWb5XUXjD7yjDSxs1+lhLun2sH7GotfMsQfMytVxFV6/SSf2HOb8OTxj/qcvl/1bYfLWXAl9C1WnfNxtucfJ1wjJNf7ZL3+RnavgMXLQ2Y/mKqu1d2XZFbZfHPwNbgfG6rKtW5S9bdZJZ/z1W5+eCe5R7DSWKSeZ6VJJ804uzuXw+Jw7sdOpXKw4PKm3URWWqoq1LrVLvx5rkTdkmsrufcdN9Bcde63jM9NJS6YWojn/imcj6O6lTpUfGv1X7Oe1/BNe4e78kOdJDKg1XSRypHsaZEqCGVBryoIZ0FdFpkypB7M0pUkfYj2WltacOOnL0ag1SGz0orTBR0xoRpDjSSemetOSRoL6oCVSDY0pRpO19FdXmva++PL3eBzSrRd4bqezmmu7ufsNMMvr+ozx29BrkSooaS/KTXiXIyM7NCXcSCEIRkIQgBCEIARHJhNkFswCvqGZWpL90jP1B3eKajj8nusjVxMy6s2L4FK6o1yqsJ6Zigc5xPQSstc13R9XPkubOrtr5DXcP21qC5ym8e995x+fPWo6PHjvdcVp9POumx/f7ve9v4EfELrFVTBZzFr3c+f5na6vh8XOEF3R9aX9sO74vLKb4ap2zbXKCx/rlza92fkc/TXljP0isjq52ZafYyi/wDVh/iUfQutq61Pu7OD9++WPzL92hWydj+3LEfYv/C36L6HCnb/AIjUI/2V5WffJz9yQrf4NNOVRHKotuJHIDU5VkU6y5JEM0AUp1EPZl2aIsDJpxrDVZPCJLGssldVBqstRqJFSOQKXZBdiXPo76MKGll0ZXKbVRVDuBeWhn91ksOGTf2Rzxl1B8F4o4PZL6r7n0fn5HUU35ObhwefT5mno9LZHk8Y9pdxmvdZ71fTajIPJnxvw8PkyxC4wuNi5ltYyOQKwLtCVJMjORE7COdw9FtJOZVtsAnfnuIbIN/aRrjh/WeWSO2wp2yDs0Mn/Va9nL8CP6FJf1n7+f4nVGFv2ryiV7kl3kuo0tn+Kv8AbH9DI1PDJyf835P9CuN/Z/kEr0pZfh3D/SlnfLkksRz08WvNlCfCLk01Y3ju5Z/Ejt0OobzLE+iksJe4wz/x8Lbla1x8uXxIuLVpKU39aXcv+sUVrrdtexP155y/b9aXzMvUaHVue7s4yx3Leox+GChdwfXzcnLZHdy9Vvkui6HFnjMb6rqxts9xrKhWyS/pV8kvvPxx5d3P2mipJJKOEkkklySS5JI5nRejF0PrTfxZpQ0E19pi/WfA91pStI5WFVVteLHcmGxpLKRDKZHKxkM7g2Ek7CLeRTtA7UYdbDWR6E0NbHocnDXE9euZ6Oq4+o6yOuj0RLHXrojloa4nr1o+aOo6iOu9nwJ46xnM160tVawfFpdYt9al9Q1dLqY9WqLlWoFzknvFd7SXmHGyRFXcWYSF7LrGnjORLW2PCRLFmWWX1ppJDxmx97HUhOSMlo5SZFOLJ3ICUypaV0rutgOh9SWVpFK41/Yv1D9HQ3ZIGV5DLUisqpYncI9AHGJVlqyGWs8ybjVyxdbRFOSKM9YQT1hncFdLlkkVbJlaerIJ6ozuB7TWSRUsYE9SVp3i4PaScitZMCd5XnePktpJzK8pgzuIJWhyNpJTA3/vkQStA7QfI2UdUTQ1Rjxv5ki1B6krz2zDVliGsMOOo8/30JYakcTXQV6st06o5uGpLFWr8ykV1VOpNCjUHJUa3zL9Gu8ytRFdfRaXqpo5XT8QNPT68yywR1Y6OsnhExqdb0L1Op6s5c8L9Ovx+WfC8oiaI4Wrw/EF2rzMdV09TRrCvOYVli6lOy1Y5G+GLl8mZWWlWzUEWou9xnXak6ccGHVq7PVFeerM6zU+ZWs1RXEazKtGesK89YZ89SQT1JNxjWZtKWsIZaszZagjlqDK4rmTRlqyKWqM6WoInqCOF9tCeqIJakoyvIpXi4h9r0tQRSuKUriN3C4h9LkrSKVpVdwDuDgdLDsA7QrStA7YOB0pK4JXFTcPvNNseV1Xhx1JQUx1MqUuWnHVkkNYZSmFGwfSbi3Ia0s1cQ/eTnFcyWGoZcyTcNuro4p+8mhp+LdWcRDVMsV61lzJncHoOn4svvLJf03GeeN36HnFfEmi1DijQ7ZWdwej18b7+fwJlxrwyeew4m2vYTR4m/xYuMaXNd5LiSfL88/Ir6nVx+9n2fmceuLP4+ZBZxR8w5kLmumu1y6soajXowJ8SIZa59/iV0rlr2a5FWerMqeqZG9QydtJGlLVkUtWZstQyH6QTtemq9WRvWGXK8HtydqjUerBeoMxWMZ2k+jaMtQA7zPdzyB2zD0ftflcN2qw5NtJYXqxcm2+7CT8ih2rJtNc8SSe1vGHjPWL5ZXhJk5bk9Kx+dUb19fWzxX8p96WX9rpzF9JhhvNmE8N9k2s8/Hd/ll8GTU3TWN0lJJxl9SUW3D6uWp92fe+7OCCxWShKLsj62ctVyzzbeP5nd6zWOjMO8musRLbiEs2KM2oxk6vVbbwue4LsH5EKpk9ilNYi4ZaqxOUa5KSi3v7lgX/ANFdH8hzLIr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" name="Управляющая кнопка: настраиваемая 22">
            <a:hlinkClick r:id="rId2" action="ppaction://hlinksldjump" highlightClick="1"/>
          </p:cNvPr>
          <p:cNvSpPr/>
          <p:nvPr/>
        </p:nvSpPr>
        <p:spPr>
          <a:xfrm>
            <a:off x="395536" y="6021288"/>
            <a:ext cx="1872208" cy="432048"/>
          </a:xfrm>
          <a:prstGeom prst="actionButtonBlank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подсказка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755576" y="1052736"/>
            <a:ext cx="7776864" cy="648072"/>
          </a:xfrm>
          <a:prstGeom prst="rect">
            <a:avLst/>
          </a:prstGeom>
          <a:effectLst/>
        </p:spPr>
        <p:txBody>
          <a:bodyPr vert="horz" lIns="91440" tIns="45720" rIns="91440" bIns="45720" numCol="1" rtlCol="0" anchor="ctr">
            <a:prstTxWarp prst="textInflateTop">
              <a:avLst/>
            </a:prstTxWarp>
            <a:normAutofit fontScale="90000" lnSpcReduction="1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100" b="1" i="0" u="none" strike="noStrike" kern="1200" cap="all" spc="0" normalizeH="0" baseline="0" noProof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по вертикали</a:t>
            </a:r>
            <a:r>
              <a:rPr kumimoji="0" lang="ru-RU" sz="4400" b="1" i="0" u="none" strike="noStrike" kern="1200" cap="all" spc="0" normalizeH="0" baseline="0" noProof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:</a:t>
            </a:r>
            <a:endParaRPr kumimoji="0" lang="ru-RU" sz="4400" b="1" i="0" u="none" strike="noStrike" kern="1200" cap="all" spc="0" normalizeH="0" baseline="0" noProof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403648" y="2204864"/>
            <a:ext cx="6696744" cy="2554545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>
                  <a:prstDash val="solid"/>
                </a:ln>
                <a:solidFill>
                  <a:schemeClr val="accent2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Для накопления значительных количеств разноименных электрических зарядов применяются устройства, которые называются . . . . .</a:t>
            </a:r>
            <a:endParaRPr lang="ru-RU" sz="3200" b="1" dirty="0">
              <a:ln>
                <a:prstDash val="solid"/>
              </a:ln>
              <a:solidFill>
                <a:schemeClr val="accent2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Управляющая кнопка: домой 14">
            <a:hlinkClick r:id="rId3" action="ppaction://hlinksldjump" highlightClick="1"/>
          </p:cNvPr>
          <p:cNvSpPr/>
          <p:nvPr/>
        </p:nvSpPr>
        <p:spPr>
          <a:xfrm>
            <a:off x="467544" y="4941168"/>
            <a:ext cx="1296144" cy="648072"/>
          </a:xfrm>
          <a:prstGeom prst="actionButtonHome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2" descr="http://fizika7klass.narod.ru/olderfiles/1/0004-004-Karbonovye-kisloty-eto-or-9477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4323479"/>
            <a:ext cx="1872208" cy="226719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980728"/>
            <a:ext cx="6048672" cy="504056"/>
          </a:xfrm>
        </p:spPr>
        <p:txBody>
          <a:bodyPr>
            <a:normAutofit fontScale="90000"/>
          </a:bodyPr>
          <a:lstStyle/>
          <a:p>
            <a:pPr lvl="0"/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800" dirty="0" smtClean="0">
                <a:latin typeface="Arial" pitchFamily="34" charset="0"/>
                <a:cs typeface="Arial" pitchFamily="34" charset="0"/>
              </a:rPr>
            </a:br>
            <a:r>
              <a:rPr lang="ru-RU" sz="4400" i="1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 создания кроссворда</a:t>
            </a:r>
            <a:r>
              <a:rPr lang="ru-RU" sz="4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lang="ru-RU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2060848"/>
            <a:ext cx="8208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Позволяет проверить знание основных (программных)</a:t>
            </a:r>
          </a:p>
          <a:p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понятий  по   теме "Электростатика". </a:t>
            </a:r>
          </a:p>
          <a:p>
            <a:endParaRPr lang="ru-RU" sz="2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Вызвать интерес у обучающихся к урокам физики.</a:t>
            </a:r>
            <a:endParaRPr lang="ru-RU" sz="24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AutoShape 4" descr="data:image/jpeg;base64,/9j/4AAQSkZJRgABAQAAAQABAAD/2wBDAAkGBwgHBgkIBwgKCgkLDRYPDQwMDRsUFRAWIB0iIiAdHx8kKDQsJCYxJx8fLT0tMTU3Ojo6Iys/RD84QzQ5Ojf/2wBDAQoKCg0MDRoPDxo3JR8lNzc3Nzc3Nzc3Nzc3Nzc3Nzc3Nzc3Nzc3Nzc3Nzc3Nzc3Nzc3Nzc3Nzc3Nzc3Nzc3Nzf/wAARCAEUALcDASIAAhEBAxEB/8QAHAABAQACAgMAAAAAAAAAAAAAAAECAwUGBAcI/8QANBABAAIBAgUCAwYEBwAAAAAAAAECAwQRBQYSITEHYUFRcRMUIoGRoSSSscEyQmSCotHw/8QAGgEBAQADAQEAAAAAAAAAAAAAAAECAwQFBv/EACYRAQACAgEEAQMFAAAAAAAAAAABAgMRBBIhMWEFFFGxMjNxocH/2gAMAwEAAhEDEQA/APR4AAAACqAAAAAIgAqgAAAAAAAAAACIAAAAAKoAACxG6CCoAAoAAAIgAAAqgCIAAAAAKoosQgbPM4ZpLavUWx1jfpw5ck/StLW/s8atXsz0w5dxarl/mfjGau9tNoM2LF7TbHbef02/VpzXmtJmPLbirE2iZ8PWExsjflp02mGmYbYlrmNMRUVABQARAAAAAAAAABVAAWGdYYw2VhjKw3YadVoe+/TfRxp/Sfjd5jvnrqJ+sRiiP+3o7QY+vLWPd9I8s6T7v6VZMe205NJntP59TlyW3bXqZddKapE/eYh8063H05bR7vCtDl+LY+nUXj3cVZux23WGrNXptMNcsWUpLa0IAoAIgAAAAAAAAAqiwiwgyhtp5aobaeUllDmeC4+vU44931Dp9NGHkaMG3jh07/WabvmXlqvXxDDSPNrRD6u1eGI4TmwV8RgtSP5dnH07vafX5dl7ax0j3+HyZx2u2ryfVwd/LnOPW31eT6uDv5bcH6IYcr9yWuWMspYuhyIAoAAAIgAoAIAAACqKggyhsrLVDOJRYds9PqRqOauF4Z8X1WOJ+nVD6vyR1Y7R84mHyn6Wfi564PH+oif03l9V1tvVo3EXmv3hsvaZrV8e8ct/G5o+Vpj93EWlyvMcTj4zrcc/5M96/paXETLZjjVYXNbd5SUEbGkAUAEQAAAAAAAAAVQAFWJYqg7P6daqNJzhw7NM7dOSdvr0zEPpfljjEa/S3rknbJiv0zEz5j4Pkrh2otpNdg1Fe048lbR+UvdfDuYMWi4h+DLEUzRFvz+DyvkKXreuSjv4tK5cdqT5erefcX2HOHGMUeK6zLt/NMuvS7F6h5Yzc48Ty1neL5erf6xDrj0sfekT6hxZO1pgRUZsABVAEQAAAAAAAAAVQABtrp81sNs1cOS2Ks7WyRSZrE+8+Gp7g9OqUx8pY6Wm1Ptb3vNq+e87fHtPaIcnL5P0+OL633dXE431F5rvXZ6gjs5iNfnvOO1bz+GsfHx2d213p3otVqcubFxS+Gclpt0Rp46Y3+Ubw8jS+n+DBwrVaX7/AEyZs0T05bYpjp7du28tE/Kcbp8/1LfX43PFpie0PWfE9ROq1uTLa3VM7bz8+2zxXesnpjxOO+PW6S8f7o/s8DL6fcdplilaYbxM7dUX2iP2b453Gt4vDRPC5Eeay6mOQ47wrPwTiWTQam+O+SlazNscztO8RPxj3ce6a2i0RaPEua1ZrMxPmABkgAiAAAAAAAAAAAAo9scj6iI5Y01Z8xFo/wCUvU7v/Kuo+z4JhpE/C39Zef8AJ06sMR7ep8TOs0/x/sO6feKxMd2+uqiPi6zOr2rWd22NX7vCnA+g6nZa6zaf8TOdfERvMw6z98nbywya2YrPdhHHNum+oVoycw2zRO/2mKs/pvH9nWXJ8x6idRxbNM+K7Vj/AN+bjH1XHrNcNY9PkuVMWz3mPuAN7QAIgAAAAAAAAAAAA7XwHP0cPx138RP9ZdUc3oM8VwxFZ7RGzm5VeqmndwL9GSZ9OwTm3p5/dnTPMVjeXERn7Mq6jt5efOJ7MZnL/ePdry6n8M93GzqPdqy6jt5Ixdy2fs4PiVuvXZrfOzxmzUz1Z8k/OzW9isarEPm8k7vMgDJiAAAAAAAIgAAAAAqjzNJk6Mc/V4bdhnarC8bhnjt0228+maZr5MWS0RPU8WL7MutpmjrjK8uczVky7w0TdhaxGMtmlovO97T7sVnzKOhwyACAAACgAgAAAAAKoAAzpPZgsJJDbEst+zXEsvgxmGyJJlJlJljuaSZYgM2AAAAiAAAAAAAAACqAALCCDKGfwa4Z79kWGMoSCIAyAAAAAAQAFAEQAAAVQAABBV3RUEAUQBQAAAAAAAAAAAAAQAAAAVUEABRAAAAAFAAAAAAABAAAF2TYFQAUQBUAABQAAAA2U3EAAEFAQUBBSOwHdU3QF7QgAAKACBssQu5Iuk2Nlg2EY7C+F8gxGXSkxsCbgAoAL8EBFQBUAAAAAFAjyCDJAQVQFhCABGUAEG0A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data:image/jpeg;base64,/9j/4AAQSkZJRgABAQAAAQABAAD/2wBDAAkGBwgHBgkIBwgKCgkLDRYPDQwMDRsUFRAWIB0iIiAdHx8kKDQsJCYxJx8fLT0tMTU3Ojo6Iys/RD84QzQ5Ojf/2wBDAQoKCg0MDRoPDxo3JR8lNzc3Nzc3Nzc3Nzc3Nzc3Nzc3Nzc3Nzc3Nzc3Nzc3Nzc3Nzc3Nzc3Nzc3Nzc3Nzc3Nzf/wAARCAEUALcDASIAAhEBAxEB/8QAHAABAQACAgMAAAAAAAAAAAAAAAECAwUGBAcI/8QANBABAAIBAgUCAwYEBwAAAAAAAAECAwQRBQYSITEHYUFRcRMUIoGRoSSSscEyQmSCotHw/8QAGgEBAQADAQEAAAAAAAAAAAAAAAECAwQFBv/EACYRAQACAgEEAQMFAAAAAAAAAAABAgMRBBIhMWEFFFGxMjNxocH/2gAMAwEAAhEDEQA/APR4AAAACqAAAAAIgAqgAAAAAAAAAACIAAAAAKoAACxG6CCoAAoAAAIgAAAqgCIAAAAAKoosQgbPM4ZpLavUWx1jfpw5ck/StLW/s8atXsz0w5dxarl/mfjGau9tNoM2LF7TbHbef02/VpzXmtJmPLbirE2iZ8PWExsjflp02mGmYbYlrmNMRUVABQARAAAAAAAAABVAAWGdYYw2VhjKw3YadVoe+/TfRxp/Sfjd5jvnrqJ+sRiiP+3o7QY+vLWPd9I8s6T7v6VZMe205NJntP59TlyW3bXqZddKapE/eYh8063H05bR7vCtDl+LY+nUXj3cVZux23WGrNXptMNcsWUpLa0IAoAIgAAAAAAAAAqiwiwgyhtp5aobaeUllDmeC4+vU44931Dp9NGHkaMG3jh07/WabvmXlqvXxDDSPNrRD6u1eGI4TmwV8RgtSP5dnH07vafX5dl7ax0j3+HyZx2u2ryfVwd/LnOPW31eT6uDv5bcH6IYcr9yWuWMspYuhyIAoAAAIgAoAIAAACqKggyhsrLVDOJRYds9PqRqOauF4Z8X1WOJ+nVD6vyR1Y7R84mHyn6Wfi564PH+oif03l9V1tvVo3EXmv3hsvaZrV8e8ct/G5o+Vpj93EWlyvMcTj4zrcc/5M96/paXETLZjjVYXNbd5SUEbGkAUAEQAAAAAAAAAVQAFWJYqg7P6daqNJzhw7NM7dOSdvr0zEPpfljjEa/S3rknbJiv0zEz5j4Pkrh2otpNdg1Fe048lbR+UvdfDuYMWi4h+DLEUzRFvz+DyvkKXreuSjv4tK5cdqT5erefcX2HOHGMUeK6zLt/NMuvS7F6h5Yzc48Ty1neL5erf6xDrj0sfekT6hxZO1pgRUZsABVAEQAAAAAAAAAVQABtrp81sNs1cOS2Ks7WyRSZrE+8+Gp7g9OqUx8pY6Wm1Ptb3vNq+e87fHtPaIcnL5P0+OL633dXE431F5rvXZ6gjs5iNfnvOO1bz+GsfHx2d213p3otVqcubFxS+Gclpt0Rp46Y3+Ubw8jS+n+DBwrVaX7/AEyZs0T05bYpjp7du28tE/Kcbp8/1LfX43PFpie0PWfE9ROq1uTLa3VM7bz8+2zxXesnpjxOO+PW6S8f7o/s8DL6fcdplilaYbxM7dUX2iP2b453Gt4vDRPC5Eeay6mOQ47wrPwTiWTQam+O+SlazNscztO8RPxj3ce6a2i0RaPEua1ZrMxPmABkgAiAAAAAAAAAAAAo9scj6iI5Y01Z8xFo/wCUvU7v/Kuo+z4JhpE/C39Zef8AJ06sMR7ep8TOs0/x/sO6feKxMd2+uqiPi6zOr2rWd22NX7vCnA+g6nZa6zaf8TOdfERvMw6z98nbywya2YrPdhHHNum+oVoycw2zRO/2mKs/pvH9nWXJ8x6idRxbNM+K7Vj/AN+bjH1XHrNcNY9PkuVMWz3mPuAN7QAIgAAAAAAAAAAAA7XwHP0cPx138RP9ZdUc3oM8VwxFZ7RGzm5VeqmndwL9GSZ9OwTm3p5/dnTPMVjeXERn7Mq6jt5efOJ7MZnL/ePdry6n8M93GzqPdqy6jt5Ixdy2fs4PiVuvXZrfOzxmzUz1Z8k/OzW9isarEPm8k7vMgDJiAAAAAAAIgAAAAAqjzNJk6Mc/V4bdhnarC8bhnjt0228+maZr5MWS0RPU8WL7MutpmjrjK8uczVky7w0TdhaxGMtmlovO97T7sVnzKOhwyACAAACgAgAAAAAKoAAzpPZgsJJDbEst+zXEsvgxmGyJJlJlJljuaSZYgM2AAAAiAAAAAAAAACqAALCCDKGfwa4Z79kWGMoSCIAyAAAAAAQAFAEQAAAVQAABBV3RUEAUQBQAAAAAAAAAAAAAQAAAAVUEABRAAAAAFAAAAAAABAAAF2TYFQAUQBUAABQAAAA2U3EAAEFAQUBBSOwHdU3QF7QgAAKACBssQu5Iuk2Nlg2EY7C+F8gxGXSkxsCbgAoAL8EBFQBUAAAAAFAjyCDJAQVQFhCABGUAEG0A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6" name="AutoShape 8" descr="data:image/jpeg;base64,/9j/4AAQSkZJRgABAQAAAQABAAD/2wBDAAkGBwgHBgkIBwgKCgkLDRYPDQwMDRsUFRAWIB0iIiAdHx8kKDQsJCYxJx8fLT0tMTU3Ojo6Iys/RD84QzQ5Ojf/2wBDAQoKCg0MDRoPDxo3JR8lNzc3Nzc3Nzc3Nzc3Nzc3Nzc3Nzc3Nzc3Nzc3Nzc3Nzc3Nzc3Nzc3Nzc3Nzc3Nzc3Nzf/wAARCAEUALcDASIAAhEBAxEB/8QAHAABAQACAgMAAAAAAAAAAAAAAAECAwUGBAcI/8QANBABAAIBAgUCAwYEBwAAAAAAAAECAwQRBQYSITEHYUFRcRMUIoGRoSSSscEyQmSCotHw/8QAGgEBAQADAQEAAAAAAAAAAAAAAAECAwQFBv/EACYRAQACAgEEAQMFAAAAAAAAAAABAgMRBBIhMWEFFFGxMjNxocH/2gAMAwEAAhEDEQA/APR4AAAACqAAAAAIgAqgAAAAAAAAAACIAAAAAKoAACxG6CCoAAoAAAIgAAAqgCIAAAAAKoosQgbPM4ZpLavUWx1jfpw5ck/StLW/s8atXsz0w5dxarl/mfjGau9tNoM2LF7TbHbef02/VpzXmtJmPLbirE2iZ8PWExsjflp02mGmYbYlrmNMRUVABQARAAAAAAAAABVAAWGdYYw2VhjKw3YadVoe+/TfRxp/Sfjd5jvnrqJ+sRiiP+3o7QY+vLWPd9I8s6T7v6VZMe205NJntP59TlyW3bXqZddKapE/eYh8063H05bR7vCtDl+LY+nUXj3cVZux23WGrNXptMNcsWUpLa0IAoAIgAAAAAAAAAqiwiwgyhtp5aobaeUllDmeC4+vU44931Dp9NGHkaMG3jh07/WabvmXlqvXxDDSPNrRD6u1eGI4TmwV8RgtSP5dnH07vafX5dl7ax0j3+HyZx2u2ryfVwd/LnOPW31eT6uDv5bcH6IYcr9yWuWMspYuhyIAoAAAIgAoAIAAACqKggyhsrLVDOJRYds9PqRqOauF4Z8X1WOJ+nVD6vyR1Y7R84mHyn6Wfi564PH+oif03l9V1tvVo3EXmv3hsvaZrV8e8ct/G5o+Vpj93EWlyvMcTj4zrcc/5M96/paXETLZjjVYXNbd5SUEbGkAUAEQAAAAAAAAAVQAFWJYqg7P6daqNJzhw7NM7dOSdvr0zEPpfljjEa/S3rknbJiv0zEz5j4Pkrh2otpNdg1Fe048lbR+UvdfDuYMWi4h+DLEUzRFvz+DyvkKXreuSjv4tK5cdqT5erefcX2HOHGMUeK6zLt/NMuvS7F6h5Yzc48Ty1neL5erf6xDrj0sfekT6hxZO1pgRUZsABVAEQAAAAAAAAAVQABtrp81sNs1cOS2Ks7WyRSZrE+8+Gp7g9OqUx8pY6Wm1Ptb3vNq+e87fHtPaIcnL5P0+OL633dXE431F5rvXZ6gjs5iNfnvOO1bz+GsfHx2d213p3otVqcubFxS+Gclpt0Rp46Y3+Ubw8jS+n+DBwrVaX7/AEyZs0T05bYpjp7du28tE/Kcbp8/1LfX43PFpie0PWfE9ROq1uTLa3VM7bz8+2zxXesnpjxOO+PW6S8f7o/s8DL6fcdplilaYbxM7dUX2iP2b453Gt4vDRPC5Eeay6mOQ47wrPwTiWTQam+O+SlazNscztO8RPxj3ce6a2i0RaPEua1ZrMxPmABkgAiAAAAAAAAAAAAo9scj6iI5Y01Z8xFo/wCUvU7v/Kuo+z4JhpE/C39Zef8AJ06sMR7ep8TOs0/x/sO6feKxMd2+uqiPi6zOr2rWd22NX7vCnA+g6nZa6zaf8TOdfERvMw6z98nbywya2YrPdhHHNum+oVoycw2zRO/2mKs/pvH9nWXJ8x6idRxbNM+K7Vj/AN+bjH1XHrNcNY9PkuVMWz3mPuAN7QAIgAAAAAAAAAAAA7XwHP0cPx138RP9ZdUc3oM8VwxFZ7RGzm5VeqmndwL9GSZ9OwTm3p5/dnTPMVjeXERn7Mq6jt5efOJ7MZnL/ePdry6n8M93GzqPdqy6jt5Ixdy2fs4PiVuvXZrfOzxmzUz1Z8k/OzW9isarEPm8k7vMgDJiAAAAAAAIgAAAAAqjzNJk6Mc/V4bdhnarC8bhnjt0228+maZr5MWS0RPU8WL7MutpmjrjK8uczVky7w0TdhaxGMtmlovO97T7sVnzKOhwyACAAACgAgAAAAAKoAAzpPZgsJJDbEst+zXEsvgxmGyJJlJlJljuaSZYgM2AAAAiAAAAAAAAACqAALCCDKGfwa4Z79kWGMoSCIAyAAAAAAQAFAEQAAAVQAABBV3RUEAUQBQAAAAAAAAAAAAAQAAAAVUEABRAAAAAFAAAAAAABAAAF2TYFQAUQBUAABQAAAA2U3EAAEFAQUBBSOwHdU3QF7QgAAKACBssQu5Iuk2Nlg2EY7C+F8gxGXSkxsCbgAoAL8EBFQBUAAAAAFAjyCDJAQVQFhCABGUAEG0A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8" name="AutoShape 10" descr="data:image/jpeg;base64,/9j/4AAQSkZJRgABAQAAAQABAAD/2wBDAAkGBwgHBgkIBwgKCgkLDRYPDQwMDRsUFRAWIB0iIiAdHx8kKDQsJCYxJx8fLT0tMTU3Ojo6Iys/RD84QzQ5Ojf/2wBDAQoKCg0MDRoPDxo3JR8lNzc3Nzc3Nzc3Nzc3Nzc3Nzc3Nzc3Nzc3Nzc3Nzc3Nzc3Nzc3Nzc3Nzc3Nzc3Nzc3Nzf/wAARCAEUALcDASIAAhEBAxEB/8QAHAABAQACAgMAAAAAAAAAAAAAAAECAwUGBAcI/8QANBABAAIBAgUCAwYEBwAAAAAAAAECAwQRBQYSITEHYUFRcRMUIoGRoSSSscEyQmSCotHw/8QAGgEBAQADAQEAAAAAAAAAAAAAAAECAwQFBv/EACYRAQACAgEEAQMFAAAAAAAAAAABAgMRBBIhMWEFFFGxMjNxocH/2gAMAwEAAhEDEQA/APR4AAAACqAAAAAIgAqgAAAAAAAAAACIAAAAAKoAACxG6CCoAAoAAAIgAAAqgCIAAAAAKoosQgbPM4ZpLavUWx1jfpw5ck/StLW/s8atXsz0w5dxarl/mfjGau9tNoM2LF7TbHbef02/VpzXmtJmPLbirE2iZ8PWExsjflp02mGmYbYlrmNMRUVABQARAAAAAAAAABVAAWGdYYw2VhjKw3YadVoe+/TfRxp/Sfjd5jvnrqJ+sRiiP+3o7QY+vLWPd9I8s6T7v6VZMe205NJntP59TlyW3bXqZddKapE/eYh8063H05bR7vCtDl+LY+nUXj3cVZux23WGrNXptMNcsWUpLa0IAoAIgAAAAAAAAAqiwiwgyhtp5aobaeUllDmeC4+vU44931Dp9NGHkaMG3jh07/WabvmXlqvXxDDSPNrRD6u1eGI4TmwV8RgtSP5dnH07vafX5dl7ax0j3+HyZx2u2ryfVwd/LnOPW31eT6uDv5bcH6IYcr9yWuWMspYuhyIAoAAAIgAoAIAAACqKggyhsrLVDOJRYds9PqRqOauF4Z8X1WOJ+nVD6vyR1Y7R84mHyn6Wfi564PH+oif03l9V1tvVo3EXmv3hsvaZrV8e8ct/G5o+Vpj93EWlyvMcTj4zrcc/5M96/paXETLZjjVYXNbd5SUEbGkAUAEQAAAAAAAAAVQAFWJYqg7P6daqNJzhw7NM7dOSdvr0zEPpfljjEa/S3rknbJiv0zEz5j4Pkrh2otpNdg1Fe048lbR+UvdfDuYMWi4h+DLEUzRFvz+DyvkKXreuSjv4tK5cdqT5erefcX2HOHGMUeK6zLt/NMuvS7F6h5Yzc48Ty1neL5erf6xDrj0sfekT6hxZO1pgRUZsABVAEQAAAAAAAAAVQABtrp81sNs1cOS2Ks7WyRSZrE+8+Gp7g9OqUx8pY6Wm1Ptb3vNq+e87fHtPaIcnL5P0+OL633dXE431F5rvXZ6gjs5iNfnvOO1bz+GsfHx2d213p3otVqcubFxS+Gclpt0Rp46Y3+Ubw8jS+n+DBwrVaX7/AEyZs0T05bYpjp7du28tE/Kcbp8/1LfX43PFpie0PWfE9ROq1uTLa3VM7bz8+2zxXesnpjxOO+PW6S8f7o/s8DL6fcdplilaYbxM7dUX2iP2b453Gt4vDRPC5Eeay6mOQ47wrPwTiWTQam+O+SlazNscztO8RPxj3ce6a2i0RaPEua1ZrMxPmABkgAiAAAAAAAAAAAAo9scj6iI5Y01Z8xFo/wCUvU7v/Kuo+z4JhpE/C39Zef8AJ06sMR7ep8TOs0/x/sO6feKxMd2+uqiPi6zOr2rWd22NX7vCnA+g6nZa6zaf8TOdfERvMw6z98nbywya2YrPdhHHNum+oVoycw2zRO/2mKs/pvH9nWXJ8x6idRxbNM+K7Vj/AN+bjH1XHrNcNY9PkuVMWz3mPuAN7QAIgAAAAAAAAAAAA7XwHP0cPx138RP9ZdUc3oM8VwxFZ7RGzm5VeqmndwL9GSZ9OwTm3p5/dnTPMVjeXERn7Mq6jt5efOJ7MZnL/ePdry6n8M93GzqPdqy6jt5Ixdy2fs4PiVuvXZrfOzxmzUz1Z8k/OzW9isarEPm8k7vMgDJiAAAAAAAIgAAAAAqjzNJk6Mc/V4bdhnarC8bhnjt0228+maZr5MWS0RPU8WL7MutpmjrjK8uczVky7w0TdhaxGMtmlovO97T7sVnzKOhwyACAAACgAgAAAAAKoAAzpPZgsJJDbEst+zXEsvgxmGyJJlJlJljuaSZYgM2AAAAiAAAAAAAAACqAALCCDKGfwa4Z79kWGMoSCIAyAAAAAAQAFAEQAAAVQAABBV3RUEAUQBQAAAAAAAAAAAAAQAAAAVUEABRAAAAAFAAAAAAABAAAF2TYFQAUQBUAABQAAAA2U3EAAEFAQUBBSOwHdU3QF7QgAAKACBssQu5Iuk2Nlg2EY7C+F8gxGXSkxsCbgAoAL8EBFQBUAAAAAFAjyCDJAQVQFhCABGUAEG0A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0" name="AutoShape 12" descr="data:image/jpeg;base64,/9j/4AAQSkZJRgABAQAAAQABAAD/2wBDAAkGBwgHBgkIBwgKCgkLDRYPDQwMDRsUFRAWIB0iIiAdHx8kKDQsJCYxJx8fLT0tMTU3Ojo6Iys/RD84QzQ5Ojf/2wBDAQoKCg0MDRoPDxo3JR8lNzc3Nzc3Nzc3Nzc3Nzc3Nzc3Nzc3Nzc3Nzc3Nzc3Nzc3Nzc3Nzc3Nzc3Nzc3Nzc3Nzf/wAARCAEUALcDASIAAhEBAxEB/8QAHAABAQACAgMAAAAAAAAAAAAAAAECAwUGBAcI/8QANBABAAIBAgUCAwYEBwAAAAAAAAECAwQRBQYSITEHYUFRcRMUIoGRoSSSscEyQmSCotHw/8QAGgEBAQADAQEAAAAAAAAAAAAAAAECAwQFBv/EACYRAQACAgEEAQMFAAAAAAAAAAABAgMRBBIhMWEFFFGxMjNxocH/2gAMAwEAAhEDEQA/APR4AAAACqAAAAAIgAqgAAAAAAAAAACIAAAAAKoAACxG6CCoAAoAAAIgAAAqgCIAAAAAKoosQgbPM4ZpLavUWx1jfpw5ck/StLW/s8atXsz0w5dxarl/mfjGau9tNoM2LF7TbHbef02/VpzXmtJmPLbirE2iZ8PWExsjflp02mGmYbYlrmNMRUVABQARAAAAAAAAABVAAWGdYYw2VhjKw3YadVoe+/TfRxp/Sfjd5jvnrqJ+sRiiP+3o7QY+vLWPd9I8s6T7v6VZMe205NJntP59TlyW3bXqZddKapE/eYh8063H05bR7vCtDl+LY+nUXj3cVZux23WGrNXptMNcsWUpLa0IAoAIgAAAAAAAAAqiwiwgyhtp5aobaeUllDmeC4+vU44931Dp9NGHkaMG3jh07/WabvmXlqvXxDDSPNrRD6u1eGI4TmwV8RgtSP5dnH07vafX5dl7ax0j3+HyZx2u2ryfVwd/LnOPW31eT6uDv5bcH6IYcr9yWuWMspYuhyIAoAAAIgAoAIAAACqKggyhsrLVDOJRYds9PqRqOauF4Z8X1WOJ+nVD6vyR1Y7R84mHyn6Wfi564PH+oif03l9V1tvVo3EXmv3hsvaZrV8e8ct/G5o+Vpj93EWlyvMcTj4zrcc/5M96/paXETLZjjVYXNbd5SUEbGkAUAEQAAAAAAAAAVQAFWJYqg7P6daqNJzhw7NM7dOSdvr0zEPpfljjEa/S3rknbJiv0zEz5j4Pkrh2otpNdg1Fe048lbR+UvdfDuYMWi4h+DLEUzRFvz+DyvkKXreuSjv4tK5cdqT5erefcX2HOHGMUeK6zLt/NMuvS7F6h5Yzc48Ty1neL5erf6xDrj0sfekT6hxZO1pgRUZsABVAEQAAAAAAAAAVQABtrp81sNs1cOS2Ks7WyRSZrE+8+Gp7g9OqUx8pY6Wm1Ptb3vNq+e87fHtPaIcnL5P0+OL633dXE431F5rvXZ6gjs5iNfnvOO1bz+GsfHx2d213p3otVqcubFxS+Gclpt0Rp46Y3+Ubw8jS+n+DBwrVaX7/AEyZs0T05bYpjp7du28tE/Kcbp8/1LfX43PFpie0PWfE9ROq1uTLa3VM7bz8+2zxXesnpjxOO+PW6S8f7o/s8DL6fcdplilaYbxM7dUX2iP2b453Gt4vDRPC5Eeay6mOQ47wrPwTiWTQam+O+SlazNscztO8RPxj3ce6a2i0RaPEua1ZrMxPmABkgAiAAAAAAAAAAAAo9scj6iI5Y01Z8xFo/wCUvU7v/Kuo+z4JhpE/C39Zef8AJ06sMR7ep8TOs0/x/sO6feKxMd2+uqiPi6zOr2rWd22NX7vCnA+g6nZa6zaf8TOdfERvMw6z98nbywya2YrPdhHHNum+oVoycw2zRO/2mKs/pvH9nWXJ8x6idRxbNM+K7Vj/AN+bjH1XHrNcNY9PkuVMWz3mPuAN7QAIgAAAAAAAAAAAA7XwHP0cPx138RP9ZdUc3oM8VwxFZ7RGzm5VeqmndwL9GSZ9OwTm3p5/dnTPMVjeXERn7Mq6jt5efOJ7MZnL/ePdry6n8M93GzqPdqy6jt5Ixdy2fs4PiVuvXZrfOzxmzUz1Z8k/OzW9isarEPm8k7vMgDJiAAAAAAAIgAAAAAqjzNJk6Mc/V4bdhnarC8bhnjt0228+maZr5MWS0RPU8WL7MutpmjrjK8uczVky7w0TdhaxGMtmlovO97T7sVnzKOhwyACAAACgAgAAAAAKoAAzpPZgsJJDbEst+zXEsvgxmGyJJlJlJljuaSZYgM2AAAAiAAAAAAAAACqAALCCDKGfwa4Z79kWGMoSCIAyAAAAAAQAFAEQAAAVQAABBV3RUEAUQBQAAAAAAAAAAAAAQAAAAVUEABRAAAAAFAAAAAAABAAAF2TYFQAUQBUAABQAAAA2U3EAAEFAQUBBSOwHdU3QF7QgAAKACBssQu5Iuk2Nlg2EY7C+F8gxGXSkxsCbgAoAL8EBFQBUAAAAAFAjyCDJAQVQFhCABGUAEG0A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2" name="AutoShape 14" descr="data:image/jpeg;base64,/9j/4AAQSkZJRgABAQAAAQABAAD/2wBDAAkGBwgHBgkIBwgKCgkLDRYPDQwMDRsUFRAWIB0iIiAdHx8kKDQsJCYxJx8fLT0tMTU3Ojo6Iys/RD84QzQ5Ojf/2wBDAQoKCg0MDRoPDxo3JR8lNzc3Nzc3Nzc3Nzc3Nzc3Nzc3Nzc3Nzc3Nzc3Nzc3Nzc3Nzc3Nzc3Nzc3Nzc3Nzc3Nzf/wAARCAEUALcDASIAAhEBAxEB/8QAHAABAQACAgMAAAAAAAAAAAAAAAECAwUGBAcI/8QANBABAAIBAgUCAwYEBwAAAAAAAAECAwQRBQYSITEHYUFRcRMUIoGRoSSSscEyQmSCotHw/8QAGgEBAQADAQEAAAAAAAAAAAAAAAECAwQFBv/EACYRAQACAgEEAQMFAAAAAAAAAAABAgMRBBIhMWEFFFGxMjNxocH/2gAMAwEAAhEDEQA/APR4AAAACqAAAAAIgAqgAAAAAAAAAACIAAAAAKoAACxG6CCoAAoAAAIgAAAqgCIAAAAAKoosQgbPM4ZpLavUWx1jfpw5ck/StLW/s8atXsz0w5dxarl/mfjGau9tNoM2LF7TbHbef02/VpzXmtJmPLbirE2iZ8PWExsjflp02mGmYbYlrmNMRUVABQARAAAAAAAAABVAAWGdYYw2VhjKw3YadVoe+/TfRxp/Sfjd5jvnrqJ+sRiiP+3o7QY+vLWPd9I8s6T7v6VZMe205NJntP59TlyW3bXqZddKapE/eYh8063H05bR7vCtDl+LY+nUXj3cVZux23WGrNXptMNcsWUpLa0IAoAIgAAAAAAAAAqiwiwgyhtp5aobaeUllDmeC4+vU44931Dp9NGHkaMG3jh07/WabvmXlqvXxDDSPNrRD6u1eGI4TmwV8RgtSP5dnH07vafX5dl7ax0j3+HyZx2u2ryfVwd/LnOPW31eT6uDv5bcH6IYcr9yWuWMspYuhyIAoAAAIgAoAIAAACqKggyhsrLVDOJRYds9PqRqOauF4Z8X1WOJ+nVD6vyR1Y7R84mHyn6Wfi564PH+oif03l9V1tvVo3EXmv3hsvaZrV8e8ct/G5o+Vpj93EWlyvMcTj4zrcc/5M96/paXETLZjjVYXNbd5SUEbGkAUAEQAAAAAAAAAVQAFWJYqg7P6daqNJzhw7NM7dOSdvr0zEPpfljjEa/S3rknbJiv0zEz5j4Pkrh2otpNdg1Fe048lbR+UvdfDuYMWi4h+DLEUzRFvz+DyvkKXreuSjv4tK5cdqT5erefcX2HOHGMUeK6zLt/NMuvS7F6h5Yzc48Ty1neL5erf6xDrj0sfekT6hxZO1pgRUZsABVAEQAAAAAAAAAVQABtrp81sNs1cOS2Ks7WyRSZrE+8+Gp7g9OqUx8pY6Wm1Ptb3vNq+e87fHtPaIcnL5P0+OL633dXE431F5rvXZ6gjs5iNfnvOO1bz+GsfHx2d213p3otVqcubFxS+Gclpt0Rp46Y3+Ubw8jS+n+DBwrVaX7/AEyZs0T05bYpjp7du28tE/Kcbp8/1LfX43PFpie0PWfE9ROq1uTLa3VM7bz8+2zxXesnpjxOO+PW6S8f7o/s8DL6fcdplilaYbxM7dUX2iP2b453Gt4vDRPC5Eeay6mOQ47wrPwTiWTQam+O+SlazNscztO8RPxj3ce6a2i0RaPEua1ZrMxPmABkgAiAAAAAAAAAAAAo9scj6iI5Y01Z8xFo/wCUvU7v/Kuo+z4JhpE/C39Zef8AJ06sMR7ep8TOs0/x/sO6feKxMd2+uqiPi6zOr2rWd22NX7vCnA+g6nZa6zaf8TOdfERvMw6z98nbywya2YrPdhHHNum+oVoycw2zRO/2mKs/pvH9nWXJ8x6idRxbNM+K7Vj/AN+bjH1XHrNcNY9PkuVMWz3mPuAN7QAIgAAAAAAAAAAAA7XwHP0cPx138RP9ZdUc3oM8VwxFZ7RGzm5VeqmndwL9GSZ9OwTm3p5/dnTPMVjeXERn7Mq6jt5efOJ7MZnL/ePdry6n8M93GzqPdqy6jt5Ixdy2fs4PiVuvXZrfOzxmzUz1Z8k/OzW9isarEPm8k7vMgDJiAAAAAAAIgAAAAAqjzNJk6Mc/V4bdhnarC8bhnjt0228+maZr5MWS0RPU8WL7MutpmjrjK8uczVky7w0TdhaxGMtmlovO97T7sVnzKOhwyACAAACgAgAAAAAKoAAzpPZgsJJDbEst+zXEsvgxmGyJJlJlJljuaSZYgM2AAAAiAAAAAAAAACqAALCCDKGfwa4Z79kWGMoSCIAyAAAAAAQAFAEQAAAVQAABBV3RUEAUQBQAAAAAAAAAAAAAQAAAAVUEABRAAAAAFAAAAAAABAAAF2TYFQAUQBUAABQAAAA2U3EAAEFAQUBBSOwHdU3QF7QgAAKACBssQu5Iuk2Nlg2EY7C+F8gxGXSkxsCbgAoAL8EBFQBUAAAAAFAjyCDJAQVQFhCABGUAEG0A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6" name="AutoShape 18" descr="data:image/jpeg;base64,/9j/4AAQSkZJRgABAQAAAQABAAD/2wCEAAkGBhQSEBQUEhQUFBQUFRQUFBUUFBQUFBQUFBQVFBQUFBQXHCYeFxkkGRQUHy8gIycpLCwsFR4xNTAqNSYrLCkBCQoKDgwOGg8PGiwcHBwpLCksLCwpKSksLCksLCwsLCksKSkpLCwsKSkpLCwsLCwsLCwpLCwsKSwsKSwsLCwsKf/AABEIAL4BCQMBIgACEQEDEQH/xAAbAAABBQEBAAAAAAAAAAAAAAACAAEDBAUGB//EADsQAAICAQIDBAYIBAcBAAAAAAABAgMRBBIFIVETMUFhBiJxgZGhFDJCUrHB0fAHM0NyU2KCkqKy8RX/xAAZAQADAQEBAAAAAAAAAAAAAAAAAQIDBAX/xAAiEQEBAAMAAgIDAAMAAAAAAAAAAQIREgMhMUETIlEEMmH/2gAMAwEAAhEDEQA/APL0hxCwd2mJDpCwOgBh0h0h0gBDpDodACFgfA+BpJIfaOhJAYMD4CwLAxsOBKIWB8CMOBg8CwIBSFgfA+BgOBYCwLAAOBYCwLAaAdo2AhCAcDBYGaABwILA2BGYQsCAGFgcbAtGiwIdILBSQ4HwFgWABJDodIJRAg4CSHwEkOEZIJIJRC2DANotpLsFsAkeBsEu0baBgwLAewW0BsGBYD2i2gEeB8B7RYA9g2iwHgWB6MG0YPAzQgjwLAWBYDQAILaNgkBFgLAzAw4GwHgZgANCCFtEaIJISHGg2AkhKISQAyQSQ6QSiBGUQoxHUSSMBkaMQ1AKMSRQGAKI+wnhTk1+H+i19v1YNLq+RcxtRcpGDsGdZ3NH8NrX9aSXsRM/4Zy++/gg4T+XFwGwZxOz1X8O7Y/Vkn7V+j/IxdZ6N3V53QbS8YrK/ULhTnkxv2xdgtpO6xnEhrEO0Wwl2i2jCHYLYS7BtowhcRsErQLiBo2gcEjQ2CTRiwG0M0SAMZoLAsCMGBmSNAtAA4EO0LAhtHgJIdRDUSiCohYCSHUQAVENRHSDUQSGMSWMR1EmhAcKmhWb3APRWzUv1ViPjJ93u6mh6HeiD1Et801Wv+T6Ly8z1jQ8PjXFRjFJJckissphPbP3l6jn+Ceg9NKT27pdZc/kdFXo0u5F2FRKqzmy89rXHwxSWmE9MX9gnAz/ACVf4ozJ6Yq38PTXcbTqI50mmPmsZ5eCV55x/wBCYWZlBbZdVy+PU894hwqdMtsl7/BnvlunMDjno/C6OGjqxzmbDWXj/wCx4q4jbTb43wGVEnybjnCfTyZlOAWaum+NmU3EGwbYTbBtgK0hcQHAsOAEoiNXaBcSxKIDiTQhcQcE20ZxJtNDgZxJXAZxJ2aLAzJGhsBsAwLAWBbQ2A4CSHUQ9pSQ7QlEJIPaLYCkHGI8YkkYjhFGJrcA4Q9RdGC7m8y8l4mfCB6X/Dfg+IO1rnLu8ki5/f4zyv8APt2HCuHquEYxWFFJL3GtCsjrWMFpI488rlW+GOoUYhJCSHM2hCEIAbALiGIArzqKl9JoyRBbAvHKyoyx3HL8Z4RGyLTXeeacb4C6ZcucfDqvJ/qey31GDxXhcbFiSTPQwymc9uH348vTyB1jbDquKeibi263y+6/1MK7Qyh9aLX78GLLGx045SqLgA4Ft1guoyuS5FN1gOBcdQLqIuS9KbgM4Fp1gusnY0quILiWnABwDYVnEbYWHABxHsldxFtJnEHaMtEohKJIoBKAFpGoBqJJGAagB6RxgSxgFGsljWEpaKirLSPaPRfTbaIpew8l4ZTm2C6yj+J7bwqrbBR6fMrO6wZ/Oel+qBOkBXEkON0kIQgBCEIAQhCAGZHNErZDZIAqXIz9REvXzKF8zs8Uri81jK1VZj6vSqWU0bOpmZtsjs+meDkuJcL2PK7mZ7pOxvryjj+MUyhc1DOJR3peHfiSXTmvmjk8uM+Y68MvqgdILpGepkoQm45hJ7d3SXRsePEY7mpJxa59eXXkc/tqCVJG6S/BKSzF5Q0qBdHpmyrAdZoSpInUPZaUXABwLkqiOVY9wlRwG2liVYHZjCRVBKouKgJacWxpUVIaqLa04a04bCpGoljUWo0EkaA2NH4XDFsP7o/iexaOXceSaevDT6NP4HrHC7N1cX1SNLd4MrNZ7a8GGR1khytyEIQAhCEAIQhADMr3RLJHNBCrJvZnX2GtqYGTqoHf4rLHD5JqsvVWmfZYWtVEzrWb5XUXjD7yjDSxs1+lhLun2sH7GotfMsQfMytVxFV6/SSf2HOb8OTxj/qcvl/1bYfLWXAl9C1WnfNxtucfJ1wjJNf7ZL3+RnavgMXLQ2Y/mKqu1d2XZFbZfHPwNbgfG6rKtW5S9bdZJZ/z1W5+eCe5R7DSWKSeZ6VJJ804uzuXw+Jw7sdOpXKw4PKm3URWWqoq1LrVLvx5rkTdkmsrufcdN9Bcde63jM9NJS6YWojn/imcj6O6lTpUfGv1X7Oe1/BNe4e78kOdJDKg1XSRypHsaZEqCGVBryoIZ0FdFpkypB7M0pUkfYj2WltacOOnL0ag1SGz0orTBR0xoRpDjSSemetOSRoL6oCVSDY0pRpO19FdXmva++PL3eBzSrRd4bqezmmu7ufsNMMvr+ozx29BrkSooaS/KTXiXIyM7NCXcSCEIRkIQgBCEIARHJhNkFswCvqGZWpL90jP1B3eKajj8nusjVxMy6s2L4FK6o1yqsJ6Zigc5xPQSstc13R9XPkubOrtr5DXcP21qC5ym8e995x+fPWo6PHjvdcVp9POumx/f7ve9v4EfELrFVTBZzFr3c+f5na6vh8XOEF3R9aX9sO74vLKb4ap2zbXKCx/rlza92fkc/TXljP0isjq52ZafYyi/wDVh/iUfQutq61Pu7OD9++WPzL92hWydj+3LEfYv/C36L6HCnb/AIjUI/2V5WffJz9yQrf4NNOVRHKotuJHIDU5VkU6y5JEM0AUp1EPZl2aIsDJpxrDVZPCJLGssldVBqstRqJFSOQKXZBdiXPo76MKGll0ZXKbVRVDuBeWhn91ksOGTf2Rzxl1B8F4o4PZL6r7n0fn5HUU35ObhwefT5mno9LZHk8Y9pdxmvdZ71fTajIPJnxvw8PkyxC4wuNi5ltYyOQKwLtCVJMjORE7COdw9FtJOZVtsAnfnuIbIN/aRrjh/WeWSO2wp2yDs0Mn/Va9nL8CP6FJf1n7+f4nVGFv2ryiV7kl3kuo0tn+Kv8AbH9DI1PDJyf835P9CuN/Z/kEr0pZfh3D/SlnfLkksRz08WvNlCfCLk01Y3ju5Z/Ejt0OobzLE+iksJe4wz/x8Lbla1x8uXxIuLVpKU39aXcv+sUVrrdtexP155y/b9aXzMvUaHVue7s4yx3Leox+GChdwfXzcnLZHdy9Vvkui6HFnjMb6rqxts9xrKhWyS/pV8kvvPxx5d3P2mipJJKOEkkklySS5JI5nRejF0PrTfxZpQ0E19pi/WfA91pStI5WFVVteLHcmGxpLKRDKZHKxkM7g2Ek7CLeRTtA7UYdbDWR6E0NbHocnDXE9euZ6Oq4+o6yOuj0RLHXrojloa4nr1o+aOo6iOu9nwJ46xnM160tVawfFpdYt9al9Q1dLqY9WqLlWoFzknvFd7SXmHGyRFXcWYSF7LrGnjORLW2PCRLFmWWX1ppJDxmx97HUhOSMlo5SZFOLJ3ICUypaV0rutgOh9SWVpFK41/Yv1D9HQ3ZIGV5DLUisqpYncI9AHGJVlqyGWs8ybjVyxdbRFOSKM9YQT1hncFdLlkkVbJlaerIJ6ozuB7TWSRUsYE9SVp3i4PaScitZMCd5XnePktpJzK8pgzuIJWhyNpJTA3/vkQStA7QfI2UdUTQ1Rjxv5ki1B6krz2zDVliGsMOOo8/30JYakcTXQV6st06o5uGpLFWr8ykV1VOpNCjUHJUa3zL9Gu8ytRFdfRaXqpo5XT8QNPT68yywR1Y6OsnhExqdb0L1Op6s5c8L9Ovx+WfC8oiaI4Wrw/EF2rzMdV09TRrCvOYVli6lOy1Y5G+GLl8mZWWlWzUEWou9xnXak6ccGHVq7PVFeerM6zU+ZWs1RXEazKtGesK89YZ89SQT1JNxjWZtKWsIZaszZagjlqDK4rmTRlqyKWqM6WoInqCOF9tCeqIJakoyvIpXi4h9r0tQRSuKUriN3C4h9LkrSKVpVdwDuDgdLDsA7QrStA7YOB0pK4JXFTcPvNNseV1Xhx1JQUx1MqUuWnHVkkNYZSmFGwfSbi3Ia0s1cQ/eTnFcyWGoZcyTcNuro4p+8mhp+LdWcRDVMsV61lzJncHoOn4svvLJf03GeeN36HnFfEmi1DijQ7ZWdwej18b7+fwJlxrwyeew4m2vYTR4m/xYuMaXNd5LiSfL88/Ir6nVx+9n2fmceuLP4+ZBZxR8w5kLmumu1y6soajXowJ8SIZa59/iV0rlr2a5FWerMqeqZG9QydtJGlLVkUtWZstQyH6QTtemq9WRvWGXK8HtydqjUerBeoMxWMZ2k+jaMtQA7zPdzyB2zD0ftflcN2qw5NtJYXqxcm2+7CT8ih2rJtNc8SSe1vGHjPWL5ZXhJk5bk9Kx+dUb19fWzxX8p96WX9rpzF9JhhvNmE8N9k2s8/Hd/ll8GTU3TWN0lJJxl9SUW3D6uWp92fe+7OCCxWShKLsj62ctVyzzbeP5nd6zWOjMO8musRLbiEs2KM2oxk6vVbbwue4LsH5EKpk9ilNYi4ZaqxOUa5KSi3v7lgX/ANFdH8hzLIr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8" name="AutoShape 20" descr="data:image/jpeg;base64,/9j/4AAQSkZJRgABAQAAAQABAAD/2wCEAAkGBhQSEBQUEhQUFBQUFRQUFBUUFBQUFBQUFBQVFBQUFBQXHCYeFxkkGRQUHy8gIycpLCwsFR4xNTAqNSYrLCkBCQoKDgwOGg8PGiwcHBwpLCksLCwpKSksLCksLCwsLCksKSkpLCwsKSkpLCwsLCwsLCwpLCwsKSwsKSwsLCwsKf/AABEIAL4BCQMBIgACEQEDEQH/xAAbAAABBQEBAAAAAAAAAAAAAAACAAEDBAUGB//EADsQAAICAQIDBAYIBAcBAAAAAAABAgMRBBIFIVETMUFhBiJxgZGhFDJCUrHB0fAHM0NyU2KCkqKy8RX/xAAZAQADAQEBAAAAAAAAAAAAAAAAAQIDBAX/xAAiEQEBAAMAAgIDAAMAAAAAAAAAAQIREgMhMUETIlEEMmH/2gAMAwEAAhEDEQA/APL0hxCwd2mJDpCwOgBh0h0h0gBDpDodACFgfA+BpJIfaOhJAYMD4CwLAxsOBKIWB8CMOBg8CwIBSFgfA+BgOBYCwLAAOBYCwLAaAdo2AhCAcDBYGaABwILA2BGYQsCAGFgcbAtGiwIdILBSQ4HwFgWABJDodIJRAg4CSHwEkOEZIJIJRC2DANotpLsFsAkeBsEu0baBgwLAewW0BsGBYD2i2gEeB8B7RYA9g2iwHgWB6MG0YPAzQgjwLAWBYDQAILaNgkBFgLAzAw4GwHgZgANCCFtEaIJISHGg2AkhKISQAyQSQ6QSiBGUQoxHUSSMBkaMQ1AKMSRQGAKI+wnhTk1+H+i19v1YNLq+RcxtRcpGDsGdZ3NH8NrX9aSXsRM/4Zy++/gg4T+XFwGwZxOz1X8O7Y/Vkn7V+j/IxdZ6N3V53QbS8YrK/ULhTnkxv2xdgtpO6xnEhrEO0Wwl2i2jCHYLYS7BtowhcRsErQLiBo2gcEjQ2CTRiwG0M0SAMZoLAsCMGBmSNAtAA4EO0LAhtHgJIdRDUSiCohYCSHUQAVENRHSDUQSGMSWMR1EmhAcKmhWb3APRWzUv1ViPjJ93u6mh6HeiD1Et801Wv+T6Ly8z1jQ8PjXFRjFJJckissphPbP3l6jn+Ceg9NKT27pdZc/kdFXo0u5F2FRKqzmy89rXHwxSWmE9MX9gnAz/ACVf4ozJ6Yq38PTXcbTqI50mmPmsZ5eCV55x/wBCYWZlBbZdVy+PU894hwqdMtsl7/BnvlunMDjno/C6OGjqxzmbDWXj/wCx4q4jbTb43wGVEnybjnCfTyZlOAWaum+NmU3EGwbYTbBtgK0hcQHAsOAEoiNXaBcSxKIDiTQhcQcE20ZxJtNDgZxJXAZxJ2aLAzJGhsBsAwLAWBbQ2A4CSHUQ9pSQ7QlEJIPaLYCkHGI8YkkYjhFGJrcA4Q9RdGC7m8y8l4mfCB6X/Dfg+IO1rnLu8ki5/f4zyv8APt2HCuHquEYxWFFJL3GtCsjrWMFpI488rlW+GOoUYhJCSHM2hCEIAbALiGIArzqKl9JoyRBbAvHKyoyx3HL8Z4RGyLTXeeacb4C6ZcucfDqvJ/qey31GDxXhcbFiSTPQwymc9uH348vTyB1jbDquKeibi263y+6/1MK7Qyh9aLX78GLLGx045SqLgA4Ft1guoyuS5FN1gOBcdQLqIuS9KbgM4Fp1gusnY0quILiWnABwDYVnEbYWHABxHsldxFtJnEHaMtEohKJIoBKAFpGoBqJJGAagB6RxgSxgFGsljWEpaKirLSPaPRfTbaIpew8l4ZTm2C6yj+J7bwqrbBR6fMrO6wZ/Oel+qBOkBXEkON0kIQgBCEIAQhCAGZHNErZDZIAqXIz9REvXzKF8zs8Uri81jK1VZj6vSqWU0bOpmZtsjs+meDkuJcL2PK7mZ7pOxvryjj+MUyhc1DOJR3peHfiSXTmvmjk8uM+Y68MvqgdILpGepkoQm45hJ7d3SXRsePEY7mpJxa59eXXkc/tqCVJG6S/BKSzF5Q0qBdHpmyrAdZoSpInUPZaUXABwLkqiOVY9wlRwG2liVYHZjCRVBKouKgJacWxpUVIaqLa04a04bCpGoljUWo0EkaA2NH4XDFsP7o/iexaOXceSaevDT6NP4HrHC7N1cX1SNLd4MrNZ7a8GGR1khytyEIQAhCEAIQhADMr3RLJHNBCrJvZnX2GtqYGTqoHf4rLHD5JqsvVWmfZYWtVEzrWb5XUXjD7yjDSxs1+lhLun2sH7GotfMsQfMytVxFV6/SSf2HOb8OTxj/qcvl/1bYfLWXAl9C1WnfNxtucfJ1wjJNf7ZL3+RnavgMXLQ2Y/mKqu1d2XZFbZfHPwNbgfG6rKtW5S9bdZJZ/z1W5+eCe5R7DSWKSeZ6VJJ804uzuXw+Jw7sdOpXKw4PKm3URWWqoq1LrVLvx5rkTdkmsrufcdN9Bcde63jM9NJS6YWojn/imcj6O6lTpUfGv1X7Oe1/BNe4e78kOdJDKg1XSRypHsaZEqCGVBryoIZ0FdFpkypB7M0pUkfYj2WltacOOnL0ag1SGz0orTBR0xoRpDjSSemetOSRoL6oCVSDY0pRpO19FdXmva++PL3eBzSrRd4bqezmmu7ufsNMMvr+ozx29BrkSooaS/KTXiXIyM7NCXcSCEIRkIQgBCEIARHJhNkFswCvqGZWpL90jP1B3eKajj8nusjVxMy6s2L4FK6o1yqsJ6Zigc5xPQSstc13R9XPkubOrtr5DXcP21qC5ym8e995x+fPWo6PHjvdcVp9POumx/f7ve9v4EfELrFVTBZzFr3c+f5na6vh8XOEF3R9aX9sO74vLKb4ap2zbXKCx/rlza92fkc/TXljP0isjq52ZafYyi/wDVh/iUfQutq61Pu7OD9++WPzL92hWydj+3LEfYv/C36L6HCnb/AIjUI/2V5WffJz9yQrf4NNOVRHKotuJHIDU5VkU6y5JEM0AUp1EPZl2aIsDJpxrDVZPCJLGssldVBqstRqJFSOQKXZBdiXPo76MKGll0ZXKbVRVDuBeWhn91ksOGTf2Rzxl1B8F4o4PZL6r7n0fn5HUU35ObhwefT5mno9LZHk8Y9pdxmvdZ71fTajIPJnxvw8PkyxC4wuNi5ltYyOQKwLtCVJMjORE7COdw9FtJOZVtsAnfnuIbIN/aRrjh/WeWSO2wp2yDs0Mn/Va9nL8CP6FJf1n7+f4nVGFv2ryiV7kl3kuo0tn+Kv8AbH9DI1PDJyf835P9CuN/Z/kEr0pZfh3D/SlnfLkksRz08WvNlCfCLk01Y3ju5Z/Ejt0OobzLE+iksJe4wz/x8Lbla1x8uXxIuLVpKU39aXcv+sUVrrdtexP155y/b9aXzMvUaHVue7s4yx3Leox+GChdwfXzcnLZHdy9Vvkui6HFnjMb6rqxts9xrKhWyS/pV8kvvPxx5d3P2mipJJKOEkkklySS5JI5nRejF0PrTfxZpQ0E19pi/WfA91pStI5WFVVteLHcmGxpLKRDKZHKxkM7g2Ek7CLeRTtA7UYdbDWR6E0NbHocnDXE9euZ6Oq4+o6yOuj0RLHXrojloa4nr1o+aOo6iOu9nwJ46xnM160tVawfFpdYt9al9Q1dLqY9WqLlWoFzknvFd7SXmHGyRFXcWYSF7LrGnjORLW2PCRLFmWWX1ppJDxmx97HUhOSMlo5SZFOLJ3ICUypaV0rutgOh9SWVpFK41/Yv1D9HQ3ZIGV5DLUisqpYncI9AHGJVlqyGWs8ybjVyxdbRFOSKM9YQT1hncFdLlkkVbJlaerIJ6ozuB7TWSRUsYE9SVp3i4PaScitZMCd5XnePktpJzK8pgzuIJWhyNpJTA3/vkQStA7QfI2UdUTQ1Rjxv5ki1B6krz2zDVliGsMOOo8/30JYakcTXQV6st06o5uGpLFWr8ykV1VOpNCjUHJUa3zL9Gu8ytRFdfRaXqpo5XT8QNPT68yywR1Y6OsnhExqdb0L1Op6s5c8L9Ovx+WfC8oiaI4Wrw/EF2rzMdV09TRrCvOYVli6lOy1Y5G+GLl8mZWWlWzUEWou9xnXak6ccGHVq7PVFeerM6zU+ZWs1RXEazKtGesK89YZ89SQT1JNxjWZtKWsIZaszZagjlqDK4rmTRlqyKWqM6WoInqCOF9tCeqIJakoyvIpXi4h9r0tQRSuKUriN3C4h9LkrSKVpVdwDuDgdLDsA7QrStA7YOB0pK4JXFTcPvNNseV1Xhx1JQUx1MqUuWnHVkkNYZSmFGwfSbi3Ia0s1cQ/eTnFcyWGoZcyTcNuro4p+8mhp+LdWcRDVMsV61lzJncHoOn4svvLJf03GeeN36HnFfEmi1DijQ7ZWdwej18b7+fwJlxrwyeew4m2vYTR4m/xYuMaXNd5LiSfL88/Ir6nVx+9n2fmceuLP4+ZBZxR8w5kLmumu1y6soajXowJ8SIZa59/iV0rlr2a5FWerMqeqZG9QydtJGlLVkUtWZstQyH6QTtemq9WRvWGXK8HtydqjUerBeoMxWMZ2k+jaMtQA7zPdzyB2zD0ftflcN2qw5NtJYXqxcm2+7CT8ih2rJtNc8SSe1vGHjPWL5ZXhJk5bk9Kx+dUb19fWzxX8p96WX9rpzF9JhhvNmE8N9k2s8/Hd/ll8GTU3TWN0lJJxl9SUW3D6uWp92fe+7OCCxWShKLsj62ctVyzzbeP5nd6zWOjMO8musRLbiEs2KM2oxk6vVbbwue4LsH5EKpk9ilNYi4ZaqxOUa5KSi3v7lgX/ANFdH8hzLIr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72" name="AutoShape 24" descr="data:image/jpeg;base64,/9j/4AAQSkZJRgABAQAAAQABAAD/2wCEAAkGBhQSEBQUEhQUFBQUFRQUFBUUFBQUFBQUFBQVFBQUFBQXHCYeFxkkGRQUHy8gIycpLCwsFR4xNTAqNSYrLCkBCQoKDgwOGg8PGiwcHBwpLCksLCwpKSksLCksLCwsLCksKSkpLCwsKSkpLCwsLCwsLCwpLCwsKSwsKSwsLCwsKf/AABEIAL4BCQMBIgACEQEDEQH/xAAbAAABBQEBAAAAAAAAAAAAAAACAAEDBAUGB//EADsQAAICAQIDBAYIBAcBAAAAAAABAgMRBBIFIVETMUFhBiJxgZGhFDJCUrHB0fAHM0NyU2KCkqKy8RX/xAAZAQADAQEBAAAAAAAAAAAAAAAAAQIDBAX/xAAiEQEBAAMAAgIDAAMAAAAAAAAAAQIREgMhMUETIlEEMmH/2gAMAwEAAhEDEQA/APL0hxCwd2mJDpCwOgBh0h0h0gBDpDodACFgfA+BpJIfaOhJAYMD4CwLAxsOBKIWB8CMOBg8CwIBSFgfA+BgOBYCwLAAOBYCwLAaAdo2AhCAcDBYGaABwILA2BGYQsCAGFgcbAtGiwIdILBSQ4HwFgWABJDodIJRAg4CSHwEkOEZIJIJRC2DANotpLsFsAkeBsEu0baBgwLAewW0BsGBYD2i2gEeB8B7RYA9g2iwHgWB6MG0YPAzQgjwLAWBYDQAILaNgkBFgLAzAw4GwHgZgANCCFtEaIJISHGg2AkhKISQAyQSQ6QSiBGUQoxHUSSMBkaMQ1AKMSRQGAKI+wnhTk1+H+i19v1YNLq+RcxtRcpGDsGdZ3NH8NrX9aSXsRM/4Zy++/gg4T+XFwGwZxOz1X8O7Y/Vkn7V+j/IxdZ6N3V53QbS8YrK/ULhTnkxv2xdgtpO6xnEhrEO0Wwl2i2jCHYLYS7BtowhcRsErQLiBo2gcEjQ2CTRiwG0M0SAMZoLAsCMGBmSNAtAA4EO0LAhtHgJIdRDUSiCohYCSHUQAVENRHSDUQSGMSWMR1EmhAcKmhWb3APRWzUv1ViPjJ93u6mh6HeiD1Et801Wv+T6Ly8z1jQ8PjXFRjFJJckissphPbP3l6jn+Ceg9NKT27pdZc/kdFXo0u5F2FRKqzmy89rXHwxSWmE9MX9gnAz/ACVf4ozJ6Yq38PTXcbTqI50mmPmsZ5eCV55x/wBCYWZlBbZdVy+PU894hwqdMtsl7/BnvlunMDjno/C6OGjqxzmbDWXj/wCx4q4jbTb43wGVEnybjnCfTyZlOAWaum+NmU3EGwbYTbBtgK0hcQHAsOAEoiNXaBcSxKIDiTQhcQcE20ZxJtNDgZxJXAZxJ2aLAzJGhsBsAwLAWBbQ2A4CSHUQ9pSQ7QlEJIPaLYCkHGI8YkkYjhFGJrcA4Q9RdGC7m8y8l4mfCB6X/Dfg+IO1rnLu8ki5/f4zyv8APt2HCuHquEYxWFFJL3GtCsjrWMFpI488rlW+GOoUYhJCSHM2hCEIAbALiGIArzqKl9JoyRBbAvHKyoyx3HL8Z4RGyLTXeeacb4C6ZcucfDqvJ/qey31GDxXhcbFiSTPQwymc9uH348vTyB1jbDquKeibi263y+6/1MK7Qyh9aLX78GLLGx045SqLgA4Ft1guoyuS5FN1gOBcdQLqIuS9KbgM4Fp1gusnY0quILiWnABwDYVnEbYWHABxHsldxFtJnEHaMtEohKJIoBKAFpGoBqJJGAagB6RxgSxgFGsljWEpaKirLSPaPRfTbaIpew8l4ZTm2C6yj+J7bwqrbBR6fMrO6wZ/Oel+qBOkBXEkON0kIQgBCEIAQhCAGZHNErZDZIAqXIz9REvXzKF8zs8Uri81jK1VZj6vSqWU0bOpmZtsjs+meDkuJcL2PK7mZ7pOxvryjj+MUyhc1DOJR3peHfiSXTmvmjk8uM+Y68MvqgdILpGepkoQm45hJ7d3SXRsePEY7mpJxa59eXXkc/tqCVJG6S/BKSzF5Q0qBdHpmyrAdZoSpInUPZaUXABwLkqiOVY9wlRwG2liVYHZjCRVBKouKgJacWxpUVIaqLa04a04bCpGoljUWo0EkaA2NH4XDFsP7o/iexaOXceSaevDT6NP4HrHC7N1cX1SNLd4MrNZ7a8GGR1khytyEIQAhCEAIQhADMr3RLJHNBCrJvZnX2GtqYGTqoHf4rLHD5JqsvVWmfZYWtVEzrWb5XUXjD7yjDSxs1+lhLun2sH7GotfMsQfMytVxFV6/SSf2HOb8OTxj/qcvl/1bYfLWXAl9C1WnfNxtucfJ1wjJNf7ZL3+RnavgMXLQ2Y/mKqu1d2XZFbZfHPwNbgfG6rKtW5S9bdZJZ/z1W5+eCe5R7DSWKSeZ6VJJ804uzuXw+Jw7sdOpXKw4PKm3URWWqoq1LrVLvx5rkTdkmsrufcdN9Bcde63jM9NJS6YWojn/imcj6O6lTpUfGv1X7Oe1/BNe4e78kOdJDKg1XSRypHsaZEqCGVBryoIZ0FdFpkypB7M0pUkfYj2WltacOOnL0ag1SGz0orTBR0xoRpDjSSemetOSRoL6oCVSDY0pRpO19FdXmva++PL3eBzSrRd4bqezmmu7ufsNMMvr+ozx29BrkSooaS/KTXiXIyM7NCXcSCEIRkIQgBCEIARHJhNkFswCvqGZWpL90jP1B3eKajj8nusjVxMy6s2L4FK6o1yqsJ6Zigc5xPQSstc13R9XPkubOrtr5DXcP21qC5ym8e995x+fPWo6PHjvdcVp9POumx/f7ve9v4EfELrFVTBZzFr3c+f5na6vh8XOEF3R9aX9sO74vLKb4ap2zbXKCx/rlza92fkc/TXljP0isjq52ZafYyi/wDVh/iUfQutq61Pu7OD9++WPzL92hWydj+3LEfYv/C36L6HCnb/AIjUI/2V5WffJz9yQrf4NNOVRHKotuJHIDU5VkU6y5JEM0AUp1EPZl2aIsDJpxrDVZPCJLGssldVBqstRqJFSOQKXZBdiXPo76MKGll0ZXKbVRVDuBeWhn91ksOGTf2Rzxl1B8F4o4PZL6r7n0fn5HUU35ObhwefT5mno9LZHk8Y9pdxmvdZ71fTajIPJnxvw8PkyxC4wuNi5ltYyOQKwLtCVJMjORE7COdw9FtJOZVtsAnfnuIbIN/aRrjh/WeWSO2wp2yDs0Mn/Va9nL8CP6FJf1n7+f4nVGFv2ryiV7kl3kuo0tn+Kv8AbH9DI1PDJyf835P9CuN/Z/kEr0pZfh3D/SlnfLkksRz08WvNlCfCLk01Y3ju5Z/Ejt0OobzLE+iksJe4wz/x8Lbla1x8uXxIuLVpKU39aXcv+sUVrrdtexP155y/b9aXzMvUaHVue7s4yx3Leox+GChdwfXzcnLZHdy9Vvkui6HFnjMb6rqxts9xrKhWyS/pV8kvvPxx5d3P2mipJJKOEkkklySS5JI5nRejF0PrTfxZpQ0E19pi/WfA91pStI5WFVVteLHcmGxpLKRDKZHKxkM7g2Ek7CLeRTtA7UYdbDWR6E0NbHocnDXE9euZ6Oq4+o6yOuj0RLHXrojloa4nr1o+aOo6iOu9nwJ46xnM160tVawfFpdYt9al9Q1dLqY9WqLlWoFzknvFd7SXmHGyRFXcWYSF7LrGnjORLW2PCRLFmWWX1ppJDxmx97HUhOSMlo5SZFOLJ3ICUypaV0rutgOh9SWVpFK41/Yv1D9HQ3ZIGV5DLUisqpYncI9AHGJVlqyGWs8ybjVyxdbRFOSKM9YQT1hncFdLlkkVbJlaerIJ6ozuB7TWSRUsYE9SVp3i4PaScitZMCd5XnePktpJzK8pgzuIJWhyNpJTA3/vkQStA7QfI2UdUTQ1Rjxv5ki1B6krz2zDVliGsMOOo8/30JYakcTXQV6st06o5uGpLFWr8ykV1VOpNCjUHJUa3zL9Gu8ytRFdfRaXqpo5XT8QNPT68yywR1Y6OsnhExqdb0L1Op6s5c8L9Ovx+WfC8oiaI4Wrw/EF2rzMdV09TRrCvOYVli6lOy1Y5G+GLl8mZWWlWzUEWou9xnXak6ccGHVq7PVFeerM6zU+ZWs1RXEazKtGesK89YZ89SQT1JNxjWZtKWsIZaszZagjlqDK4rmTRlqyKWqM6WoInqCOF9tCeqIJakoyvIpXi4h9r0tQRSuKUriN3C4h9LkrSKVpVdwDuDgdLDsA7QrStA7YOB0pK4JXFTcPvNNseV1Xhx1JQUx1MqUuWnHVkkNYZSmFGwfSbi3Ia0s1cQ/eTnFcyWGoZcyTcNuro4p+8mhp+LdWcRDVMsV61lzJncHoOn4svvLJf03GeeN36HnFfEmi1DijQ7ZWdwej18b7+fwJlxrwyeew4m2vYTR4m/xYuMaXNd5LiSfL88/Ir6nVx+9n2fmceuLP4+ZBZxR8w5kLmumu1y6soajXowJ8SIZa59/iV0rlr2a5FWerMqeqZG9QydtJGlLVkUtWZstQyH6QTtemq9WRvWGXK8HtydqjUerBeoMxWMZ2k+jaMtQA7zPdzyB2zD0ftflcN2qw5NtJYXqxcm2+7CT8ih2rJtNc8SSe1vGHjPWL5ZXhJk5bk9Kx+dUb19fWzxX8p96WX9rpzF9JhhvNmE8N9k2s8/Hd/ll8GTU3TWN0lJJxl9SUW3D6uWp92fe+7OCCxWShKLsj62ctVyzzbeP5nd6zWOjMO8musRLbiEs2KM2oxk6vVbbwue4LsH5EKpk9ilNYi4ZaqxOUa5KSi3v7lgX/ANFdH8hzLIrp/9k="/>
          <p:cNvSpPr>
            <a:spLocks noChangeAspect="1" noChangeArrowheads="1"/>
          </p:cNvSpPr>
          <p:nvPr/>
        </p:nvSpPr>
        <p:spPr bwMode="auto">
          <a:xfrm>
            <a:off x="-324544" y="-2619672"/>
            <a:ext cx="6562725" cy="4724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611560" y="980728"/>
            <a:ext cx="7992888" cy="648072"/>
          </a:xfrm>
          <a:effectLst/>
        </p:spPr>
        <p:txBody>
          <a:bodyPr>
            <a:prstTxWarp prst="textInflateTop">
              <a:avLst/>
            </a:prstTxWarp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31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по горизонтали</a:t>
            </a:r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: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39552" y="1988840"/>
            <a:ext cx="6912768" cy="34163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Количественной характеристикой силового действия электрического поля на заряженные тела служит векторная величина E, называемая  . . . . .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Управляющая кнопка: домой 14">
            <a:hlinkClick r:id="rId2" action="ppaction://hlinksldjump" highlightClick="1"/>
          </p:cNvPr>
          <p:cNvSpPr/>
          <p:nvPr/>
        </p:nvSpPr>
        <p:spPr>
          <a:xfrm>
            <a:off x="395536" y="5949280"/>
            <a:ext cx="1296144" cy="648072"/>
          </a:xfrm>
          <a:prstGeom prst="actionButtonHome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2" descr="http://fizika7klass.narod.ru/olderfiles/1/0004-004-Karbonovye-kisloty-eto-or-9477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4581128"/>
            <a:ext cx="1728192" cy="209279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endParaRPr lang="ru-RU" dirty="0"/>
          </a:p>
        </p:txBody>
      </p:sp>
      <p:sp>
        <p:nvSpPr>
          <p:cNvPr id="2052" name="AutoShape 4" descr="data:image/jpeg;base64,/9j/4AAQSkZJRgABAQAAAQABAAD/2wBDAAkGBwgHBgkIBwgKCgkLDRYPDQwMDRsUFRAWIB0iIiAdHx8kKDQsJCYxJx8fLT0tMTU3Ojo6Iys/RD84QzQ5Ojf/2wBDAQoKCg0MDRoPDxo3JR8lNzc3Nzc3Nzc3Nzc3Nzc3Nzc3Nzc3Nzc3Nzc3Nzc3Nzc3Nzc3Nzc3Nzc3Nzc3Nzc3Nzf/wAARCAEUALcDASIAAhEBAxEB/8QAHAABAQACAgMAAAAAAAAAAAAAAAECAwUGBAcI/8QANBABAAIBAgUCAwYEBwAAAAAAAAECAwQRBQYSITEHYUFRcRMUIoGRoSSSscEyQmSCotHw/8QAGgEBAQADAQEAAAAAAAAAAAAAAAECAwQFBv/EACYRAQACAgEEAQMFAAAAAAAAAAABAgMRBBIhMWEFFFGxMjNxocH/2gAMAwEAAhEDEQA/APR4AAAACqAAAAAIgAqgAAAAAAAAAACIAAAAAKoAACxG6CCoAAoAAAIgAAAqgCIAAAAAKoosQgbPM4ZpLavUWx1jfpw5ck/StLW/s8atXsz0w5dxarl/mfjGau9tNoM2LF7TbHbef02/VpzXmtJmPLbirE2iZ8PWExsjflp02mGmYbYlrmNMRUVABQARAAAAAAAAABVAAWGdYYw2VhjKw3YadVoe+/TfRxp/Sfjd5jvnrqJ+sRiiP+3o7QY+vLWPd9I8s6T7v6VZMe205NJntP59TlyW3bXqZddKapE/eYh8063H05bR7vCtDl+LY+nUXj3cVZux23WGrNXptMNcsWUpLa0IAoAIgAAAAAAAAAqiwiwgyhtp5aobaeUllDmeC4+vU44931Dp9NGHkaMG3jh07/WabvmXlqvXxDDSPNrRD6u1eGI4TmwV8RgtSP5dnH07vafX5dl7ax0j3+HyZx2u2ryfVwd/LnOPW31eT6uDv5bcH6IYcr9yWuWMspYuhyIAoAAAIgAoAIAAACqKggyhsrLVDOJRYds9PqRqOauF4Z8X1WOJ+nVD6vyR1Y7R84mHyn6Wfi564PH+oif03l9V1tvVo3EXmv3hsvaZrV8e8ct/G5o+Vpj93EWlyvMcTj4zrcc/5M96/paXETLZjjVYXNbd5SUEbGkAUAEQAAAAAAAAAVQAFWJYqg7P6daqNJzhw7NM7dOSdvr0zEPpfljjEa/S3rknbJiv0zEz5j4Pkrh2otpNdg1Fe048lbR+UvdfDuYMWi4h+DLEUzRFvz+DyvkKXreuSjv4tK5cdqT5erefcX2HOHGMUeK6zLt/NMuvS7F6h5Yzc48Ty1neL5erf6xDrj0sfekT6hxZO1pgRUZsABVAEQAAAAAAAAAVQABtrp81sNs1cOS2Ks7WyRSZrE+8+Gp7g9OqUx8pY6Wm1Ptb3vNq+e87fHtPaIcnL5P0+OL633dXE431F5rvXZ6gjs5iNfnvOO1bz+GsfHx2d213p3otVqcubFxS+Gclpt0Rp46Y3+Ubw8jS+n+DBwrVaX7/AEyZs0T05bYpjp7du28tE/Kcbp8/1LfX43PFpie0PWfE9ROq1uTLa3VM7bz8+2zxXesnpjxOO+PW6S8f7o/s8DL6fcdplilaYbxM7dUX2iP2b453Gt4vDRPC5Eeay6mOQ47wrPwTiWTQam+O+SlazNscztO8RPxj3ce6a2i0RaPEua1ZrMxPmABkgAiAAAAAAAAAAAAo9scj6iI5Y01Z8xFo/wCUvU7v/Kuo+z4JhpE/C39Zef8AJ06sMR7ep8TOs0/x/sO6feKxMd2+uqiPi6zOr2rWd22NX7vCnA+g6nZa6zaf8TOdfERvMw6z98nbywya2YrPdhHHNum+oVoycw2zRO/2mKs/pvH9nWXJ8x6idRxbNM+K7Vj/AN+bjH1XHrNcNY9PkuVMWz3mPuAN7QAIgAAAAAAAAAAAA7XwHP0cPx138RP9ZdUc3oM8VwxFZ7RGzm5VeqmndwL9GSZ9OwTm3p5/dnTPMVjeXERn7Mq6jt5efOJ7MZnL/ePdry6n8M93GzqPdqy6jt5Ixdy2fs4PiVuvXZrfOzxmzUz1Z8k/OzW9isarEPm8k7vMgDJiAAAAAAAIgAAAAAqjzNJk6Mc/V4bdhnarC8bhnjt0228+maZr5MWS0RPU8WL7MutpmjrjK8uczVky7w0TdhaxGMtmlovO97T7sVnzKOhwyACAAACgAgAAAAAKoAAzpPZgsJJDbEst+zXEsvgxmGyJJlJlJljuaSZYgM2AAAAiAAAAAAAAACqAALCCDKGfwa4Z79kWGMoSCIAyAAAAAAQAFAEQAAAVQAABBV3RUEAUQBQAAAAAAAAAAAAAQAAAAVUEABRAAAAAFAAAAAAABAAAF2TYFQAUQBUAABQAAAA2U3EAAEFAQUBBSOwHdU3QF7QgAAKACBssQu5Iuk2Nlg2EY7C+F8gxGXSkxsCbgAoAL8EBFQBUAAAAAFAjyCDJAQVQFhCABGUAEG0A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data:image/jpeg;base64,/9j/4AAQSkZJRgABAQAAAQABAAD/2wBDAAkGBwgHBgkIBwgKCgkLDRYPDQwMDRsUFRAWIB0iIiAdHx8kKDQsJCYxJx8fLT0tMTU3Ojo6Iys/RD84QzQ5Ojf/2wBDAQoKCg0MDRoPDxo3JR8lNzc3Nzc3Nzc3Nzc3Nzc3Nzc3Nzc3Nzc3Nzc3Nzc3Nzc3Nzc3Nzc3Nzc3Nzc3Nzc3Nzf/wAARCAEUALcDASIAAhEBAxEB/8QAHAABAQACAgMAAAAAAAAAAAAAAAECAwUGBAcI/8QANBABAAIBAgUCAwYEBwAAAAAAAAECAwQRBQYSITEHYUFRcRMUIoGRoSSSscEyQmSCotHw/8QAGgEBAQADAQEAAAAAAAAAAAAAAAECAwQFBv/EACYRAQACAgEEAQMFAAAAAAAAAAABAgMRBBIhMWEFFFGxMjNxocH/2gAMAwEAAhEDEQA/APR4AAAACqAAAAAIgAqgAAAAAAAAAACIAAAAAKoAACxG6CCoAAoAAAIgAAAqgCIAAAAAKoosQgbPM4ZpLavUWx1jfpw5ck/StLW/s8atXsz0w5dxarl/mfjGau9tNoM2LF7TbHbef02/VpzXmtJmPLbirE2iZ8PWExsjflp02mGmYbYlrmNMRUVABQARAAAAAAAAABVAAWGdYYw2VhjKw3YadVoe+/TfRxp/Sfjd5jvnrqJ+sRiiP+3o7QY+vLWPd9I8s6T7v6VZMe205NJntP59TlyW3bXqZddKapE/eYh8063H05bR7vCtDl+LY+nUXj3cVZux23WGrNXptMNcsWUpLa0IAoAIgAAAAAAAAAqiwiwgyhtp5aobaeUllDmeC4+vU44931Dp9NGHkaMG3jh07/WabvmXlqvXxDDSPNrRD6u1eGI4TmwV8RgtSP5dnH07vafX5dl7ax0j3+HyZx2u2ryfVwd/LnOPW31eT6uDv5bcH6IYcr9yWuWMspYuhyIAoAAAIgAoAIAAACqKggyhsrLVDOJRYds9PqRqOauF4Z8X1WOJ+nVD6vyR1Y7R84mHyn6Wfi564PH+oif03l9V1tvVo3EXmv3hsvaZrV8e8ct/G5o+Vpj93EWlyvMcTj4zrcc/5M96/paXETLZjjVYXNbd5SUEbGkAUAEQAAAAAAAAAVQAFWJYqg7P6daqNJzhw7NM7dOSdvr0zEPpfljjEa/S3rknbJiv0zEz5j4Pkrh2otpNdg1Fe048lbR+UvdfDuYMWi4h+DLEUzRFvz+DyvkKXreuSjv4tK5cdqT5erefcX2HOHGMUeK6zLt/NMuvS7F6h5Yzc48Ty1neL5erf6xDrj0sfekT6hxZO1pgRUZsABVAEQAAAAAAAAAVQABtrp81sNs1cOS2Ks7WyRSZrE+8+Gp7g9OqUx8pY6Wm1Ptb3vNq+e87fHtPaIcnL5P0+OL633dXE431F5rvXZ6gjs5iNfnvOO1bz+GsfHx2d213p3otVqcubFxS+Gclpt0Rp46Y3+Ubw8jS+n+DBwrVaX7/AEyZs0T05bYpjp7du28tE/Kcbp8/1LfX43PFpie0PWfE9ROq1uTLa3VM7bz8+2zxXesnpjxOO+PW6S8f7o/s8DL6fcdplilaYbxM7dUX2iP2b453Gt4vDRPC5Eeay6mOQ47wrPwTiWTQam+O+SlazNscztO8RPxj3ce6a2i0RaPEua1ZrMxPmABkgAiAAAAAAAAAAAAo9scj6iI5Y01Z8xFo/wCUvU7v/Kuo+z4JhpE/C39Zef8AJ06sMR7ep8TOs0/x/sO6feKxMd2+uqiPi6zOr2rWd22NX7vCnA+g6nZa6zaf8TOdfERvMw6z98nbywya2YrPdhHHNum+oVoycw2zRO/2mKs/pvH9nWXJ8x6idRxbNM+K7Vj/AN+bjH1XHrNcNY9PkuVMWz3mPuAN7QAIgAAAAAAAAAAAA7XwHP0cPx138RP9ZdUc3oM8VwxFZ7RGzm5VeqmndwL9GSZ9OwTm3p5/dnTPMVjeXERn7Mq6jt5efOJ7MZnL/ePdry6n8M93GzqPdqy6jt5Ixdy2fs4PiVuvXZrfOzxmzUz1Z8k/OzW9isarEPm8k7vMgDJiAAAAAAAIgAAAAAqjzNJk6Mc/V4bdhnarC8bhnjt0228+maZr5MWS0RPU8WL7MutpmjrjK8uczVky7w0TdhaxGMtmlovO97T7sVnzKOhwyACAAACgAgAAAAAKoAAzpPZgsJJDbEst+zXEsvgxmGyJJlJlJljuaSZYgM2AAAAiAAAAAAAAACqAALCCDKGfwa4Z79kWGMoSCIAyAAAAAAQAFAEQAAAVQAABBV3RUEAUQBQAAAAAAAAAAAAAQAAAAVUEABRAAAAAFAAAAAAABAAAF2TYFQAUQBUAABQAAAA2U3EAAEFAQUBBSOwHdU3QF7QgAAKACBssQu5Iuk2Nlg2EY7C+F8gxGXSkxsCbgAoAL8EBFQBUAAAAAFAjyCDJAQVQFhCABGUAEG0A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6" name="AutoShape 8" descr="data:image/jpeg;base64,/9j/4AAQSkZJRgABAQAAAQABAAD/2wBDAAkGBwgHBgkIBwgKCgkLDRYPDQwMDRsUFRAWIB0iIiAdHx8kKDQsJCYxJx8fLT0tMTU3Ojo6Iys/RD84QzQ5Ojf/2wBDAQoKCg0MDRoPDxo3JR8lNzc3Nzc3Nzc3Nzc3Nzc3Nzc3Nzc3Nzc3Nzc3Nzc3Nzc3Nzc3Nzc3Nzc3Nzc3Nzc3Nzf/wAARCAEUALcDASIAAhEBAxEB/8QAHAABAQACAgMAAAAAAAAAAAAAAAECAwUGBAcI/8QANBABAAIBAgUCAwYEBwAAAAAAAAECAwQRBQYSITEHYUFRcRMUIoGRoSSSscEyQmSCotHw/8QAGgEBAQADAQEAAAAAAAAAAAAAAAECAwQFBv/EACYRAQACAgEEAQMFAAAAAAAAAAABAgMRBBIhMWEFFFGxMjNxocH/2gAMAwEAAhEDEQA/APR4AAAACqAAAAAIgAqgAAAAAAAAAACIAAAAAKoAACxG6CCoAAoAAAIgAAAqgCIAAAAAKoosQgbPM4ZpLavUWx1jfpw5ck/StLW/s8atXsz0w5dxarl/mfjGau9tNoM2LF7TbHbef02/VpzXmtJmPLbirE2iZ8PWExsjflp02mGmYbYlrmNMRUVABQARAAAAAAAAABVAAWGdYYw2VhjKw3YadVoe+/TfRxp/Sfjd5jvnrqJ+sRiiP+3o7QY+vLWPd9I8s6T7v6VZMe205NJntP59TlyW3bXqZddKapE/eYh8063H05bR7vCtDl+LY+nUXj3cVZux23WGrNXptMNcsWUpLa0IAoAIgAAAAAAAAAqiwiwgyhtp5aobaeUllDmeC4+vU44931Dp9NGHkaMG3jh07/WabvmXlqvXxDDSPNrRD6u1eGI4TmwV8RgtSP5dnH07vafX5dl7ax0j3+HyZx2u2ryfVwd/LnOPW31eT6uDv5bcH6IYcr9yWuWMspYuhyIAoAAAIgAoAIAAACqKggyhsrLVDOJRYds9PqRqOauF4Z8X1WOJ+nVD6vyR1Y7R84mHyn6Wfi564PH+oif03l9V1tvVo3EXmv3hsvaZrV8e8ct/G5o+Vpj93EWlyvMcTj4zrcc/5M96/paXETLZjjVYXNbd5SUEbGkAUAEQAAAAAAAAAVQAFWJYqg7P6daqNJzhw7NM7dOSdvr0zEPpfljjEa/S3rknbJiv0zEz5j4Pkrh2otpNdg1Fe048lbR+UvdfDuYMWi4h+DLEUzRFvz+DyvkKXreuSjv4tK5cdqT5erefcX2HOHGMUeK6zLt/NMuvS7F6h5Yzc48Ty1neL5erf6xDrj0sfekT6hxZO1pgRUZsABVAEQAAAAAAAAAVQABtrp81sNs1cOS2Ks7WyRSZrE+8+Gp7g9OqUx8pY6Wm1Ptb3vNq+e87fHtPaIcnL5P0+OL633dXE431F5rvXZ6gjs5iNfnvOO1bz+GsfHx2d213p3otVqcubFxS+Gclpt0Rp46Y3+Ubw8jS+n+DBwrVaX7/AEyZs0T05bYpjp7du28tE/Kcbp8/1LfX43PFpie0PWfE9ROq1uTLa3VM7bz8+2zxXesnpjxOO+PW6S8f7o/s8DL6fcdplilaYbxM7dUX2iP2b453Gt4vDRPC5Eeay6mOQ47wrPwTiWTQam+O+SlazNscztO8RPxj3ce6a2i0RaPEua1ZrMxPmABkgAiAAAAAAAAAAAAo9scj6iI5Y01Z8xFo/wCUvU7v/Kuo+z4JhpE/C39Zef8AJ06sMR7ep8TOs0/x/sO6feKxMd2+uqiPi6zOr2rWd22NX7vCnA+g6nZa6zaf8TOdfERvMw6z98nbywya2YrPdhHHNum+oVoycw2zRO/2mKs/pvH9nWXJ8x6idRxbNM+K7Vj/AN+bjH1XHrNcNY9PkuVMWz3mPuAN7QAIgAAAAAAAAAAAA7XwHP0cPx138RP9ZdUc3oM8VwxFZ7RGzm5VeqmndwL9GSZ9OwTm3p5/dnTPMVjeXERn7Mq6jt5efOJ7MZnL/ePdry6n8M93GzqPdqy6jt5Ixdy2fs4PiVuvXZrfOzxmzUz1Z8k/OzW9isarEPm8k7vMgDJiAAAAAAAIgAAAAAqjzNJk6Mc/V4bdhnarC8bhnjt0228+maZr5MWS0RPU8WL7MutpmjrjK8uczVky7w0TdhaxGMtmlovO97T7sVnzKOhwyACAAACgAgAAAAAKoAAzpPZgsJJDbEst+zXEsvgxmGyJJlJlJljuaSZYgM2AAAAiAAAAAAAAACqAALCCDKGfwa4Z79kWGMoSCIAyAAAAAAQAFAEQAAAVQAABBV3RUEAUQBQAAAAAAAAAAAAAQAAAAVUEABRAAAAAFAAAAAAABAAAF2TYFQAUQBUAABQAAAA2U3EAAEFAQUBBSOwHdU3QF7QgAAKACBssQu5Iuk2Nlg2EY7C+F8gxGXSkxsCbgAoAL8EBFQBUAAAAAFAjyCDJAQVQFhCABGUAEG0A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8" name="AutoShape 10" descr="data:image/jpeg;base64,/9j/4AAQSkZJRgABAQAAAQABAAD/2wBDAAkGBwgHBgkIBwgKCgkLDRYPDQwMDRsUFRAWIB0iIiAdHx8kKDQsJCYxJx8fLT0tMTU3Ojo6Iys/RD84QzQ5Ojf/2wBDAQoKCg0MDRoPDxo3JR8lNzc3Nzc3Nzc3Nzc3Nzc3Nzc3Nzc3Nzc3Nzc3Nzc3Nzc3Nzc3Nzc3Nzc3Nzc3Nzc3Nzf/wAARCAEUALcDASIAAhEBAxEB/8QAHAABAQACAgMAAAAAAAAAAAAAAAECAwUGBAcI/8QANBABAAIBAgUCAwYEBwAAAAAAAAECAwQRBQYSITEHYUFRcRMUIoGRoSSSscEyQmSCotHw/8QAGgEBAQADAQEAAAAAAAAAAAAAAAECAwQFBv/EACYRAQACAgEEAQMFAAAAAAAAAAABAgMRBBIhMWEFFFGxMjNxocH/2gAMAwEAAhEDEQA/APR4AAAACqAAAAAIgAqgAAAAAAAAAACIAAAAAKoAACxG6CCoAAoAAAIgAAAqgCIAAAAAKoosQgbPM4ZpLavUWx1jfpw5ck/StLW/s8atXsz0w5dxarl/mfjGau9tNoM2LF7TbHbef02/VpzXmtJmPLbirE2iZ8PWExsjflp02mGmYbYlrmNMRUVABQARAAAAAAAAABVAAWGdYYw2VhjKw3YadVoe+/TfRxp/Sfjd5jvnrqJ+sRiiP+3o7QY+vLWPd9I8s6T7v6VZMe205NJntP59TlyW3bXqZddKapE/eYh8063H05bR7vCtDl+LY+nUXj3cVZux23WGrNXptMNcsWUpLa0IAoAIgAAAAAAAAAqiwiwgyhtp5aobaeUllDmeC4+vU44931Dp9NGHkaMG3jh07/WabvmXlqvXxDDSPNrRD6u1eGI4TmwV8RgtSP5dnH07vafX5dl7ax0j3+HyZx2u2ryfVwd/LnOPW31eT6uDv5bcH6IYcr9yWuWMspYuhyIAoAAAIgAoAIAAACqKggyhsrLVDOJRYds9PqRqOauF4Z8X1WOJ+nVD6vyR1Y7R84mHyn6Wfi564PH+oif03l9V1tvVo3EXmv3hsvaZrV8e8ct/G5o+Vpj93EWlyvMcTj4zrcc/5M96/paXETLZjjVYXNbd5SUEbGkAUAEQAAAAAAAAAVQAFWJYqg7P6daqNJzhw7NM7dOSdvr0zEPpfljjEa/S3rknbJiv0zEz5j4Pkrh2otpNdg1Fe048lbR+UvdfDuYMWi4h+DLEUzRFvz+DyvkKXreuSjv4tK5cdqT5erefcX2HOHGMUeK6zLt/NMuvS7F6h5Yzc48Ty1neL5erf6xDrj0sfekT6hxZO1pgRUZsABVAEQAAAAAAAAAVQABtrp81sNs1cOS2Ks7WyRSZrE+8+Gp7g9OqUx8pY6Wm1Ptb3vNq+e87fHtPaIcnL5P0+OL633dXE431F5rvXZ6gjs5iNfnvOO1bz+GsfHx2d213p3otVqcubFxS+Gclpt0Rp46Y3+Ubw8jS+n+DBwrVaX7/AEyZs0T05bYpjp7du28tE/Kcbp8/1LfX43PFpie0PWfE9ROq1uTLa3VM7bz8+2zxXesnpjxOO+PW6S8f7o/s8DL6fcdplilaYbxM7dUX2iP2b453Gt4vDRPC5Eeay6mOQ47wrPwTiWTQam+O+SlazNscztO8RPxj3ce6a2i0RaPEua1ZrMxPmABkgAiAAAAAAAAAAAAo9scj6iI5Y01Z8xFo/wCUvU7v/Kuo+z4JhpE/C39Zef8AJ06sMR7ep8TOs0/x/sO6feKxMd2+uqiPi6zOr2rWd22NX7vCnA+g6nZa6zaf8TOdfERvMw6z98nbywya2YrPdhHHNum+oVoycw2zRO/2mKs/pvH9nWXJ8x6idRxbNM+K7Vj/AN+bjH1XHrNcNY9PkuVMWz3mPuAN7QAIgAAAAAAAAAAAA7XwHP0cPx138RP9ZdUc3oM8VwxFZ7RGzm5VeqmndwL9GSZ9OwTm3p5/dnTPMVjeXERn7Mq6jt5efOJ7MZnL/ePdry6n8M93GzqPdqy6jt5Ixdy2fs4PiVuvXZrfOzxmzUz1Z8k/OzW9isarEPm8k7vMgDJiAAAAAAAIgAAAAAqjzNJk6Mc/V4bdhnarC8bhnjt0228+maZr5MWS0RPU8WL7MutpmjrjK8uczVky7w0TdhaxGMtmlovO97T7sVnzKOhwyACAAACgAgAAAAAKoAAzpPZgsJJDbEst+zXEsvgxmGyJJlJlJljuaSZYgM2AAAAiAAAAAAAAACqAALCCDKGfwa4Z79kWGMoSCIAyAAAAAAQAFAEQAAAVQAABBV3RUEAUQBQAAAAAAAAAAAAAQAAAAVUEABRAAAAAFAAAAAAABAAAF2TYFQAUQBUAABQAAAA2U3EAAEFAQUBBSOwHdU3QF7QgAAKACBssQu5Iuk2Nlg2EY7C+F8gxGXSkxsCbgAoAL8EBFQBUAAAAAFAjyCDJAQVQFhCABGUAEG0A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0" name="AutoShape 12" descr="data:image/jpeg;base64,/9j/4AAQSkZJRgABAQAAAQABAAD/2wBDAAkGBwgHBgkIBwgKCgkLDRYPDQwMDRsUFRAWIB0iIiAdHx8kKDQsJCYxJx8fLT0tMTU3Ojo6Iys/RD84QzQ5Ojf/2wBDAQoKCg0MDRoPDxo3JR8lNzc3Nzc3Nzc3Nzc3Nzc3Nzc3Nzc3Nzc3Nzc3Nzc3Nzc3Nzc3Nzc3Nzc3Nzc3Nzc3Nzf/wAARCAEUALcDASIAAhEBAxEB/8QAHAABAQACAgMAAAAAAAAAAAAAAAECAwUGBAcI/8QANBABAAIBAgUCAwYEBwAAAAAAAAECAwQRBQYSITEHYUFRcRMUIoGRoSSSscEyQmSCotHw/8QAGgEBAQADAQEAAAAAAAAAAAAAAAECAwQFBv/EACYRAQACAgEEAQMFAAAAAAAAAAABAgMRBBIhMWEFFFGxMjNxocH/2gAMAwEAAhEDEQA/APR4AAAACqAAAAAIgAqgAAAAAAAAAACIAAAAAKoAACxG6CCoAAoAAAIgAAAqgCIAAAAAKoosQgbPM4ZpLavUWx1jfpw5ck/StLW/s8atXsz0w5dxarl/mfjGau9tNoM2LF7TbHbef02/VpzXmtJmPLbirE2iZ8PWExsjflp02mGmYbYlrmNMRUVABQARAAAAAAAAABVAAWGdYYw2VhjKw3YadVoe+/TfRxp/Sfjd5jvnrqJ+sRiiP+3o7QY+vLWPd9I8s6T7v6VZMe205NJntP59TlyW3bXqZddKapE/eYh8063H05bR7vCtDl+LY+nUXj3cVZux23WGrNXptMNcsWUpLa0IAoAIgAAAAAAAAAqiwiwgyhtp5aobaeUllDmeC4+vU44931Dp9NGHkaMG3jh07/WabvmXlqvXxDDSPNrRD6u1eGI4TmwV8RgtSP5dnH07vafX5dl7ax0j3+HyZx2u2ryfVwd/LnOPW31eT6uDv5bcH6IYcr9yWuWMspYuhyIAoAAAIgAoAIAAACqKggyhsrLVDOJRYds9PqRqOauF4Z8X1WOJ+nVD6vyR1Y7R84mHyn6Wfi564PH+oif03l9V1tvVo3EXmv3hsvaZrV8e8ct/G5o+Vpj93EWlyvMcTj4zrcc/5M96/paXETLZjjVYXNbd5SUEbGkAUAEQAAAAAAAAAVQAFWJYqg7P6daqNJzhw7NM7dOSdvr0zEPpfljjEa/S3rknbJiv0zEz5j4Pkrh2otpNdg1Fe048lbR+UvdfDuYMWi4h+DLEUzRFvz+DyvkKXreuSjv4tK5cdqT5erefcX2HOHGMUeK6zLt/NMuvS7F6h5Yzc48Ty1neL5erf6xDrj0sfekT6hxZO1pgRUZsABVAEQAAAAAAAAAVQABtrp81sNs1cOS2Ks7WyRSZrE+8+Gp7g9OqUx8pY6Wm1Ptb3vNq+e87fHtPaIcnL5P0+OL633dXE431F5rvXZ6gjs5iNfnvOO1bz+GsfHx2d213p3otVqcubFxS+Gclpt0Rp46Y3+Ubw8jS+n+DBwrVaX7/AEyZs0T05bYpjp7du28tE/Kcbp8/1LfX43PFpie0PWfE9ROq1uTLa3VM7bz8+2zxXesnpjxOO+PW6S8f7o/s8DL6fcdplilaYbxM7dUX2iP2b453Gt4vDRPC5Eeay6mOQ47wrPwTiWTQam+O+SlazNscztO8RPxj3ce6a2i0RaPEua1ZrMxPmABkgAiAAAAAAAAAAAAo9scj6iI5Y01Z8xFo/wCUvU7v/Kuo+z4JhpE/C39Zef8AJ06sMR7ep8TOs0/x/sO6feKxMd2+uqiPi6zOr2rWd22NX7vCnA+g6nZa6zaf8TOdfERvMw6z98nbywya2YrPdhHHNum+oVoycw2zRO/2mKs/pvH9nWXJ8x6idRxbNM+K7Vj/AN+bjH1XHrNcNY9PkuVMWz3mPuAN7QAIgAAAAAAAAAAAA7XwHP0cPx138RP9ZdUc3oM8VwxFZ7RGzm5VeqmndwL9GSZ9OwTm3p5/dnTPMVjeXERn7Mq6jt5efOJ7MZnL/ePdry6n8M93GzqPdqy6jt5Ixdy2fs4PiVuvXZrfOzxmzUz1Z8k/OzW9isarEPm8k7vMgDJiAAAAAAAIgAAAAAqjzNJk6Mc/V4bdhnarC8bhnjt0228+maZr5MWS0RPU8WL7MutpmjrjK8uczVky7w0TdhaxGMtmlovO97T7sVnzKOhwyACAAACgAgAAAAAKoAAzpPZgsJJDbEst+zXEsvgxmGyJJlJlJljuaSZYgM2AAAAiAAAAAAAAACqAALCCDKGfwa4Z79kWGMoSCIAyAAAAAAQAFAEQAAAVQAABBV3RUEAUQBQAAAAAAAAAAAAAQAAAAVUEABRAAAAAFAAAAAAABAAAF2TYFQAUQBUAABQAAAA2U3EAAEFAQUBBSOwHdU3QF7QgAAKACBssQu5Iuk2Nlg2EY7C+F8gxGXSkxsCbgAoAL8EBFQBUAAAAAFAjyCDJAQVQFhCABGUAEG0A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2" name="AutoShape 14" descr="data:image/jpeg;base64,/9j/4AAQSkZJRgABAQAAAQABAAD/2wBDAAkGBwgHBgkIBwgKCgkLDRYPDQwMDRsUFRAWIB0iIiAdHx8kKDQsJCYxJx8fLT0tMTU3Ojo6Iys/RD84QzQ5Ojf/2wBDAQoKCg0MDRoPDxo3JR8lNzc3Nzc3Nzc3Nzc3Nzc3Nzc3Nzc3Nzc3Nzc3Nzc3Nzc3Nzc3Nzc3Nzc3Nzc3Nzc3Nzf/wAARCAEUALcDASIAAhEBAxEB/8QAHAABAQACAgMAAAAAAAAAAAAAAAECAwUGBAcI/8QANBABAAIBAgUCAwYEBwAAAAAAAAECAwQRBQYSITEHYUFRcRMUIoGRoSSSscEyQmSCotHw/8QAGgEBAQADAQEAAAAAAAAAAAAAAAECAwQFBv/EACYRAQACAgEEAQMFAAAAAAAAAAABAgMRBBIhMWEFFFGxMjNxocH/2gAMAwEAAhEDEQA/APR4AAAACqAAAAAIgAqgAAAAAAAAAACIAAAAAKoAACxG6CCoAAoAAAIgAAAqgCIAAAAAKoosQgbPM4ZpLavUWx1jfpw5ck/StLW/s8atXsz0w5dxarl/mfjGau9tNoM2LF7TbHbef02/VpzXmtJmPLbirE2iZ8PWExsjflp02mGmYbYlrmNMRUVABQARAAAAAAAAABVAAWGdYYw2VhjKw3YadVoe+/TfRxp/Sfjd5jvnrqJ+sRiiP+3o7QY+vLWPd9I8s6T7v6VZMe205NJntP59TlyW3bXqZddKapE/eYh8063H05bR7vCtDl+LY+nUXj3cVZux23WGrNXptMNcsWUpLa0IAoAIgAAAAAAAAAqiwiwgyhtp5aobaeUllDmeC4+vU44931Dp9NGHkaMG3jh07/WabvmXlqvXxDDSPNrRD6u1eGI4TmwV8RgtSP5dnH07vafX5dl7ax0j3+HyZx2u2ryfVwd/LnOPW31eT6uDv5bcH6IYcr9yWuWMspYuhyIAoAAAIgAoAIAAACqKggyhsrLVDOJRYds9PqRqOauF4Z8X1WOJ+nVD6vyR1Y7R84mHyn6Wfi564PH+oif03l9V1tvVo3EXmv3hsvaZrV8e8ct/G5o+Vpj93EWlyvMcTj4zrcc/5M96/paXETLZjjVYXNbd5SUEbGkAUAEQAAAAAAAAAVQAFWJYqg7P6daqNJzhw7NM7dOSdvr0zEPpfljjEa/S3rknbJiv0zEz5j4Pkrh2otpNdg1Fe048lbR+UvdfDuYMWi4h+DLEUzRFvz+DyvkKXreuSjv4tK5cdqT5erefcX2HOHGMUeK6zLt/NMuvS7F6h5Yzc48Ty1neL5erf6xDrj0sfekT6hxZO1pgRUZsABVAEQAAAAAAAAAVQABtrp81sNs1cOS2Ks7WyRSZrE+8+Gp7g9OqUx8pY6Wm1Ptb3vNq+e87fHtPaIcnL5P0+OL633dXE431F5rvXZ6gjs5iNfnvOO1bz+GsfHx2d213p3otVqcubFxS+Gclpt0Rp46Y3+Ubw8jS+n+DBwrVaX7/AEyZs0T05bYpjp7du28tE/Kcbp8/1LfX43PFpie0PWfE9ROq1uTLa3VM7bz8+2zxXesnpjxOO+PW6S8f7o/s8DL6fcdplilaYbxM7dUX2iP2b453Gt4vDRPC5Eeay6mOQ47wrPwTiWTQam+O+SlazNscztO8RPxj3ce6a2i0RaPEua1ZrMxPmABkgAiAAAAAAAAAAAAo9scj6iI5Y01Z8xFo/wCUvU7v/Kuo+z4JhpE/C39Zef8AJ06sMR7ep8TOs0/x/sO6feKxMd2+uqiPi6zOr2rWd22NX7vCnA+g6nZa6zaf8TOdfERvMw6z98nbywya2YrPdhHHNum+oVoycw2zRO/2mKs/pvH9nWXJ8x6idRxbNM+K7Vj/AN+bjH1XHrNcNY9PkuVMWz3mPuAN7QAIgAAAAAAAAAAAA7XwHP0cPx138RP9ZdUc3oM8VwxFZ7RGzm5VeqmndwL9GSZ9OwTm3p5/dnTPMVjeXERn7Mq6jt5efOJ7MZnL/ePdry6n8M93GzqPdqy6jt5Ixdy2fs4PiVuvXZrfOzxmzUz1Z8k/OzW9isarEPm8k7vMgDJiAAAAAAAIgAAAAAqjzNJk6Mc/V4bdhnarC8bhnjt0228+maZr5MWS0RPU8WL7MutpmjrjK8uczVky7w0TdhaxGMtmlovO97T7sVnzKOhwyACAAACgAgAAAAAKoAAzpPZgsJJDbEst+zXEsvgxmGyJJlJlJljuaSZYgM2AAAAiAAAAAAAAACqAALCCDKGfwa4Z79kWGMoSCIAyAAAAAAQAFAEQAAAVQAABBV3RUEAUQBQAAAAAAAAAAAAAQAAAAVUEABRAAAAAFAAAAAAABAAAF2TYFQAUQBUAABQAAAA2U3EAAEFAQUBBSOwHdU3QF7QgAAKACBssQu5Iuk2Nlg2EY7C+F8gxGXSkxsCbgAoAL8EBFQBUAAAAAFAjyCDJAQVQFhCABGUAEG0A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6" name="AutoShape 18" descr="data:image/jpeg;base64,/9j/4AAQSkZJRgABAQAAAQABAAD/2wCEAAkGBhQSEBQUEhQUFBQUFRQUFBUUFBQUFBQUFBQVFBQUFBQXHCYeFxkkGRQUHy8gIycpLCwsFR4xNTAqNSYrLCkBCQoKDgwOGg8PGiwcHBwpLCksLCwpKSksLCksLCwsLCksKSkpLCwsKSkpLCwsLCwsLCwpLCwsKSwsKSwsLCwsKf/AABEIAL4BCQMBIgACEQEDEQH/xAAbAAABBQEBAAAAAAAAAAAAAAACAAEDBAUGB//EADsQAAICAQIDBAYIBAcBAAAAAAABAgMRBBIFIVETMUFhBiJxgZGhFDJCUrHB0fAHM0NyU2KCkqKy8RX/xAAZAQADAQEBAAAAAAAAAAAAAAAAAQIDBAX/xAAiEQEBAAMAAgIDAAMAAAAAAAAAAQIREgMhMUETIlEEMmH/2gAMAwEAAhEDEQA/APL0hxCwd2mJDpCwOgBh0h0h0gBDpDodACFgfA+BpJIfaOhJAYMD4CwLAxsOBKIWB8CMOBg8CwIBSFgfA+BgOBYCwLAAOBYCwLAaAdo2AhCAcDBYGaABwILA2BGYQsCAGFgcbAtGiwIdILBSQ4HwFgWABJDodIJRAg4CSHwEkOEZIJIJRC2DANotpLsFsAkeBsEu0baBgwLAewW0BsGBYD2i2gEeB8B7RYA9g2iwHgWB6MG0YPAzQgjwLAWBYDQAILaNgkBFgLAzAw4GwHgZgANCCFtEaIJISHGg2AkhKISQAyQSQ6QSiBGUQoxHUSSMBkaMQ1AKMSRQGAKI+wnhTk1+H+i19v1YNLq+RcxtRcpGDsGdZ3NH8NrX9aSXsRM/4Zy++/gg4T+XFwGwZxOz1X8O7Y/Vkn7V+j/IxdZ6N3V53QbS8YrK/ULhTnkxv2xdgtpO6xnEhrEO0Wwl2i2jCHYLYS7BtowhcRsErQLiBo2gcEjQ2CTRiwG0M0SAMZoLAsCMGBmSNAtAA4EO0LAhtHgJIdRDUSiCohYCSHUQAVENRHSDUQSGMSWMR1EmhAcKmhWb3APRWzUv1ViPjJ93u6mh6HeiD1Et801Wv+T6Ly8z1jQ8PjXFRjFJJckissphPbP3l6jn+Ceg9NKT27pdZc/kdFXo0u5F2FRKqzmy89rXHwxSWmE9MX9gnAz/ACVf4ozJ6Yq38PTXcbTqI50mmPmsZ5eCV55x/wBCYWZlBbZdVy+PU894hwqdMtsl7/BnvlunMDjno/C6OGjqxzmbDWXj/wCx4q4jbTb43wGVEnybjnCfTyZlOAWaum+NmU3EGwbYTbBtgK0hcQHAsOAEoiNXaBcSxKIDiTQhcQcE20ZxJtNDgZxJXAZxJ2aLAzJGhsBsAwLAWBbQ2A4CSHUQ9pSQ7QlEJIPaLYCkHGI8YkkYjhFGJrcA4Q9RdGC7m8y8l4mfCB6X/Dfg+IO1rnLu8ki5/f4zyv8APt2HCuHquEYxWFFJL3GtCsjrWMFpI488rlW+GOoUYhJCSHM2hCEIAbALiGIArzqKl9JoyRBbAvHKyoyx3HL8Z4RGyLTXeeacb4C6ZcucfDqvJ/qey31GDxXhcbFiSTPQwymc9uH348vTyB1jbDquKeibi263y+6/1MK7Qyh9aLX78GLLGx045SqLgA4Ft1guoyuS5FN1gOBcdQLqIuS9KbgM4Fp1gusnY0quILiWnABwDYVnEbYWHABxHsldxFtJnEHaMtEohKJIoBKAFpGoBqJJGAagB6RxgSxgFGsljWEpaKirLSPaPRfTbaIpew8l4ZTm2C6yj+J7bwqrbBR6fMrO6wZ/Oel+qBOkBXEkON0kIQgBCEIAQhCAGZHNErZDZIAqXIz9REvXzKF8zs8Uri81jK1VZj6vSqWU0bOpmZtsjs+meDkuJcL2PK7mZ7pOxvryjj+MUyhc1DOJR3peHfiSXTmvmjk8uM+Y68MvqgdILpGepkoQm45hJ7d3SXRsePEY7mpJxa59eXXkc/tqCVJG6S/BKSzF5Q0qBdHpmyrAdZoSpInUPZaUXABwLkqiOVY9wlRwG2liVYHZjCRVBKouKgJacWxpUVIaqLa04a04bCpGoljUWo0EkaA2NH4XDFsP7o/iexaOXceSaevDT6NP4HrHC7N1cX1SNLd4MrNZ7a8GGR1khytyEIQAhCEAIQhADMr3RLJHNBCrJvZnX2GtqYGTqoHf4rLHD5JqsvVWmfZYWtVEzrWb5XUXjD7yjDSxs1+lhLun2sH7GotfMsQfMytVxFV6/SSf2HOb8OTxj/qcvl/1bYfLWXAl9C1WnfNxtucfJ1wjJNf7ZL3+RnavgMXLQ2Y/mKqu1d2XZFbZfHPwNbgfG6rKtW5S9bdZJZ/z1W5+eCe5R7DSWKSeZ6VJJ804uzuXw+Jw7sdOpXKw4PKm3URWWqoq1LrVLvx5rkTdkmsrufcdN9Bcde63jM9NJS6YWojn/imcj6O6lTpUfGv1X7Oe1/BNe4e78kOdJDKg1XSRypHsaZEqCGVBryoIZ0FdFpkypB7M0pUkfYj2WltacOOnL0ag1SGz0orTBR0xoRpDjSSemetOSRoL6oCVSDY0pRpO19FdXmva++PL3eBzSrRd4bqezmmu7ufsNMMvr+ozx29BrkSooaS/KTXiXIyM7NCXcSCEIRkIQgBCEIARHJhNkFswCvqGZWpL90jP1B3eKajj8nusjVxMy6s2L4FK6o1yqsJ6Zigc5xPQSstc13R9XPkubOrtr5DXcP21qC5ym8e995x+fPWo6PHjvdcVp9POumx/f7ve9v4EfELrFVTBZzFr3c+f5na6vh8XOEF3R9aX9sO74vLKb4ap2zbXKCx/rlza92fkc/TXljP0isjq52ZafYyi/wDVh/iUfQutq61Pu7OD9++WPzL92hWydj+3LEfYv/C36L6HCnb/AIjUI/2V5WffJz9yQrf4NNOVRHKotuJHIDU5VkU6y5JEM0AUp1EPZl2aIsDJpxrDVZPCJLGssldVBqstRqJFSOQKXZBdiXPo76MKGll0ZXKbVRVDuBeWhn91ksOGTf2Rzxl1B8F4o4PZL6r7n0fn5HUU35ObhwefT5mno9LZHk8Y9pdxmvdZ71fTajIPJnxvw8PkyxC4wuNi5ltYyOQKwLtCVJMjORE7COdw9FtJOZVtsAnfnuIbIN/aRrjh/WeWSO2wp2yDs0Mn/Va9nL8CP6FJf1n7+f4nVGFv2ryiV7kl3kuo0tn+Kv8AbH9DI1PDJyf835P9CuN/Z/kEr0pZfh3D/SlnfLkksRz08WvNlCfCLk01Y3ju5Z/Ejt0OobzLE+iksJe4wz/x8Lbla1x8uXxIuLVpKU39aXcv+sUVrrdtexP155y/b9aXzMvUaHVue7s4yx3Leox+GChdwfXzcnLZHdy9Vvkui6HFnjMb6rqxts9xrKhWyS/pV8kvvPxx5d3P2mipJJKOEkkklySS5JI5nRejF0PrTfxZpQ0E19pi/WfA91pStI5WFVVteLHcmGxpLKRDKZHKxkM7g2Ek7CLeRTtA7UYdbDWR6E0NbHocnDXE9euZ6Oq4+o6yOuj0RLHXrojloa4nr1o+aOo6iOu9nwJ46xnM160tVawfFpdYt9al9Q1dLqY9WqLlWoFzknvFd7SXmHGyRFXcWYSF7LrGnjORLW2PCRLFmWWX1ppJDxmx97HUhOSMlo5SZFOLJ3ICUypaV0rutgOh9SWVpFK41/Yv1D9HQ3ZIGV5DLUisqpYncI9AHGJVlqyGWs8ybjVyxdbRFOSKM9YQT1hncFdLlkkVbJlaerIJ6ozuB7TWSRUsYE9SVp3i4PaScitZMCd5XnePktpJzK8pgzuIJWhyNpJTA3/vkQStA7QfI2UdUTQ1Rjxv5ki1B6krz2zDVliGsMOOo8/30JYakcTXQV6st06o5uGpLFWr8ykV1VOpNCjUHJUa3zL9Gu8ytRFdfRaXqpo5XT8QNPT68yywR1Y6OsnhExqdb0L1Op6s5c8L9Ovx+WfC8oiaI4Wrw/EF2rzMdV09TRrCvOYVli6lOy1Y5G+GLl8mZWWlWzUEWou9xnXak6ccGHVq7PVFeerM6zU+ZWs1RXEazKtGesK89YZ89SQT1JNxjWZtKWsIZaszZagjlqDK4rmTRlqyKWqM6WoInqCOF9tCeqIJakoyvIpXi4h9r0tQRSuKUriN3C4h9LkrSKVpVdwDuDgdLDsA7QrStA7YOB0pK4JXFTcPvNNseV1Xhx1JQUx1MqUuWnHVkkNYZSmFGwfSbi3Ia0s1cQ/eTnFcyWGoZcyTcNuro4p+8mhp+LdWcRDVMsV61lzJncHoOn4svvLJf03GeeN36HnFfEmi1DijQ7ZWdwej18b7+fwJlxrwyeew4m2vYTR4m/xYuMaXNd5LiSfL88/Ir6nVx+9n2fmceuLP4+ZBZxR8w5kLmumu1y6soajXowJ8SIZa59/iV0rlr2a5FWerMqeqZG9QydtJGlLVkUtWZstQyH6QTtemq9WRvWGXK8HtydqjUerBeoMxWMZ2k+jaMtQA7zPdzyB2zD0ftflcN2qw5NtJYXqxcm2+7CT8ih2rJtNc8SSe1vGHjPWL5ZXhJk5bk9Kx+dUb19fWzxX8p96WX9rpzF9JhhvNmE8N9k2s8/Hd/ll8GTU3TWN0lJJxl9SUW3D6uWp92fe+7OCCxWShKLsj62ctVyzzbeP5nd6zWOjMO8musRLbiEs2KM2oxk6vVbbwue4LsH5EKpk9ilNYi4ZaqxOUa5KSi3v7lgX/ANFdH8hzLIr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8" name="AutoShape 20" descr="data:image/jpeg;base64,/9j/4AAQSkZJRgABAQAAAQABAAD/2wCEAAkGBhQSEBQUEhQUFBQUFRQUFBUUFBQUFBQUFBQVFBQUFBQXHCYeFxkkGRQUHy8gIycpLCwsFR4xNTAqNSYrLCkBCQoKDgwOGg8PGiwcHBwpLCksLCwpKSksLCksLCwsLCksKSkpLCwsKSkpLCwsLCwsLCwpLCwsKSwsKSwsLCwsKf/AABEIAL4BCQMBIgACEQEDEQH/xAAbAAABBQEBAAAAAAAAAAAAAAACAAEDBAUGB//EADsQAAICAQIDBAYIBAcBAAAAAAABAgMRBBIFIVETMUFhBiJxgZGhFDJCUrHB0fAHM0NyU2KCkqKy8RX/xAAZAQADAQEBAAAAAAAAAAAAAAAAAQIDBAX/xAAiEQEBAAMAAgIDAAMAAAAAAAAAAQIREgMhMUETIlEEMmH/2gAMAwEAAhEDEQA/APL0hxCwd2mJDpCwOgBh0h0h0gBDpDodACFgfA+BpJIfaOhJAYMD4CwLAxsOBKIWB8CMOBg8CwIBSFgfA+BgOBYCwLAAOBYCwLAaAdo2AhCAcDBYGaABwILA2BGYQsCAGFgcbAtGiwIdILBSQ4HwFgWABJDodIJRAg4CSHwEkOEZIJIJRC2DANotpLsFsAkeBsEu0baBgwLAewW0BsGBYD2i2gEeB8B7RYA9g2iwHgWB6MG0YPAzQgjwLAWBYDQAILaNgkBFgLAzAw4GwHgZgANCCFtEaIJISHGg2AkhKISQAyQSQ6QSiBGUQoxHUSSMBkaMQ1AKMSRQGAKI+wnhTk1+H+i19v1YNLq+RcxtRcpGDsGdZ3NH8NrX9aSXsRM/4Zy++/gg4T+XFwGwZxOz1X8O7Y/Vkn7V+j/IxdZ6N3V53QbS8YrK/ULhTnkxv2xdgtpO6xnEhrEO0Wwl2i2jCHYLYS7BtowhcRsErQLiBo2gcEjQ2CTRiwG0M0SAMZoLAsCMGBmSNAtAA4EO0LAhtHgJIdRDUSiCohYCSHUQAVENRHSDUQSGMSWMR1EmhAcKmhWb3APRWzUv1ViPjJ93u6mh6HeiD1Et801Wv+T6Ly8z1jQ8PjXFRjFJJckissphPbP3l6jn+Ceg9NKT27pdZc/kdFXo0u5F2FRKqzmy89rXHwxSWmE9MX9gnAz/ACVf4ozJ6Yq38PTXcbTqI50mmPmsZ5eCV55x/wBCYWZlBbZdVy+PU894hwqdMtsl7/BnvlunMDjno/C6OGjqxzmbDWXj/wCx4q4jbTb43wGVEnybjnCfTyZlOAWaum+NmU3EGwbYTbBtgK0hcQHAsOAEoiNXaBcSxKIDiTQhcQcE20ZxJtNDgZxJXAZxJ2aLAzJGhsBsAwLAWBbQ2A4CSHUQ9pSQ7QlEJIPaLYCkHGI8YkkYjhFGJrcA4Q9RdGC7m8y8l4mfCB6X/Dfg+IO1rnLu8ki5/f4zyv8APt2HCuHquEYxWFFJL3GtCsjrWMFpI488rlW+GOoUYhJCSHM2hCEIAbALiGIArzqKl9JoyRBbAvHKyoyx3HL8Z4RGyLTXeeacb4C6ZcucfDqvJ/qey31GDxXhcbFiSTPQwymc9uH348vTyB1jbDquKeibi263y+6/1MK7Qyh9aLX78GLLGx045SqLgA4Ft1guoyuS5FN1gOBcdQLqIuS9KbgM4Fp1gusnY0quILiWnABwDYVnEbYWHABxHsldxFtJnEHaMtEohKJIoBKAFpGoBqJJGAagB6RxgSxgFGsljWEpaKirLSPaPRfTbaIpew8l4ZTm2C6yj+J7bwqrbBR6fMrO6wZ/Oel+qBOkBXEkON0kIQgBCEIAQhCAGZHNErZDZIAqXIz9REvXzKF8zs8Uri81jK1VZj6vSqWU0bOpmZtsjs+meDkuJcL2PK7mZ7pOxvryjj+MUyhc1DOJR3peHfiSXTmvmjk8uM+Y68MvqgdILpGepkoQm45hJ7d3SXRsePEY7mpJxa59eXXkc/tqCVJG6S/BKSzF5Q0qBdHpmyrAdZoSpInUPZaUXABwLkqiOVY9wlRwG2liVYHZjCRVBKouKgJacWxpUVIaqLa04a04bCpGoljUWo0EkaA2NH4XDFsP7o/iexaOXceSaevDT6NP4HrHC7N1cX1SNLd4MrNZ7a8GGR1khytyEIQAhCEAIQhADMr3RLJHNBCrJvZnX2GtqYGTqoHf4rLHD5JqsvVWmfZYWtVEzrWb5XUXjD7yjDSxs1+lhLun2sH7GotfMsQfMytVxFV6/SSf2HOb8OTxj/qcvl/1bYfLWXAl9C1WnfNxtucfJ1wjJNf7ZL3+RnavgMXLQ2Y/mKqu1d2XZFbZfHPwNbgfG6rKtW5S9bdZJZ/z1W5+eCe5R7DSWKSeZ6VJJ804uzuXw+Jw7sdOpXKw4PKm3URWWqoq1LrVLvx5rkTdkmsrufcdN9Bcde63jM9NJS6YWojn/imcj6O6lTpUfGv1X7Oe1/BNe4e78kOdJDKg1XSRypHsaZEqCGVBryoIZ0FdFpkypB7M0pUkfYj2WltacOOnL0ag1SGz0orTBR0xoRpDjSSemetOSRoL6oCVSDY0pRpO19FdXmva++PL3eBzSrRd4bqezmmu7ufsNMMvr+ozx29BrkSooaS/KTXiXIyM7NCXcSCEIRkIQgBCEIARHJhNkFswCvqGZWpL90jP1B3eKajj8nusjVxMy6s2L4FK6o1yqsJ6Zigc5xPQSstc13R9XPkubOrtr5DXcP21qC5ym8e995x+fPWo6PHjvdcVp9POumx/f7ve9v4EfELrFVTBZzFr3c+f5na6vh8XOEF3R9aX9sO74vLKb4ap2zbXKCx/rlza92fkc/TXljP0isjq52ZafYyi/wDVh/iUfQutq61Pu7OD9++WPzL92hWydj+3LEfYv/C36L6HCnb/AIjUI/2V5WffJz9yQrf4NNOVRHKotuJHIDU5VkU6y5JEM0AUp1EPZl2aIsDJpxrDVZPCJLGssldVBqstRqJFSOQKXZBdiXPo76MKGll0ZXKbVRVDuBeWhn91ksOGTf2Rzxl1B8F4o4PZL6r7n0fn5HUU35ObhwefT5mno9LZHk8Y9pdxmvdZ71fTajIPJnxvw8PkyxC4wuNi5ltYyOQKwLtCVJMjORE7COdw9FtJOZVtsAnfnuIbIN/aRrjh/WeWSO2wp2yDs0Mn/Va9nL8CP6FJf1n7+f4nVGFv2ryiV7kl3kuo0tn+Kv8AbH9DI1PDJyf835P9CuN/Z/kEr0pZfh3D/SlnfLkksRz08WvNlCfCLk01Y3ju5Z/Ejt0OobzLE+iksJe4wz/x8Lbla1x8uXxIuLVpKU39aXcv+sUVrrdtexP155y/b9aXzMvUaHVue7s4yx3Leox+GChdwfXzcnLZHdy9Vvkui6HFnjMb6rqxts9xrKhWyS/pV8kvvPxx5d3P2mipJJKOEkkklySS5JI5nRejF0PrTfxZpQ0E19pi/WfA91pStI5WFVVteLHcmGxpLKRDKZHKxkM7g2Ek7CLeRTtA7UYdbDWR6E0NbHocnDXE9euZ6Oq4+o6yOuj0RLHXrojloa4nr1o+aOo6iOu9nwJ46xnM160tVawfFpdYt9al9Q1dLqY9WqLlWoFzknvFd7SXmHGyRFXcWYSF7LrGnjORLW2PCRLFmWWX1ppJDxmx97HUhOSMlo5SZFOLJ3ICUypaV0rutgOh9SWVpFK41/Yv1D9HQ3ZIGV5DLUisqpYncI9AHGJVlqyGWs8ybjVyxdbRFOSKM9YQT1hncFdLlkkVbJlaerIJ6ozuB7TWSRUsYE9SVp3i4PaScitZMCd5XnePktpJzK8pgzuIJWhyNpJTA3/vkQStA7QfI2UdUTQ1Rjxv5ki1B6krz2zDVliGsMOOo8/30JYakcTXQV6st06o5uGpLFWr8ykV1VOpNCjUHJUa3zL9Gu8ytRFdfRaXqpo5XT8QNPT68yywR1Y6OsnhExqdb0L1Op6s5c8L9Ovx+WfC8oiaI4Wrw/EF2rzMdV09TRrCvOYVli6lOy1Y5G+GLl8mZWWlWzUEWou9xnXak6ccGHVq7PVFeerM6zU+ZWs1RXEazKtGesK89YZ89SQT1JNxjWZtKWsIZaszZagjlqDK4rmTRlqyKWqM6WoInqCOF9tCeqIJakoyvIpXi4h9r0tQRSuKUriN3C4h9LkrSKVpVdwDuDgdLDsA7QrStA7YOB0pK4JXFTcPvNNseV1Xhx1JQUx1MqUuWnHVkkNYZSmFGwfSbi3Ia0s1cQ/eTnFcyWGoZcyTcNuro4p+8mhp+LdWcRDVMsV61lzJncHoOn4svvLJf03GeeN36HnFfEmi1DijQ7ZWdwej18b7+fwJlxrwyeew4m2vYTR4m/xYuMaXNd5LiSfL88/Ir6nVx+9n2fmceuLP4+ZBZxR8w5kLmumu1y6soajXowJ8SIZa59/iV0rlr2a5FWerMqeqZG9QydtJGlLVkUtWZstQyH6QTtemq9WRvWGXK8HtydqjUerBeoMxWMZ2k+jaMtQA7zPdzyB2zD0ftflcN2qw5NtJYXqxcm2+7CT8ih2rJtNc8SSe1vGHjPWL5ZXhJk5bk9Kx+dUb19fWzxX8p96WX9rpzF9JhhvNmE8N9k2s8/Hd/ll8GTU3TWN0lJJxl9SUW3D6uWp92fe+7OCCxWShKLsj62ctVyzzbeP5nd6zWOjMO8musRLbiEs2KM2oxk6vVbbwue4LsH5EKpk9ilNYi4ZaqxOUa5KSi3v7lgX/ANFdH8hzLIr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70" name="AutoShape 22" descr="data:image/jpeg;base64,/9j/4AAQSkZJRgABAQAAAQABAAD/2wCEAAkGBhQSEBQUEhQUFBQUFRQUFBUUFBQUFBQUFBQVFBQUFBQXHCYeFxkkGRQUHy8gIycpLCwsFR4xNTAqNSYrLCkBCQoKDgwOGg8PGiwcHBwpLCksLCwpKSksLCksLCwsLCksKSkpLCwsKSkpLCwsLCwsLCwpLCwsKSwsKSwsLCwsKf/AABEIAL4BCQMBIgACEQEDEQH/xAAbAAABBQEBAAAAAAAAAAAAAAACAAEDBAUGB//EADsQAAICAQIDBAYIBAcBAAAAAAABAgMRBBIFIVETMUFhBiJxgZGhFDJCUrHB0fAHM0NyU2KCkqKy8RX/xAAZAQADAQEBAAAAAAAAAAAAAAAAAQIDBAX/xAAiEQEBAAMAAgIDAAMAAAAAAAAAAQIREgMhMUETIlEEMmH/2gAMAwEAAhEDEQA/APL0hxCwd2mJDpCwOgBh0h0h0gBDpDodACFgfA+BpJIfaOhJAYMD4CwLAxsOBKIWB8CMOBg8CwIBSFgfA+BgOBYCwLAAOBYCwLAaAdo2AhCAcDBYGaABwILA2BGYQsCAGFgcbAtGiwIdILBSQ4HwFgWABJDodIJRAg4CSHwEkOEZIJIJRC2DANotpLsFsAkeBsEu0baBgwLAewW0BsGBYD2i2gEeB8B7RYA9g2iwHgWB6MG0YPAzQgjwLAWBYDQAILaNgkBFgLAzAw4GwHgZgANCCFtEaIJISHGg2AkhKISQAyQSQ6QSiBGUQoxHUSSMBkaMQ1AKMSRQGAKI+wnhTk1+H+i19v1YNLq+RcxtRcpGDsGdZ3NH8NrX9aSXsRM/4Zy++/gg4T+XFwGwZxOz1X8O7Y/Vkn7V+j/IxdZ6N3V53QbS8YrK/ULhTnkxv2xdgtpO6xnEhrEO0Wwl2i2jCHYLYS7BtowhcRsErQLiBo2gcEjQ2CTRiwG0M0SAMZoLAsCMGBmSNAtAA4EO0LAhtHgJIdRDUSiCohYCSHUQAVENRHSDUQSGMSWMR1EmhAcKmhWb3APRWzUv1ViPjJ93u6mh6HeiD1Et801Wv+T6Ly8z1jQ8PjXFRjFJJckissphPbP3l6jn+Ceg9NKT27pdZc/kdFXo0u5F2FRKqzmy89rXHwxSWmE9MX9gnAz/ACVf4ozJ6Yq38PTXcbTqI50mmPmsZ5eCV55x/wBCYWZlBbZdVy+PU894hwqdMtsl7/BnvlunMDjno/C6OGjqxzmbDWXj/wCx4q4jbTb43wGVEnybjnCfTyZlOAWaum+NmU3EGwbYTbBtgK0hcQHAsOAEoiNXaBcSxKIDiTQhcQcE20ZxJtNDgZxJXAZxJ2aLAzJGhsBsAwLAWBbQ2A4CSHUQ9pSQ7QlEJIPaLYCkHGI8YkkYjhFGJrcA4Q9RdGC7m8y8l4mfCB6X/Dfg+IO1rnLu8ki5/f4zyv8APt2HCuHquEYxWFFJL3GtCsjrWMFpI488rlW+GOoUYhJCSHM2hCEIAbALiGIArzqKl9JoyRBbAvHKyoyx3HL8Z4RGyLTXeeacb4C6ZcucfDqvJ/qey31GDxXhcbFiSTPQwymc9uH348vTyB1jbDquKeibi263y+6/1MK7Qyh9aLX78GLLGx045SqLgA4Ft1guoyuS5FN1gOBcdQLqIuS9KbgM4Fp1gusnY0quILiWnABwDYVnEbYWHABxHsldxFtJnEHaMtEohKJIoBKAFpGoBqJJGAagB6RxgSxgFGsljWEpaKirLSPaPRfTbaIpew8l4ZTm2C6yj+J7bwqrbBR6fMrO6wZ/Oel+qBOkBXEkON0kIQgBCEIAQhCAGZHNErZDZIAqXIz9REvXzKF8zs8Uri81jK1VZj6vSqWU0bOpmZtsjs+meDkuJcL2PK7mZ7pOxvryjj+MUyhc1DOJR3peHfiSXTmvmjk8uM+Y68MvqgdILpGepkoQm45hJ7d3SXRsePEY7mpJxa59eXXkc/tqCVJG6S/BKSzF5Q0qBdHpmyrAdZoSpInUPZaUXABwLkqiOVY9wlRwG2liVYHZjCRVBKouKgJacWxpUVIaqLa04a04bCpGoljUWo0EkaA2NH4XDFsP7o/iexaOXceSaevDT6NP4HrHC7N1cX1SNLd4MrNZ7a8GGR1khytyEIQAhCEAIQhADMr3RLJHNBCrJvZnX2GtqYGTqoHf4rLHD5JqsvVWmfZYWtVEzrWb5XUXjD7yjDSxs1+lhLun2sH7GotfMsQfMytVxFV6/SSf2HOb8OTxj/qcvl/1bYfLWXAl9C1WnfNxtucfJ1wjJNf7ZL3+RnavgMXLQ2Y/mKqu1d2XZFbZfHPwNbgfG6rKtW5S9bdZJZ/z1W5+eCe5R7DSWKSeZ6VJJ804uzuXw+Jw7sdOpXKw4PKm3URWWqoq1LrVLvx5rkTdkmsrufcdN9Bcde63jM9NJS6YWojn/imcj6O6lTpUfGv1X7Oe1/BNe4e78kOdJDKg1XSRypHsaZEqCGVBryoIZ0FdFpkypB7M0pUkfYj2WltacOOnL0ag1SGz0orTBR0xoRpDjSSemetOSRoL6oCVSDY0pRpO19FdXmva++PL3eBzSrRd4bqezmmu7ufsNMMvr+ozx29BrkSooaS/KTXiXIyM7NCXcSCEIRkIQgBCEIARHJhNkFswCvqGZWpL90jP1B3eKajj8nusjVxMy6s2L4FK6o1yqsJ6Zigc5xPQSstc13R9XPkubOrtr5DXcP21qC5ym8e995x+fPWo6PHjvdcVp9POumx/f7ve9v4EfELrFVTBZzFr3c+f5na6vh8XOEF3R9aX9sO74vLKb4ap2zbXKCx/rlza92fkc/TXljP0isjq52ZafYyi/wDVh/iUfQutq61Pu7OD9++WPzL92hWydj+3LEfYv/C36L6HCnb/AIjUI/2V5WffJz9yQrf4NNOVRHKotuJHIDU5VkU6y5JEM0AUp1EPZl2aIsDJpxrDVZPCJLGssldVBqstRqJFSOQKXZBdiXPo76MKGll0ZXKbVRVDuBeWhn91ksOGTf2Rzxl1B8F4o4PZL6r7n0fn5HUU35ObhwefT5mno9LZHk8Y9pdxmvdZ71fTajIPJnxvw8PkyxC4wuNi5ltYyOQKwLtCVJMjORE7COdw9FtJOZVtsAnfnuIbIN/aRrjh/WeWSO2wp2yDs0Mn/Va9nL8CP6FJf1n7+f4nVGFv2ryiV7kl3kuo0tn+Kv8AbH9DI1PDJyf835P9CuN/Z/kEr0pZfh3D/SlnfLkksRz08WvNlCfCLk01Y3ju5Z/Ejt0OobzLE+iksJe4wz/x8Lbla1x8uXxIuLVpKU39aXcv+sUVrrdtexP155y/b9aXzMvUaHVue7s4yx3Leox+GChdwfXzcnLZHdy9Vvkui6HFnjMb6rqxts9xrKhWyS/pV8kvvPxx5d3P2mipJJKOEkkklySS5JI5nRejF0PrTfxZpQ0E19pi/WfA91pStI5WFVVteLHcmGxpLKRDKZHKxkM7g2Ek7CLeRTtA7UYdbDWR6E0NbHocnDXE9euZ6Oq4+o6yOuj0RLHXrojloa4nr1o+aOo6iOu9nwJ46xnM160tVawfFpdYt9al9Q1dLqY9WqLlWoFzknvFd7SXmHGyRFXcWYSF7LrGnjORLW2PCRLFmWWX1ppJDxmx97HUhOSMlo5SZFOLJ3ICUypaV0rutgOh9SWVpFK41/Yv1D9HQ3ZIGV5DLUisqpYncI9AHGJVlqyGWs8ybjVyxdbRFOSKM9YQT1hncFdLlkkVbJlaerIJ6ozuB7TWSRUsYE9SVp3i4PaScitZMCd5XnePktpJzK8pgzuIJWhyNpJTA3/vkQStA7QfI2UdUTQ1Rjxv5ki1B6krz2zDVliGsMOOo8/30JYakcTXQV6st06o5uGpLFWr8ykV1VOpNCjUHJUa3zL9Gu8ytRFdfRaXqpo5XT8QNPT68yywR1Y6OsnhExqdb0L1Op6s5c8L9Ovx+WfC8oiaI4Wrw/EF2rzMdV09TRrCvOYVli6lOy1Y5G+GLl8mZWWlWzUEWou9xnXak6ccGHVq7PVFeerM6zU+ZWs1RXEazKtGesK89YZ89SQT1JNxjWZtKWsIZaszZagjlqDK4rmTRlqyKWqM6WoInqCOF9tCeqIJakoyvIpXi4h9r0tQRSuKUriN3C4h9LkrSKVpVdwDuDgdLDsA7QrStA7YOB0pK4JXFTcPvNNseV1Xhx1JQUx1MqUuWnHVkkNYZSmFGwfSbi3Ia0s1cQ/eTnFcyWGoZcyTcNuro4p+8mhp+LdWcRDVMsV61lzJncHoOn4svvLJf03GeeN36HnFfEmi1DijQ7ZWdwej18b7+fwJlxrwyeew4m2vYTR4m/xYuMaXNd5LiSfL88/Ir6nVx+9n2fmceuLP4+ZBZxR8w5kLmumu1y6soajXowJ8SIZa59/iV0rlr2a5FWerMqeqZG9QydtJGlLVkUtWZstQyH6QTtemq9WRvWGXK8HtydqjUerBeoMxWMZ2k+jaMtQA7zPdzyB2zD0ftflcN2qw5NtJYXqxcm2+7CT8ih2rJtNc8SSe1vGHjPWL5ZXhJk5bk9Kx+dUb19fWzxX8p96WX9rpzF9JhhvNmE8N9k2s8/Hd/ll8GTU3TWN0lJJxl9SUW3D6uWp92fe+7OCCxWShKLsj62ctVyzzbeP5nd6zWOjMO8musRLbiEs2KM2oxk6vVbbwue4LsH5EKpk9ilNYi4ZaqxOUa5KSi3v7lgX/ANFdH8hzLIrp/9k="/>
          <p:cNvSpPr>
            <a:spLocks noChangeAspect="1" noChangeArrowheads="1"/>
          </p:cNvSpPr>
          <p:nvPr/>
        </p:nvSpPr>
        <p:spPr bwMode="auto">
          <a:xfrm>
            <a:off x="155575" y="-2262188"/>
            <a:ext cx="6562725" cy="4724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539552" y="1052736"/>
            <a:ext cx="7776864" cy="720080"/>
          </a:xfrm>
          <a:prstGeom prst="rect">
            <a:avLst/>
          </a:prstGeom>
          <a:effectLst/>
        </p:spPr>
        <p:txBody>
          <a:bodyPr vert="horz" lIns="91440" tIns="45720" rIns="91440" bIns="45720" numCol="1" rtlCol="0" anchor="ctr">
            <a:prstTxWarp prst="textInflateTop">
              <a:avLst/>
            </a:prstTxWarp>
            <a:normAutofit fontScale="97500" lnSpcReduction="1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100" b="1" i="0" u="none" strike="noStrike" kern="1200" cap="all" spc="0" normalizeH="0" baseline="0" noProof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по вертикали</a:t>
            </a:r>
            <a:r>
              <a:rPr kumimoji="0" lang="ru-RU" sz="4400" b="1" i="0" u="none" strike="noStrike" kern="1200" cap="all" spc="0" normalizeH="0" baseline="0" noProof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:</a:t>
            </a:r>
            <a:endParaRPr kumimoji="0" lang="ru-RU" sz="4400" b="1" i="0" u="none" strike="noStrike" kern="1200" cap="all" spc="0" normalizeH="0" baseline="0" noProof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195736" y="2276872"/>
            <a:ext cx="44644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переводе с латинского это слово означает -                    </a:t>
            </a:r>
            <a:r>
              <a:rPr lang="ru-RU" sz="3600" b="1" i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ни тот, ни другой</a:t>
            </a:r>
            <a:endParaRPr lang="ru-RU" sz="3600" b="1" i="1" dirty="0">
              <a:ln w="10541" cmpd="sng">
                <a:solidFill>
                  <a:srgbClr val="002060"/>
                </a:solidFill>
                <a:prstDash val="solid"/>
              </a:ln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Управляющая кнопка: настраиваемая 15">
            <a:hlinkClick r:id="rId2" action="ppaction://hlinksldjump" highlightClick="1"/>
          </p:cNvPr>
          <p:cNvSpPr/>
          <p:nvPr/>
        </p:nvSpPr>
        <p:spPr>
          <a:xfrm>
            <a:off x="395536" y="6093296"/>
            <a:ext cx="1872208" cy="432048"/>
          </a:xfrm>
          <a:prstGeom prst="actionButtonBlank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подсказка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Управляющая кнопка: домой 16">
            <a:hlinkClick r:id="rId3" action="ppaction://hlinksldjump" highlightClick="1"/>
          </p:cNvPr>
          <p:cNvSpPr/>
          <p:nvPr/>
        </p:nvSpPr>
        <p:spPr>
          <a:xfrm>
            <a:off x="539552" y="4941168"/>
            <a:ext cx="1296144" cy="648072"/>
          </a:xfrm>
          <a:prstGeom prst="actionButtonHome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2" descr="http://fizika7klass.narod.ru/olderfiles/1/0004-004-Karbonovye-kisloty-eto-or-9477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4149080"/>
            <a:ext cx="2016224" cy="244158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AutoShape 4" descr="data:image/jpeg;base64,/9j/4AAQSkZJRgABAQAAAQABAAD/2wBDAAkGBwgHBgkIBwgKCgkLDRYPDQwMDRsUFRAWIB0iIiAdHx8kKDQsJCYxJx8fLT0tMTU3Ojo6Iys/RD84QzQ5Ojf/2wBDAQoKCg0MDRoPDxo3JR8lNzc3Nzc3Nzc3Nzc3Nzc3Nzc3Nzc3Nzc3Nzc3Nzc3Nzc3Nzc3Nzc3Nzc3Nzc3Nzc3Nzf/wAARCAEUALcDASIAAhEBAxEB/8QAHAABAQACAgMAAAAAAAAAAAAAAAECAwUGBAcI/8QANBABAAIBAgUCAwYEBwAAAAAAAAECAwQRBQYSITEHYUFRcRMUIoGRoSSSscEyQmSCotHw/8QAGgEBAQADAQEAAAAAAAAAAAAAAAECAwQFBv/EACYRAQACAgEEAQMFAAAAAAAAAAABAgMRBBIhMWEFFFGxMjNxocH/2gAMAwEAAhEDEQA/APR4AAAACqAAAAAIgAqgAAAAAAAAAACIAAAAAKoAACxG6CCoAAoAAAIgAAAqgCIAAAAAKoosQgbPM4ZpLavUWx1jfpw5ck/StLW/s8atXsz0w5dxarl/mfjGau9tNoM2LF7TbHbef02/VpzXmtJmPLbirE2iZ8PWExsjflp02mGmYbYlrmNMRUVABQARAAAAAAAAABVAAWGdYYw2VhjKw3YadVoe+/TfRxp/Sfjd5jvnrqJ+sRiiP+3o7QY+vLWPd9I8s6T7v6VZMe205NJntP59TlyW3bXqZddKapE/eYh8063H05bR7vCtDl+LY+nUXj3cVZux23WGrNXptMNcsWUpLa0IAoAIgAAAAAAAAAqiwiwgyhtp5aobaeUllDmeC4+vU44931Dp9NGHkaMG3jh07/WabvmXlqvXxDDSPNrRD6u1eGI4TmwV8RgtSP5dnH07vafX5dl7ax0j3+HyZx2u2ryfVwd/LnOPW31eT6uDv5bcH6IYcr9yWuWMspYuhyIAoAAAIgAoAIAAACqKggyhsrLVDOJRYds9PqRqOauF4Z8X1WOJ+nVD6vyR1Y7R84mHyn6Wfi564PH+oif03l9V1tvVo3EXmv3hsvaZrV8e8ct/G5o+Vpj93EWlyvMcTj4zrcc/5M96/paXETLZjjVYXNbd5SUEbGkAUAEQAAAAAAAAAVQAFWJYqg7P6daqNJzhw7NM7dOSdvr0zEPpfljjEa/S3rknbJiv0zEz5j4Pkrh2otpNdg1Fe048lbR+UvdfDuYMWi4h+DLEUzRFvz+DyvkKXreuSjv4tK5cdqT5erefcX2HOHGMUeK6zLt/NMuvS7F6h5Yzc48Ty1neL5erf6xDrj0sfekT6hxZO1pgRUZsABVAEQAAAAAAAAAVQABtrp81sNs1cOS2Ks7WyRSZrE+8+Gp7g9OqUx8pY6Wm1Ptb3vNq+e87fHtPaIcnL5P0+OL633dXE431F5rvXZ6gjs5iNfnvOO1bz+GsfHx2d213p3otVqcubFxS+Gclpt0Rp46Y3+Ubw8jS+n+DBwrVaX7/AEyZs0T05bYpjp7du28tE/Kcbp8/1LfX43PFpie0PWfE9ROq1uTLa3VM7bz8+2zxXesnpjxOO+PW6S8f7o/s8DL6fcdplilaYbxM7dUX2iP2b453Gt4vDRPC5Eeay6mOQ47wrPwTiWTQam+O+SlazNscztO8RPxj3ce6a2i0RaPEua1ZrMxPmABkgAiAAAAAAAAAAAAo9scj6iI5Y01Z8xFo/wCUvU7v/Kuo+z4JhpE/C39Zef8AJ06sMR7ep8TOs0/x/sO6feKxMd2+uqiPi6zOr2rWd22NX7vCnA+g6nZa6zaf8TOdfERvMw6z98nbywya2YrPdhHHNum+oVoycw2zRO/2mKs/pvH9nWXJ8x6idRxbNM+K7Vj/AN+bjH1XHrNcNY9PkuVMWz3mPuAN7QAIgAAAAAAAAAAAA7XwHP0cPx138RP9ZdUc3oM8VwxFZ7RGzm5VeqmndwL9GSZ9OwTm3p5/dnTPMVjeXERn7Mq6jt5efOJ7MZnL/ePdry6n8M93GzqPdqy6jt5Ixdy2fs4PiVuvXZrfOzxmzUz1Z8k/OzW9isarEPm8k7vMgDJiAAAAAAAIgAAAAAqjzNJk6Mc/V4bdhnarC8bhnjt0228+maZr5MWS0RPU8WL7MutpmjrjK8uczVky7w0TdhaxGMtmlovO97T7sVnzKOhwyACAAACgAgAAAAAKoAAzpPZgsJJDbEst+zXEsvgxmGyJJlJlJljuaSZYgM2AAAAiAAAAAAAAACqAALCCDKGfwa4Z79kWGMoSCIAyAAAAAAQAFAEQAAAVQAABBV3RUEAUQBQAAAAAAAAAAAAAQAAAAVUEABRAAAAAFAAAAAAABAAAF2TYFQAUQBUAABQAAAA2U3EAAEFAQUBBSOwHdU3QF7QgAAKACBssQu5Iuk2Nlg2EY7C+F8gxGXSkxsCbgAoAL8EBFQBUAAAAAFAjyCDJAQVQFhCABGUAEG0A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data:image/jpeg;base64,/9j/4AAQSkZJRgABAQAAAQABAAD/2wBDAAkGBwgHBgkIBwgKCgkLDRYPDQwMDRsUFRAWIB0iIiAdHx8kKDQsJCYxJx8fLT0tMTU3Ojo6Iys/RD84QzQ5Ojf/2wBDAQoKCg0MDRoPDxo3JR8lNzc3Nzc3Nzc3Nzc3Nzc3Nzc3Nzc3Nzc3Nzc3Nzc3Nzc3Nzc3Nzc3Nzc3Nzc3Nzc3Nzf/wAARCAEUALcDASIAAhEBAxEB/8QAHAABAQACAgMAAAAAAAAAAAAAAAECAwUGBAcI/8QANBABAAIBAgUCAwYEBwAAAAAAAAECAwQRBQYSITEHYUFRcRMUIoGRoSSSscEyQmSCotHw/8QAGgEBAQADAQEAAAAAAAAAAAAAAAECAwQFBv/EACYRAQACAgEEAQMFAAAAAAAAAAABAgMRBBIhMWEFFFGxMjNxocH/2gAMAwEAAhEDEQA/APR4AAAACqAAAAAIgAqgAAAAAAAAAACIAAAAAKoAACxG6CCoAAoAAAIgAAAqgCIAAAAAKoosQgbPM4ZpLavUWx1jfpw5ck/StLW/s8atXsz0w5dxarl/mfjGau9tNoM2LF7TbHbef02/VpzXmtJmPLbirE2iZ8PWExsjflp02mGmYbYlrmNMRUVABQARAAAAAAAAABVAAWGdYYw2VhjKw3YadVoe+/TfRxp/Sfjd5jvnrqJ+sRiiP+3o7QY+vLWPd9I8s6T7v6VZMe205NJntP59TlyW3bXqZddKapE/eYh8063H05bR7vCtDl+LY+nUXj3cVZux23WGrNXptMNcsWUpLa0IAoAIgAAAAAAAAAqiwiwgyhtp5aobaeUllDmeC4+vU44931Dp9NGHkaMG3jh07/WabvmXlqvXxDDSPNrRD6u1eGI4TmwV8RgtSP5dnH07vafX5dl7ax0j3+HyZx2u2ryfVwd/LnOPW31eT6uDv5bcH6IYcr9yWuWMspYuhyIAoAAAIgAoAIAAACqKggyhsrLVDOJRYds9PqRqOauF4Z8X1WOJ+nVD6vyR1Y7R84mHyn6Wfi564PH+oif03l9V1tvVo3EXmv3hsvaZrV8e8ct/G5o+Vpj93EWlyvMcTj4zrcc/5M96/paXETLZjjVYXNbd5SUEbGkAUAEQAAAAAAAAAVQAFWJYqg7P6daqNJzhw7NM7dOSdvr0zEPpfljjEa/S3rknbJiv0zEz5j4Pkrh2otpNdg1Fe048lbR+UvdfDuYMWi4h+DLEUzRFvz+DyvkKXreuSjv4tK5cdqT5erefcX2HOHGMUeK6zLt/NMuvS7F6h5Yzc48Ty1neL5erf6xDrj0sfekT6hxZO1pgRUZsABVAEQAAAAAAAAAVQABtrp81sNs1cOS2Ks7WyRSZrE+8+Gp7g9OqUx8pY6Wm1Ptb3vNq+e87fHtPaIcnL5P0+OL633dXE431F5rvXZ6gjs5iNfnvOO1bz+GsfHx2d213p3otVqcubFxS+Gclpt0Rp46Y3+Ubw8jS+n+DBwrVaX7/AEyZs0T05bYpjp7du28tE/Kcbp8/1LfX43PFpie0PWfE9ROq1uTLa3VM7bz8+2zxXesnpjxOO+PW6S8f7o/s8DL6fcdplilaYbxM7dUX2iP2b453Gt4vDRPC5Eeay6mOQ47wrPwTiWTQam+O+SlazNscztO8RPxj3ce6a2i0RaPEua1ZrMxPmABkgAiAAAAAAAAAAAAo9scj6iI5Y01Z8xFo/wCUvU7v/Kuo+z4JhpE/C39Zef8AJ06sMR7ep8TOs0/x/sO6feKxMd2+uqiPi6zOr2rWd22NX7vCnA+g6nZa6zaf8TOdfERvMw6z98nbywya2YrPdhHHNum+oVoycw2zRO/2mKs/pvH9nWXJ8x6idRxbNM+K7Vj/AN+bjH1XHrNcNY9PkuVMWz3mPuAN7QAIgAAAAAAAAAAAA7XwHP0cPx138RP9ZdUc3oM8VwxFZ7RGzm5VeqmndwL9GSZ9OwTm3p5/dnTPMVjeXERn7Mq6jt5efOJ7MZnL/ePdry6n8M93GzqPdqy6jt5Ixdy2fs4PiVuvXZrfOzxmzUz1Z8k/OzW9isarEPm8k7vMgDJiAAAAAAAIgAAAAAqjzNJk6Mc/V4bdhnarC8bhnjt0228+maZr5MWS0RPU8WL7MutpmjrjK8uczVky7w0TdhaxGMtmlovO97T7sVnzKOhwyACAAACgAgAAAAAKoAAzpPZgsJJDbEst+zXEsvgxmGyJJlJlJljuaSZYgM2AAAAiAAAAAAAAACqAALCCDKGfwa4Z79kWGMoSCIAyAAAAAAQAFAEQAAAVQAABBV3RUEAUQBQAAAAAAAAAAAAAQAAAAVUEABRAAAAAFAAAAAAABAAAF2TYFQAUQBUAABQAAAA2U3EAAEFAQUBBSOwHdU3QF7QgAAKACBssQu5Iuk2Nlg2EY7C+F8gxGXSkxsCbgAoAL8EBFQBUAAAAAFAjyCDJAQVQFhCABGUAEG0A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6" name="AutoShape 8" descr="data:image/jpeg;base64,/9j/4AAQSkZJRgABAQAAAQABAAD/2wBDAAkGBwgHBgkIBwgKCgkLDRYPDQwMDRsUFRAWIB0iIiAdHx8kKDQsJCYxJx8fLT0tMTU3Ojo6Iys/RD84QzQ5Ojf/2wBDAQoKCg0MDRoPDxo3JR8lNzc3Nzc3Nzc3Nzc3Nzc3Nzc3Nzc3Nzc3Nzc3Nzc3Nzc3Nzc3Nzc3Nzc3Nzc3Nzc3Nzf/wAARCAEUALcDASIAAhEBAxEB/8QAHAABAQACAgMAAAAAAAAAAAAAAAECAwUGBAcI/8QANBABAAIBAgUCAwYEBwAAAAAAAAECAwQRBQYSITEHYUFRcRMUIoGRoSSSscEyQmSCotHw/8QAGgEBAQADAQEAAAAAAAAAAAAAAAECAwQFBv/EACYRAQACAgEEAQMFAAAAAAAAAAABAgMRBBIhMWEFFFGxMjNxocH/2gAMAwEAAhEDEQA/APR4AAAACqAAAAAIgAqgAAAAAAAAAACIAAAAAKoAACxG6CCoAAoAAAIgAAAqgCIAAAAAKoosQgbPM4ZpLavUWx1jfpw5ck/StLW/s8atXsz0w5dxarl/mfjGau9tNoM2LF7TbHbef02/VpzXmtJmPLbirE2iZ8PWExsjflp02mGmYbYlrmNMRUVABQARAAAAAAAAABVAAWGdYYw2VhjKw3YadVoe+/TfRxp/Sfjd5jvnrqJ+sRiiP+3o7QY+vLWPd9I8s6T7v6VZMe205NJntP59TlyW3bXqZddKapE/eYh8063H05bR7vCtDl+LY+nUXj3cVZux23WGrNXptMNcsWUpLa0IAoAIgAAAAAAAAAqiwiwgyhtp5aobaeUllDmeC4+vU44931Dp9NGHkaMG3jh07/WabvmXlqvXxDDSPNrRD6u1eGI4TmwV8RgtSP5dnH07vafX5dl7ax0j3+HyZx2u2ryfVwd/LnOPW31eT6uDv5bcH6IYcr9yWuWMspYuhyIAoAAAIgAoAIAAACqKggyhsrLVDOJRYds9PqRqOauF4Z8X1WOJ+nVD6vyR1Y7R84mHyn6Wfi564PH+oif03l9V1tvVo3EXmv3hsvaZrV8e8ct/G5o+Vpj93EWlyvMcTj4zrcc/5M96/paXETLZjjVYXNbd5SUEbGkAUAEQAAAAAAAAAVQAFWJYqg7P6daqNJzhw7NM7dOSdvr0zEPpfljjEa/S3rknbJiv0zEz5j4Pkrh2otpNdg1Fe048lbR+UvdfDuYMWi4h+DLEUzRFvz+DyvkKXreuSjv4tK5cdqT5erefcX2HOHGMUeK6zLt/NMuvS7F6h5Yzc48Ty1neL5erf6xDrj0sfekT6hxZO1pgRUZsABVAEQAAAAAAAAAVQABtrp81sNs1cOS2Ks7WyRSZrE+8+Gp7g9OqUx8pY6Wm1Ptb3vNq+e87fHtPaIcnL5P0+OL633dXE431F5rvXZ6gjs5iNfnvOO1bz+GsfHx2d213p3otVqcubFxS+Gclpt0Rp46Y3+Ubw8jS+n+DBwrVaX7/AEyZs0T05bYpjp7du28tE/Kcbp8/1LfX43PFpie0PWfE9ROq1uTLa3VM7bz8+2zxXesnpjxOO+PW6S8f7o/s8DL6fcdplilaYbxM7dUX2iP2b453Gt4vDRPC5Eeay6mOQ47wrPwTiWTQam+O+SlazNscztO8RPxj3ce6a2i0RaPEua1ZrMxPmABkgAiAAAAAAAAAAAAo9scj6iI5Y01Z8xFo/wCUvU7v/Kuo+z4JhpE/C39Zef8AJ06sMR7ep8TOs0/x/sO6feKxMd2+uqiPi6zOr2rWd22NX7vCnA+g6nZa6zaf8TOdfERvMw6z98nbywya2YrPdhHHNum+oVoycw2zRO/2mKs/pvH9nWXJ8x6idRxbNM+K7Vj/AN+bjH1XHrNcNY9PkuVMWz3mPuAN7QAIgAAAAAAAAAAAA7XwHP0cPx138RP9ZdUc3oM8VwxFZ7RGzm5VeqmndwL9GSZ9OwTm3p5/dnTPMVjeXERn7Mq6jt5efOJ7MZnL/ePdry6n8M93GzqPdqy6jt5Ixdy2fs4PiVuvXZrfOzxmzUz1Z8k/OzW9isarEPm8k7vMgDJiAAAAAAAIgAAAAAqjzNJk6Mc/V4bdhnarC8bhnjt0228+maZr5MWS0RPU8WL7MutpmjrjK8uczVky7w0TdhaxGMtmlovO97T7sVnzKOhwyACAAACgAgAAAAAKoAAzpPZgsJJDbEst+zXEsvgxmGyJJlJlJljuaSZYgM2AAAAiAAAAAAAAACqAALCCDKGfwa4Z79kWGMoSCIAyAAAAAAQAFAEQAAAVQAABBV3RUEAUQBQAAAAAAAAAAAAAQAAAAVUEABRAAAAAFAAAAAAABAAAF2TYFQAUQBUAABQAAAA2U3EAAEFAQUBBSOwHdU3QF7QgAAKACBssQu5Iuk2Nlg2EY7C+F8gxGXSkxsCbgAoAL8EBFQBUAAAAAFAjyCDJAQVQFhCABGUAEG0A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8" name="AutoShape 10" descr="data:image/jpeg;base64,/9j/4AAQSkZJRgABAQAAAQABAAD/2wBDAAkGBwgHBgkIBwgKCgkLDRYPDQwMDRsUFRAWIB0iIiAdHx8kKDQsJCYxJx8fLT0tMTU3Ojo6Iys/RD84QzQ5Ojf/2wBDAQoKCg0MDRoPDxo3JR8lNzc3Nzc3Nzc3Nzc3Nzc3Nzc3Nzc3Nzc3Nzc3Nzc3Nzc3Nzc3Nzc3Nzc3Nzc3Nzc3Nzf/wAARCAEUALcDASIAAhEBAxEB/8QAHAABAQACAgMAAAAAAAAAAAAAAAECAwUGBAcI/8QANBABAAIBAgUCAwYEBwAAAAAAAAECAwQRBQYSITEHYUFRcRMUIoGRoSSSscEyQmSCotHw/8QAGgEBAQADAQEAAAAAAAAAAAAAAAECAwQFBv/EACYRAQACAgEEAQMFAAAAAAAAAAABAgMRBBIhMWEFFFGxMjNxocH/2gAMAwEAAhEDEQA/APR4AAAACqAAAAAIgAqgAAAAAAAAAACIAAAAAKoAACxG6CCoAAoAAAIgAAAqgCIAAAAAKoosQgbPM4ZpLavUWx1jfpw5ck/StLW/s8atXsz0w5dxarl/mfjGau9tNoM2LF7TbHbef02/VpzXmtJmPLbirE2iZ8PWExsjflp02mGmYbYlrmNMRUVABQARAAAAAAAAABVAAWGdYYw2VhjKw3YadVoe+/TfRxp/Sfjd5jvnrqJ+sRiiP+3o7QY+vLWPd9I8s6T7v6VZMe205NJntP59TlyW3bXqZddKapE/eYh8063H05bR7vCtDl+LY+nUXj3cVZux23WGrNXptMNcsWUpLa0IAoAIgAAAAAAAAAqiwiwgyhtp5aobaeUllDmeC4+vU44931Dp9NGHkaMG3jh07/WabvmXlqvXxDDSPNrRD6u1eGI4TmwV8RgtSP5dnH07vafX5dl7ax0j3+HyZx2u2ryfVwd/LnOPW31eT6uDv5bcH6IYcr9yWuWMspYuhyIAoAAAIgAoAIAAACqKggyhsrLVDOJRYds9PqRqOauF4Z8X1WOJ+nVD6vyR1Y7R84mHyn6Wfi564PH+oif03l9V1tvVo3EXmv3hsvaZrV8e8ct/G5o+Vpj93EWlyvMcTj4zrcc/5M96/paXETLZjjVYXNbd5SUEbGkAUAEQAAAAAAAAAVQAFWJYqg7P6daqNJzhw7NM7dOSdvr0zEPpfljjEa/S3rknbJiv0zEz5j4Pkrh2otpNdg1Fe048lbR+UvdfDuYMWi4h+DLEUzRFvz+DyvkKXreuSjv4tK5cdqT5erefcX2HOHGMUeK6zLt/NMuvS7F6h5Yzc48Ty1neL5erf6xDrj0sfekT6hxZO1pgRUZsABVAEQAAAAAAAAAVQABtrp81sNs1cOS2Ks7WyRSZrE+8+Gp7g9OqUx8pY6Wm1Ptb3vNq+e87fHtPaIcnL5P0+OL633dXE431F5rvXZ6gjs5iNfnvOO1bz+GsfHx2d213p3otVqcubFxS+Gclpt0Rp46Y3+Ubw8jS+n+DBwrVaX7/AEyZs0T05bYpjp7du28tE/Kcbp8/1LfX43PFpie0PWfE9ROq1uTLa3VM7bz8+2zxXesnpjxOO+PW6S8f7o/s8DL6fcdplilaYbxM7dUX2iP2b453Gt4vDRPC5Eeay6mOQ47wrPwTiWTQam+O+SlazNscztO8RPxj3ce6a2i0RaPEua1ZrMxPmABkgAiAAAAAAAAAAAAo9scj6iI5Y01Z8xFo/wCUvU7v/Kuo+z4JhpE/C39Zef8AJ06sMR7ep8TOs0/x/sO6feKxMd2+uqiPi6zOr2rWd22NX7vCnA+g6nZa6zaf8TOdfERvMw6z98nbywya2YrPdhHHNum+oVoycw2zRO/2mKs/pvH9nWXJ8x6idRxbNM+K7Vj/AN+bjH1XHrNcNY9PkuVMWz3mPuAN7QAIgAAAAAAAAAAAA7XwHP0cPx138RP9ZdUc3oM8VwxFZ7RGzm5VeqmndwL9GSZ9OwTm3p5/dnTPMVjeXERn7Mq6jt5efOJ7MZnL/ePdry6n8M93GzqPdqy6jt5Ixdy2fs4PiVuvXZrfOzxmzUz1Z8k/OzW9isarEPm8k7vMgDJiAAAAAAAIgAAAAAqjzNJk6Mc/V4bdhnarC8bhnjt0228+maZr5MWS0RPU8WL7MutpmjrjK8uczVky7w0TdhaxGMtmlovO97T7sVnzKOhwyACAAACgAgAAAAAKoAAzpPZgsJJDbEst+zXEsvgxmGyJJlJlJljuaSZYgM2AAAAiAAAAAAAAACqAALCCDKGfwa4Z79kWGMoSCIAyAAAAAAQAFAEQAAAVQAABBV3RUEAUQBQAAAAAAAAAAAAAQAAAAVUEABRAAAAAFAAAAAAABAAAF2TYFQAUQBUAABQAAAA2U3EAAEFAQUBBSOwHdU3QF7QgAAKACBssQu5Iuk2Nlg2EY7C+F8gxGXSkxsCbgAoAL8EBFQBUAAAAAFAjyCDJAQVQFhCABGUAEG0A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0" name="AutoShape 12" descr="data:image/jpeg;base64,/9j/4AAQSkZJRgABAQAAAQABAAD/2wBDAAkGBwgHBgkIBwgKCgkLDRYPDQwMDRsUFRAWIB0iIiAdHx8kKDQsJCYxJx8fLT0tMTU3Ojo6Iys/RD84QzQ5Ojf/2wBDAQoKCg0MDRoPDxo3JR8lNzc3Nzc3Nzc3Nzc3Nzc3Nzc3Nzc3Nzc3Nzc3Nzc3Nzc3Nzc3Nzc3Nzc3Nzc3Nzc3Nzf/wAARCAEUALcDASIAAhEBAxEB/8QAHAABAQACAgMAAAAAAAAAAAAAAAECAwUGBAcI/8QANBABAAIBAgUCAwYEBwAAAAAAAAECAwQRBQYSITEHYUFRcRMUIoGRoSSSscEyQmSCotHw/8QAGgEBAQADAQEAAAAAAAAAAAAAAAECAwQFBv/EACYRAQACAgEEAQMFAAAAAAAAAAABAgMRBBIhMWEFFFGxMjNxocH/2gAMAwEAAhEDEQA/APR4AAAACqAAAAAIgAqgAAAAAAAAAACIAAAAAKoAACxG6CCoAAoAAAIgAAAqgCIAAAAAKoosQgbPM4ZpLavUWx1jfpw5ck/StLW/s8atXsz0w5dxarl/mfjGau9tNoM2LF7TbHbef02/VpzXmtJmPLbirE2iZ8PWExsjflp02mGmYbYlrmNMRUVABQARAAAAAAAAABVAAWGdYYw2VhjKw3YadVoe+/TfRxp/Sfjd5jvnrqJ+sRiiP+3o7QY+vLWPd9I8s6T7v6VZMe205NJntP59TlyW3bXqZddKapE/eYh8063H05bR7vCtDl+LY+nUXj3cVZux23WGrNXptMNcsWUpLa0IAoAIgAAAAAAAAAqiwiwgyhtp5aobaeUllDmeC4+vU44931Dp9NGHkaMG3jh07/WabvmXlqvXxDDSPNrRD6u1eGI4TmwV8RgtSP5dnH07vafX5dl7ax0j3+HyZx2u2ryfVwd/LnOPW31eT6uDv5bcH6IYcr9yWuWMspYuhyIAoAAAIgAoAIAAACqKggyhsrLVDOJRYds9PqRqOauF4Z8X1WOJ+nVD6vyR1Y7R84mHyn6Wfi564PH+oif03l9V1tvVo3EXmv3hsvaZrV8e8ct/G5o+Vpj93EWlyvMcTj4zrcc/5M96/paXETLZjjVYXNbd5SUEbGkAUAEQAAAAAAAAAVQAFWJYqg7P6daqNJzhw7NM7dOSdvr0zEPpfljjEa/S3rknbJiv0zEz5j4Pkrh2otpNdg1Fe048lbR+UvdfDuYMWi4h+DLEUzRFvz+DyvkKXreuSjv4tK5cdqT5erefcX2HOHGMUeK6zLt/NMuvS7F6h5Yzc48Ty1neL5erf6xDrj0sfekT6hxZO1pgRUZsABVAEQAAAAAAAAAVQABtrp81sNs1cOS2Ks7WyRSZrE+8+Gp7g9OqUx8pY6Wm1Ptb3vNq+e87fHtPaIcnL5P0+OL633dXE431F5rvXZ6gjs5iNfnvOO1bz+GsfHx2d213p3otVqcubFxS+Gclpt0Rp46Y3+Ubw8jS+n+DBwrVaX7/AEyZs0T05bYpjp7du28tE/Kcbp8/1LfX43PFpie0PWfE9ROq1uTLa3VM7bz8+2zxXesnpjxOO+PW6S8f7o/s8DL6fcdplilaYbxM7dUX2iP2b453Gt4vDRPC5Eeay6mOQ47wrPwTiWTQam+O+SlazNscztO8RPxj3ce6a2i0RaPEua1ZrMxPmABkgAiAAAAAAAAAAAAo9scj6iI5Y01Z8xFo/wCUvU7v/Kuo+z4JhpE/C39Zef8AJ06sMR7ep8TOs0/x/sO6feKxMd2+uqiPi6zOr2rWd22NX7vCnA+g6nZa6zaf8TOdfERvMw6z98nbywya2YrPdhHHNum+oVoycw2zRO/2mKs/pvH9nWXJ8x6idRxbNM+K7Vj/AN+bjH1XHrNcNY9PkuVMWz3mPuAN7QAIgAAAAAAAAAAAA7XwHP0cPx138RP9ZdUc3oM8VwxFZ7RGzm5VeqmndwL9GSZ9OwTm3p5/dnTPMVjeXERn7Mq6jt5efOJ7MZnL/ePdry6n8M93GzqPdqy6jt5Ixdy2fs4PiVuvXZrfOzxmzUz1Z8k/OzW9isarEPm8k7vMgDJiAAAAAAAIgAAAAAqjzNJk6Mc/V4bdhnarC8bhnjt0228+maZr5MWS0RPU8WL7MutpmjrjK8uczVky7w0TdhaxGMtmlovO97T7sVnzKOhwyACAAACgAgAAAAAKoAAzpPZgsJJDbEst+zXEsvgxmGyJJlJlJljuaSZYgM2AAAAiAAAAAAAAACqAALCCDKGfwa4Z79kWGMoSCIAyAAAAAAQAFAEQAAAVQAABBV3RUEAUQBQAAAAAAAAAAAAAQAAAAVUEABRAAAAAFAAAAAAABAAAF2TYFQAUQBUAABQAAAA2U3EAAEFAQUBBSOwHdU3QF7QgAAKACBssQu5Iuk2Nlg2EY7C+F8gxGXSkxsCbgAoAL8EBFQBUAAAAAFAjyCDJAQVQFhCABGUAEG0A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2" name="AutoShape 14" descr="data:image/jpeg;base64,/9j/4AAQSkZJRgABAQAAAQABAAD/2wBDAAkGBwgHBgkIBwgKCgkLDRYPDQwMDRsUFRAWIB0iIiAdHx8kKDQsJCYxJx8fLT0tMTU3Ojo6Iys/RD84QzQ5Ojf/2wBDAQoKCg0MDRoPDxo3JR8lNzc3Nzc3Nzc3Nzc3Nzc3Nzc3Nzc3Nzc3Nzc3Nzc3Nzc3Nzc3Nzc3Nzc3Nzc3Nzc3Nzf/wAARCAEUALcDASIAAhEBAxEB/8QAHAABAQACAgMAAAAAAAAAAAAAAAECAwUGBAcI/8QANBABAAIBAgUCAwYEBwAAAAAAAAECAwQRBQYSITEHYUFRcRMUIoGRoSSSscEyQmSCotHw/8QAGgEBAQADAQEAAAAAAAAAAAAAAAECAwQFBv/EACYRAQACAgEEAQMFAAAAAAAAAAABAgMRBBIhMWEFFFGxMjNxocH/2gAMAwEAAhEDEQA/APR4AAAACqAAAAAIgAqgAAAAAAAAAACIAAAAAKoAACxG6CCoAAoAAAIgAAAqgCIAAAAAKoosQgbPM4ZpLavUWx1jfpw5ck/StLW/s8atXsz0w5dxarl/mfjGau9tNoM2LF7TbHbef02/VpzXmtJmPLbirE2iZ8PWExsjflp02mGmYbYlrmNMRUVABQARAAAAAAAAABVAAWGdYYw2VhjKw3YadVoe+/TfRxp/Sfjd5jvnrqJ+sRiiP+3o7QY+vLWPd9I8s6T7v6VZMe205NJntP59TlyW3bXqZddKapE/eYh8063H05bR7vCtDl+LY+nUXj3cVZux23WGrNXptMNcsWUpLa0IAoAIgAAAAAAAAAqiwiwgyhtp5aobaeUllDmeC4+vU44931Dp9NGHkaMG3jh07/WabvmXlqvXxDDSPNrRD6u1eGI4TmwV8RgtSP5dnH07vafX5dl7ax0j3+HyZx2u2ryfVwd/LnOPW31eT6uDv5bcH6IYcr9yWuWMspYuhyIAoAAAIgAoAIAAACqKggyhsrLVDOJRYds9PqRqOauF4Z8X1WOJ+nVD6vyR1Y7R84mHyn6Wfi564PH+oif03l9V1tvVo3EXmv3hsvaZrV8e8ct/G5o+Vpj93EWlyvMcTj4zrcc/5M96/paXETLZjjVYXNbd5SUEbGkAUAEQAAAAAAAAAVQAFWJYqg7P6daqNJzhw7NM7dOSdvr0zEPpfljjEa/S3rknbJiv0zEz5j4Pkrh2otpNdg1Fe048lbR+UvdfDuYMWi4h+DLEUzRFvz+DyvkKXreuSjv4tK5cdqT5erefcX2HOHGMUeK6zLt/NMuvS7F6h5Yzc48Ty1neL5erf6xDrj0sfekT6hxZO1pgRUZsABVAEQAAAAAAAAAVQABtrp81sNs1cOS2Ks7WyRSZrE+8+Gp7g9OqUx8pY6Wm1Ptb3vNq+e87fHtPaIcnL5P0+OL633dXE431F5rvXZ6gjs5iNfnvOO1bz+GsfHx2d213p3otVqcubFxS+Gclpt0Rp46Y3+Ubw8jS+n+DBwrVaX7/AEyZs0T05bYpjp7du28tE/Kcbp8/1LfX43PFpie0PWfE9ROq1uTLa3VM7bz8+2zxXesnpjxOO+PW6S8f7o/s8DL6fcdplilaYbxM7dUX2iP2b453Gt4vDRPC5Eeay6mOQ47wrPwTiWTQam+O+SlazNscztO8RPxj3ce6a2i0RaPEua1ZrMxPmABkgAiAAAAAAAAAAAAo9scj6iI5Y01Z8xFo/wCUvU7v/Kuo+z4JhpE/C39Zef8AJ06sMR7ep8TOs0/x/sO6feKxMd2+uqiPi6zOr2rWd22NX7vCnA+g6nZa6zaf8TOdfERvMw6z98nbywya2YrPdhHHNum+oVoycw2zRO/2mKs/pvH9nWXJ8x6idRxbNM+K7Vj/AN+bjH1XHrNcNY9PkuVMWz3mPuAN7QAIgAAAAAAAAAAAA7XwHP0cPx138RP9ZdUc3oM8VwxFZ7RGzm5VeqmndwL9GSZ9OwTm3p5/dnTPMVjeXERn7Mq6jt5efOJ7MZnL/ePdry6n8M93GzqPdqy6jt5Ixdy2fs4PiVuvXZrfOzxmzUz1Z8k/OzW9isarEPm8k7vMgDJiAAAAAAAIgAAAAAqjzNJk6Mc/V4bdhnarC8bhnjt0228+maZr5MWS0RPU8WL7MutpmjrjK8uczVky7w0TdhaxGMtmlovO97T7sVnzKOhwyACAAACgAgAAAAAKoAAzpPZgsJJDbEst+zXEsvgxmGyJJlJlJljuaSZYgM2AAAAiAAAAAAAAACqAALCCDKGfwa4Z79kWGMoSCIAyAAAAAAQAFAEQAAAVQAABBV3RUEAUQBQAAAAAAAAAAAAAQAAAAVUEABRAAAAAFAAAAAAABAAAF2TYFQAUQBUAABQAAAA2U3EAAEFAQUBBSOwHdU3QF7QgAAKACBssQu5Iuk2Nlg2EY7C+F8gxGXSkxsCbgAoAL8EBFQBUAAAAAFAjyCDJAQVQFhCABGUAEG0A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6" name="AutoShape 18" descr="data:image/jpeg;base64,/9j/4AAQSkZJRgABAQAAAQABAAD/2wCEAAkGBhQSEBQUEhQUFBQUFRQUFBUUFBQUFBQUFBQVFBQUFBQXHCYeFxkkGRQUHy8gIycpLCwsFR4xNTAqNSYrLCkBCQoKDgwOGg8PGiwcHBwpLCksLCwpKSksLCksLCwsLCksKSkpLCwsKSkpLCwsLCwsLCwpLCwsKSwsKSwsLCwsKf/AABEIAL4BCQMBIgACEQEDEQH/xAAbAAABBQEBAAAAAAAAAAAAAAACAAEDBAUGB//EADsQAAICAQIDBAYIBAcBAAAAAAABAgMRBBIFIVETMUFhBiJxgZGhFDJCUrHB0fAHM0NyU2KCkqKy8RX/xAAZAQADAQEBAAAAAAAAAAAAAAAAAQIDBAX/xAAiEQEBAAMAAgIDAAMAAAAAAAAAAQIREgMhMUETIlEEMmH/2gAMAwEAAhEDEQA/APL0hxCwd2mJDpCwOgBh0h0h0gBDpDodACFgfA+BpJIfaOhJAYMD4CwLAxsOBKIWB8CMOBg8CwIBSFgfA+BgOBYCwLAAOBYCwLAaAdo2AhCAcDBYGaABwILA2BGYQsCAGFgcbAtGiwIdILBSQ4HwFgWABJDodIJRAg4CSHwEkOEZIJIJRC2DANotpLsFsAkeBsEu0baBgwLAewW0BsGBYD2i2gEeB8B7RYA9g2iwHgWB6MG0YPAzQgjwLAWBYDQAILaNgkBFgLAzAw4GwHgZgANCCFtEaIJISHGg2AkhKISQAyQSQ6QSiBGUQoxHUSSMBkaMQ1AKMSRQGAKI+wnhTk1+H+i19v1YNLq+RcxtRcpGDsGdZ3NH8NrX9aSXsRM/4Zy++/gg4T+XFwGwZxOz1X8O7Y/Vkn7V+j/IxdZ6N3V53QbS8YrK/ULhTnkxv2xdgtpO6xnEhrEO0Wwl2i2jCHYLYS7BtowhcRsErQLiBo2gcEjQ2CTRiwG0M0SAMZoLAsCMGBmSNAtAA4EO0LAhtHgJIdRDUSiCohYCSHUQAVENRHSDUQSGMSWMR1EmhAcKmhWb3APRWzUv1ViPjJ93u6mh6HeiD1Et801Wv+T6Ly8z1jQ8PjXFRjFJJckissphPbP3l6jn+Ceg9NKT27pdZc/kdFXo0u5F2FRKqzmy89rXHwxSWmE9MX9gnAz/ACVf4ozJ6Yq38PTXcbTqI50mmPmsZ5eCV55x/wBCYWZlBbZdVy+PU894hwqdMtsl7/BnvlunMDjno/C6OGjqxzmbDWXj/wCx4q4jbTb43wGVEnybjnCfTyZlOAWaum+NmU3EGwbYTbBtgK0hcQHAsOAEoiNXaBcSxKIDiTQhcQcE20ZxJtNDgZxJXAZxJ2aLAzJGhsBsAwLAWBbQ2A4CSHUQ9pSQ7QlEJIPaLYCkHGI8YkkYjhFGJrcA4Q9RdGC7m8y8l4mfCB6X/Dfg+IO1rnLu8ki5/f4zyv8APt2HCuHquEYxWFFJL3GtCsjrWMFpI488rlW+GOoUYhJCSHM2hCEIAbALiGIArzqKl9JoyRBbAvHKyoyx3HL8Z4RGyLTXeeacb4C6ZcucfDqvJ/qey31GDxXhcbFiSTPQwymc9uH348vTyB1jbDquKeibi263y+6/1MK7Qyh9aLX78GLLGx045SqLgA4Ft1guoyuS5FN1gOBcdQLqIuS9KbgM4Fp1gusnY0quILiWnABwDYVnEbYWHABxHsldxFtJnEHaMtEohKJIoBKAFpGoBqJJGAagB6RxgSxgFGsljWEpaKirLSPaPRfTbaIpew8l4ZTm2C6yj+J7bwqrbBR6fMrO6wZ/Oel+qBOkBXEkON0kIQgBCEIAQhCAGZHNErZDZIAqXIz9REvXzKF8zs8Uri81jK1VZj6vSqWU0bOpmZtsjs+meDkuJcL2PK7mZ7pOxvryjj+MUyhc1DOJR3peHfiSXTmvmjk8uM+Y68MvqgdILpGepkoQm45hJ7d3SXRsePEY7mpJxa59eXXkc/tqCVJG6S/BKSzF5Q0qBdHpmyrAdZoSpInUPZaUXABwLkqiOVY9wlRwG2liVYHZjCRVBKouKgJacWxpUVIaqLa04a04bCpGoljUWo0EkaA2NH4XDFsP7o/iexaOXceSaevDT6NP4HrHC7N1cX1SNLd4MrNZ7a8GGR1khytyEIQAhCEAIQhADMr3RLJHNBCrJvZnX2GtqYGTqoHf4rLHD5JqsvVWmfZYWtVEzrWb5XUXjD7yjDSxs1+lhLun2sH7GotfMsQfMytVxFV6/SSf2HOb8OTxj/qcvl/1bYfLWXAl9C1WnfNxtucfJ1wjJNf7ZL3+RnavgMXLQ2Y/mKqu1d2XZFbZfHPwNbgfG6rKtW5S9bdZJZ/z1W5+eCe5R7DSWKSeZ6VJJ804uzuXw+Jw7sdOpXKw4PKm3URWWqoq1LrVLvx5rkTdkmsrufcdN9Bcde63jM9NJS6YWojn/imcj6O6lTpUfGv1X7Oe1/BNe4e78kOdJDKg1XSRypHsaZEqCGVBryoIZ0FdFpkypB7M0pUkfYj2WltacOOnL0ag1SGz0orTBR0xoRpDjSSemetOSRoL6oCVSDY0pRpO19FdXmva++PL3eBzSrRd4bqezmmu7ufsNMMvr+ozx29BrkSooaS/KTXiXIyM7NCXcSCEIRkIQgBCEIARHJhNkFswCvqGZWpL90jP1B3eKajj8nusjVxMy6s2L4FK6o1yqsJ6Zigc5xPQSstc13R9XPkubOrtr5DXcP21qC5ym8e995x+fPWo6PHjvdcVp9POumx/f7ve9v4EfELrFVTBZzFr3c+f5na6vh8XOEF3R9aX9sO74vLKb4ap2zbXKCx/rlza92fkc/TXljP0isjq52ZafYyi/wDVh/iUfQutq61Pu7OD9++WPzL92hWydj+3LEfYv/C36L6HCnb/AIjUI/2V5WffJz9yQrf4NNOVRHKotuJHIDU5VkU6y5JEM0AUp1EPZl2aIsDJpxrDVZPCJLGssldVBqstRqJFSOQKXZBdiXPo76MKGll0ZXKbVRVDuBeWhn91ksOGTf2Rzxl1B8F4o4PZL6r7n0fn5HUU35ObhwefT5mno9LZHk8Y9pdxmvdZ71fTajIPJnxvw8PkyxC4wuNi5ltYyOQKwLtCVJMjORE7COdw9FtJOZVtsAnfnuIbIN/aRrjh/WeWSO2wp2yDs0Mn/Va9nL8CP6FJf1n7+f4nVGFv2ryiV7kl3kuo0tn+Kv8AbH9DI1PDJyf835P9CuN/Z/kEr0pZfh3D/SlnfLkksRz08WvNlCfCLk01Y3ju5Z/Ejt0OobzLE+iksJe4wz/x8Lbla1x8uXxIuLVpKU39aXcv+sUVrrdtexP155y/b9aXzMvUaHVue7s4yx3Leox+GChdwfXzcnLZHdy9Vvkui6HFnjMb6rqxts9xrKhWyS/pV8kvvPxx5d3P2mipJJKOEkkklySS5JI5nRejF0PrTfxZpQ0E19pi/WfA91pStI5WFVVteLHcmGxpLKRDKZHKxkM7g2Ek7CLeRTtA7UYdbDWR6E0NbHocnDXE9euZ6Oq4+o6yOuj0RLHXrojloa4nr1o+aOo6iOu9nwJ46xnM160tVawfFpdYt9al9Q1dLqY9WqLlWoFzknvFd7SXmHGyRFXcWYSF7LrGnjORLW2PCRLFmWWX1ppJDxmx97HUhOSMlo5SZFOLJ3ICUypaV0rutgOh9SWVpFK41/Yv1D9HQ3ZIGV5DLUisqpYncI9AHGJVlqyGWs8ybjVyxdbRFOSKM9YQT1hncFdLlkkVbJlaerIJ6ozuB7TWSRUsYE9SVp3i4PaScitZMCd5XnePktpJzK8pgzuIJWhyNpJTA3/vkQStA7QfI2UdUTQ1Rjxv5ki1B6krz2zDVliGsMOOo8/30JYakcTXQV6st06o5uGpLFWr8ykV1VOpNCjUHJUa3zL9Gu8ytRFdfRaXqpo5XT8QNPT68yywR1Y6OsnhExqdb0L1Op6s5c8L9Ovx+WfC8oiaI4Wrw/EF2rzMdV09TRrCvOYVli6lOy1Y5G+GLl8mZWWlWzUEWou9xnXak6ccGHVq7PVFeerM6zU+ZWs1RXEazKtGesK89YZ89SQT1JNxjWZtKWsIZaszZagjlqDK4rmTRlqyKWqM6WoInqCOF9tCeqIJakoyvIpXi4h9r0tQRSuKUriN3C4h9LkrSKVpVdwDuDgdLDsA7QrStA7YOB0pK4JXFTcPvNNseV1Xhx1JQUx1MqUuWnHVkkNYZSmFGwfSbi3Ia0s1cQ/eTnFcyWGoZcyTcNuro4p+8mhp+LdWcRDVMsV61lzJncHoOn4svvLJf03GeeN36HnFfEmi1DijQ7ZWdwej18b7+fwJlxrwyeew4m2vYTR4m/xYuMaXNd5LiSfL88/Ir6nVx+9n2fmceuLP4+ZBZxR8w5kLmumu1y6soajXowJ8SIZa59/iV0rlr2a5FWerMqeqZG9QydtJGlLVkUtWZstQyH6QTtemq9WRvWGXK8HtydqjUerBeoMxWMZ2k+jaMtQA7zPdzyB2zD0ftflcN2qw5NtJYXqxcm2+7CT8ih2rJtNc8SSe1vGHjPWL5ZXhJk5bk9Kx+dUb19fWzxX8p96WX9rpzF9JhhvNmE8N9k2s8/Hd/ll8GTU3TWN0lJJxl9SUW3D6uWp92fe+7OCCxWShKLsj62ctVyzzbeP5nd6zWOjMO8musRLbiEs2KM2oxk6vVbbwue4LsH5EKpk9ilNYi4ZaqxOUa5KSi3v7lgX/ANFdH8hzLIr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8" name="AutoShape 20" descr="data:image/jpeg;base64,/9j/4AAQSkZJRgABAQAAAQABAAD/2wCEAAkGBhQSEBQUEhQUFBQUFRQUFBUUFBQUFBQUFBQVFBQUFBQXHCYeFxkkGRQUHy8gIycpLCwsFR4xNTAqNSYrLCkBCQoKDgwOGg8PGiwcHBwpLCksLCwpKSksLCksLCwsLCksKSkpLCwsKSkpLCwsLCwsLCwpLCwsKSwsKSwsLCwsKf/AABEIAL4BCQMBIgACEQEDEQH/xAAbAAABBQEBAAAAAAAAAAAAAAACAAEDBAUGB//EADsQAAICAQIDBAYIBAcBAAAAAAABAgMRBBIFIVETMUFhBiJxgZGhFDJCUrHB0fAHM0NyU2KCkqKy8RX/xAAZAQADAQEBAAAAAAAAAAAAAAAAAQIDBAX/xAAiEQEBAAMAAgIDAAMAAAAAAAAAAQIREgMhMUETIlEEMmH/2gAMAwEAAhEDEQA/APL0hxCwd2mJDpCwOgBh0h0h0gBDpDodACFgfA+BpJIfaOhJAYMD4CwLAxsOBKIWB8CMOBg8CwIBSFgfA+BgOBYCwLAAOBYCwLAaAdo2AhCAcDBYGaABwILA2BGYQsCAGFgcbAtGiwIdILBSQ4HwFgWABJDodIJRAg4CSHwEkOEZIJIJRC2DANotpLsFsAkeBsEu0baBgwLAewW0BsGBYD2i2gEeB8B7RYA9g2iwHgWB6MG0YPAzQgjwLAWBYDQAILaNgkBFgLAzAw4GwHgZgANCCFtEaIJISHGg2AkhKISQAyQSQ6QSiBGUQoxHUSSMBkaMQ1AKMSRQGAKI+wnhTk1+H+i19v1YNLq+RcxtRcpGDsGdZ3NH8NrX9aSXsRM/4Zy++/gg4T+XFwGwZxOz1X8O7Y/Vkn7V+j/IxdZ6N3V53QbS8YrK/ULhTnkxv2xdgtpO6xnEhrEO0Wwl2i2jCHYLYS7BtowhcRsErQLiBo2gcEjQ2CTRiwG0M0SAMZoLAsCMGBmSNAtAA4EO0LAhtHgJIdRDUSiCohYCSHUQAVENRHSDUQSGMSWMR1EmhAcKmhWb3APRWzUv1ViPjJ93u6mh6HeiD1Et801Wv+T6Ly8z1jQ8PjXFRjFJJckissphPbP3l6jn+Ceg9NKT27pdZc/kdFXo0u5F2FRKqzmy89rXHwxSWmE9MX9gnAz/ACVf4ozJ6Yq38PTXcbTqI50mmPmsZ5eCV55x/wBCYWZlBbZdVy+PU894hwqdMtsl7/BnvlunMDjno/C6OGjqxzmbDWXj/wCx4q4jbTb43wGVEnybjnCfTyZlOAWaum+NmU3EGwbYTbBtgK0hcQHAsOAEoiNXaBcSxKIDiTQhcQcE20ZxJtNDgZxJXAZxJ2aLAzJGhsBsAwLAWBbQ2A4CSHUQ9pSQ7QlEJIPaLYCkHGI8YkkYjhFGJrcA4Q9RdGC7m8y8l4mfCB6X/Dfg+IO1rnLu8ki5/f4zyv8APt2HCuHquEYxWFFJL3GtCsjrWMFpI488rlW+GOoUYhJCSHM2hCEIAbALiGIArzqKl9JoyRBbAvHKyoyx3HL8Z4RGyLTXeeacb4C6ZcucfDqvJ/qey31GDxXhcbFiSTPQwymc9uH348vTyB1jbDquKeibi263y+6/1MK7Qyh9aLX78GLLGx045SqLgA4Ft1guoyuS5FN1gOBcdQLqIuS9KbgM4Fp1gusnY0quILiWnABwDYVnEbYWHABxHsldxFtJnEHaMtEohKJIoBKAFpGoBqJJGAagB6RxgSxgFGsljWEpaKirLSPaPRfTbaIpew8l4ZTm2C6yj+J7bwqrbBR6fMrO6wZ/Oel+qBOkBXEkON0kIQgBCEIAQhCAGZHNErZDZIAqXIz9REvXzKF8zs8Uri81jK1VZj6vSqWU0bOpmZtsjs+meDkuJcL2PK7mZ7pOxvryjj+MUyhc1DOJR3peHfiSXTmvmjk8uM+Y68MvqgdILpGepkoQm45hJ7d3SXRsePEY7mpJxa59eXXkc/tqCVJG6S/BKSzF5Q0qBdHpmyrAdZoSpInUPZaUXABwLkqiOVY9wlRwG2liVYHZjCRVBKouKgJacWxpUVIaqLa04a04bCpGoljUWo0EkaA2NH4XDFsP7o/iexaOXceSaevDT6NP4HrHC7N1cX1SNLd4MrNZ7a8GGR1khytyEIQAhCEAIQhADMr3RLJHNBCrJvZnX2GtqYGTqoHf4rLHD5JqsvVWmfZYWtVEzrWb5XUXjD7yjDSxs1+lhLun2sH7GotfMsQfMytVxFV6/SSf2HOb8OTxj/qcvl/1bYfLWXAl9C1WnfNxtucfJ1wjJNf7ZL3+RnavgMXLQ2Y/mKqu1d2XZFbZfHPwNbgfG6rKtW5S9bdZJZ/z1W5+eCe5R7DSWKSeZ6VJJ804uzuXw+Jw7sdOpXKw4PKm3URWWqoq1LrVLvx5rkTdkmsrufcdN9Bcde63jM9NJS6YWojn/imcj6O6lTpUfGv1X7Oe1/BNe4e78kOdJDKg1XSRypHsaZEqCGVBryoIZ0FdFpkypB7M0pUkfYj2WltacOOnL0ag1SGz0orTBR0xoRpDjSSemetOSRoL6oCVSDY0pRpO19FdXmva++PL3eBzSrRd4bqezmmu7ufsNMMvr+ozx29BrkSooaS/KTXiXIyM7NCXcSCEIRkIQgBCEIARHJhNkFswCvqGZWpL90jP1B3eKajj8nusjVxMy6s2L4FK6o1yqsJ6Zigc5xPQSstc13R9XPkubOrtr5DXcP21qC5ym8e995x+fPWo6PHjvdcVp9POumx/f7ve9v4EfELrFVTBZzFr3c+f5na6vh8XOEF3R9aX9sO74vLKb4ap2zbXKCx/rlza92fkc/TXljP0isjq52ZafYyi/wDVh/iUfQutq61Pu7OD9++WPzL92hWydj+3LEfYv/C36L6HCnb/AIjUI/2V5WffJz9yQrf4NNOVRHKotuJHIDU5VkU6y5JEM0AUp1EPZl2aIsDJpxrDVZPCJLGssldVBqstRqJFSOQKXZBdiXPo76MKGll0ZXKbVRVDuBeWhn91ksOGTf2Rzxl1B8F4o4PZL6r7n0fn5HUU35ObhwefT5mno9LZHk8Y9pdxmvdZ71fTajIPJnxvw8PkyxC4wuNi5ltYyOQKwLtCVJMjORE7COdw9FtJOZVtsAnfnuIbIN/aRrjh/WeWSO2wp2yDs0Mn/Va9nL8CP6FJf1n7+f4nVGFv2ryiV7kl3kuo0tn+Kv8AbH9DI1PDJyf835P9CuN/Z/kEr0pZfh3D/SlnfLkksRz08WvNlCfCLk01Y3ju5Z/Ejt0OobzLE+iksJe4wz/x8Lbla1x8uXxIuLVpKU39aXcv+sUVrrdtexP155y/b9aXzMvUaHVue7s4yx3Leox+GChdwfXzcnLZHdy9Vvkui6HFnjMb6rqxts9xrKhWyS/pV8kvvPxx5d3P2mipJJKOEkkklySS5JI5nRejF0PrTfxZpQ0E19pi/WfA91pStI5WFVVteLHcmGxpLKRDKZHKxkM7g2Ek7CLeRTtA7UYdbDWR6E0NbHocnDXE9euZ6Oq4+o6yOuj0RLHXrojloa4nr1o+aOo6iOu9nwJ46xnM160tVawfFpdYt9al9Q1dLqY9WqLlWoFzknvFd7SXmHGyRFXcWYSF7LrGnjORLW2PCRLFmWWX1ppJDxmx97HUhOSMlo5SZFOLJ3ICUypaV0rutgOh9SWVpFK41/Yv1D9HQ3ZIGV5DLUisqpYncI9AHGJVlqyGWs8ybjVyxdbRFOSKM9YQT1hncFdLlkkVbJlaerIJ6ozuB7TWSRUsYE9SVp3i4PaScitZMCd5XnePktpJzK8pgzuIJWhyNpJTA3/vkQStA7QfI2UdUTQ1Rjxv5ki1B6krz2zDVliGsMOOo8/30JYakcTXQV6st06o5uGpLFWr8ykV1VOpNCjUHJUa3zL9Gu8ytRFdfRaXqpo5XT8QNPT68yywR1Y6OsnhExqdb0L1Op6s5c8L9Ovx+WfC8oiaI4Wrw/EF2rzMdV09TRrCvOYVli6lOy1Y5G+GLl8mZWWlWzUEWou9xnXak6ccGHVq7PVFeerM6zU+ZWs1RXEazKtGesK89YZ89SQT1JNxjWZtKWsIZaszZagjlqDK4rmTRlqyKWqM6WoInqCOF9tCeqIJakoyvIpXi4h9r0tQRSuKUriN3C4h9LkrSKVpVdwDuDgdLDsA7QrStA7YOB0pK4JXFTcPvNNseV1Xhx1JQUx1MqUuWnHVkkNYZSmFGwfSbi3Ia0s1cQ/eTnFcyWGoZcyTcNuro4p+8mhp+LdWcRDVMsV61lzJncHoOn4svvLJf03GeeN36HnFfEmi1DijQ7ZWdwej18b7+fwJlxrwyeew4m2vYTR4m/xYuMaXNd5LiSfL88/Ir6nVx+9n2fmceuLP4+ZBZxR8w5kLmumu1y6soajXowJ8SIZa59/iV0rlr2a5FWerMqeqZG9QydtJGlLVkUtWZstQyH6QTtemq9WRvWGXK8HtydqjUerBeoMxWMZ2k+jaMtQA7zPdzyB2zD0ftflcN2qw5NtJYXqxcm2+7CT8ih2rJtNc8SSe1vGHjPWL5ZXhJk5bk9Kx+dUb19fWzxX8p96WX9rpzF9JhhvNmE8N9k2s8/Hd/ll8GTU3TWN0lJJxl9SUW3D6uWp92fe+7OCCxWShKLsj62ctVyzzbeP5nd6zWOjMO8musRLbiEs2KM2oxk6vVbbwue4LsH5EKpk9ilNYi4ZaqxOUa5KSi3v7lgX/ANFdH8hzLIr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72" name="AutoShape 24" descr="data:image/jpeg;base64,/9j/4AAQSkZJRgABAQAAAQABAAD/2wCEAAkGBhQSEBQUEhQUFBQUFRQUFBUUFBQUFBQUFBQVFBQUFBQXHCYeFxkkGRQUHy8gIycpLCwsFR4xNTAqNSYrLCkBCQoKDgwOGg8PGiwcHBwpLCksLCwpKSksLCksLCwsLCksKSkpLCwsKSkpLCwsLCwsLCwpLCwsKSwsKSwsLCwsKf/AABEIAL4BCQMBIgACEQEDEQH/xAAbAAABBQEBAAAAAAAAAAAAAAACAAEDBAUGB//EADsQAAICAQIDBAYIBAcBAAAAAAABAgMRBBIFIVETMUFhBiJxgZGhFDJCUrHB0fAHM0NyU2KCkqKy8RX/xAAZAQADAQEBAAAAAAAAAAAAAAAAAQIDBAX/xAAiEQEBAAMAAgIDAAMAAAAAAAAAAQIREgMhMUETIlEEMmH/2gAMAwEAAhEDEQA/APL0hxCwd2mJDpCwOgBh0h0h0gBDpDodACFgfA+BpJIfaOhJAYMD4CwLAxsOBKIWB8CMOBg8CwIBSFgfA+BgOBYCwLAAOBYCwLAaAdo2AhCAcDBYGaABwILA2BGYQsCAGFgcbAtGiwIdILBSQ4HwFgWABJDodIJRAg4CSHwEkOEZIJIJRC2DANotpLsFsAkeBsEu0baBgwLAewW0BsGBYD2i2gEeB8B7RYA9g2iwHgWB6MG0YPAzQgjwLAWBYDQAILaNgkBFgLAzAw4GwHgZgANCCFtEaIJISHGg2AkhKISQAyQSQ6QSiBGUQoxHUSSMBkaMQ1AKMSRQGAKI+wnhTk1+H+i19v1YNLq+RcxtRcpGDsGdZ3NH8NrX9aSXsRM/4Zy++/gg4T+XFwGwZxOz1X8O7Y/Vkn7V+j/IxdZ6N3V53QbS8YrK/ULhTnkxv2xdgtpO6xnEhrEO0Wwl2i2jCHYLYS7BtowhcRsErQLiBo2gcEjQ2CTRiwG0M0SAMZoLAsCMGBmSNAtAA4EO0LAhtHgJIdRDUSiCohYCSHUQAVENRHSDUQSGMSWMR1EmhAcKmhWb3APRWzUv1ViPjJ93u6mh6HeiD1Et801Wv+T6Ly8z1jQ8PjXFRjFJJckissphPbP3l6jn+Ceg9NKT27pdZc/kdFXo0u5F2FRKqzmy89rXHwxSWmE9MX9gnAz/ACVf4ozJ6Yq38PTXcbTqI50mmPmsZ5eCV55x/wBCYWZlBbZdVy+PU894hwqdMtsl7/BnvlunMDjno/C6OGjqxzmbDWXj/wCx4q4jbTb43wGVEnybjnCfTyZlOAWaum+NmU3EGwbYTbBtgK0hcQHAsOAEoiNXaBcSxKIDiTQhcQcE20ZxJtNDgZxJXAZxJ2aLAzJGhsBsAwLAWBbQ2A4CSHUQ9pSQ7QlEJIPaLYCkHGI8YkkYjhFGJrcA4Q9RdGC7m8y8l4mfCB6X/Dfg+IO1rnLu8ki5/f4zyv8APt2HCuHquEYxWFFJL3GtCsjrWMFpI488rlW+GOoUYhJCSHM2hCEIAbALiGIArzqKl9JoyRBbAvHKyoyx3HL8Z4RGyLTXeeacb4C6ZcucfDqvJ/qey31GDxXhcbFiSTPQwymc9uH348vTyB1jbDquKeibi263y+6/1MK7Qyh9aLX78GLLGx045SqLgA4Ft1guoyuS5FN1gOBcdQLqIuS9KbgM4Fp1gusnY0quILiWnABwDYVnEbYWHABxHsldxFtJnEHaMtEohKJIoBKAFpGoBqJJGAagB6RxgSxgFGsljWEpaKirLSPaPRfTbaIpew8l4ZTm2C6yj+J7bwqrbBR6fMrO6wZ/Oel+qBOkBXEkON0kIQgBCEIAQhCAGZHNErZDZIAqXIz9REvXzKF8zs8Uri81jK1VZj6vSqWU0bOpmZtsjs+meDkuJcL2PK7mZ7pOxvryjj+MUyhc1DOJR3peHfiSXTmvmjk8uM+Y68MvqgdILpGepkoQm45hJ7d3SXRsePEY7mpJxa59eXXkc/tqCVJG6S/BKSzF5Q0qBdHpmyrAdZoSpInUPZaUXABwLkqiOVY9wlRwG2liVYHZjCRVBKouKgJacWxpUVIaqLa04a04bCpGoljUWo0EkaA2NH4XDFsP7o/iexaOXceSaevDT6NP4HrHC7N1cX1SNLd4MrNZ7a8GGR1khytyEIQAhCEAIQhADMr3RLJHNBCrJvZnX2GtqYGTqoHf4rLHD5JqsvVWmfZYWtVEzrWb5XUXjD7yjDSxs1+lhLun2sH7GotfMsQfMytVxFV6/SSf2HOb8OTxj/qcvl/1bYfLWXAl9C1WnfNxtucfJ1wjJNf7ZL3+RnavgMXLQ2Y/mKqu1d2XZFbZfHPwNbgfG6rKtW5S9bdZJZ/z1W5+eCe5R7DSWKSeZ6VJJ804uzuXw+Jw7sdOpXKw4PKm3URWWqoq1LrVLvx5rkTdkmsrufcdN9Bcde63jM9NJS6YWojn/imcj6O6lTpUfGv1X7Oe1/BNe4e78kOdJDKg1XSRypHsaZEqCGVBryoIZ0FdFpkypB7M0pUkfYj2WltacOOnL0ag1SGz0orTBR0xoRpDjSSemetOSRoL6oCVSDY0pRpO19FdXmva++PL3eBzSrRd4bqezmmu7ufsNMMvr+ozx29BrkSooaS/KTXiXIyM7NCXcSCEIRkIQgBCEIARHJhNkFswCvqGZWpL90jP1B3eKajj8nusjVxMy6s2L4FK6o1yqsJ6Zigc5xPQSstc13R9XPkubOrtr5DXcP21qC5ym8e995x+fPWo6PHjvdcVp9POumx/f7ve9v4EfELrFVTBZzFr3c+f5na6vh8XOEF3R9aX9sO74vLKb4ap2zbXKCx/rlza92fkc/TXljP0isjq52ZafYyi/wDVh/iUfQutq61Pu7OD9++WPzL92hWydj+3LEfYv/C36L6HCnb/AIjUI/2V5WffJz9yQrf4NNOVRHKotuJHIDU5VkU6y5JEM0AUp1EPZl2aIsDJpxrDVZPCJLGssldVBqstRqJFSOQKXZBdiXPo76MKGll0ZXKbVRVDuBeWhn91ksOGTf2Rzxl1B8F4o4PZL6r7n0fn5HUU35ObhwefT5mno9LZHk8Y9pdxmvdZ71fTajIPJnxvw8PkyxC4wuNi5ltYyOQKwLtCVJMjORE7COdw9FtJOZVtsAnfnuIbIN/aRrjh/WeWSO2wp2yDs0Mn/Va9nL8CP6FJf1n7+f4nVGFv2ryiV7kl3kuo0tn+Kv8AbH9DI1PDJyf835P9CuN/Z/kEr0pZfh3D/SlnfLkksRz08WvNlCfCLk01Y3ju5Z/Ejt0OobzLE+iksJe4wz/x8Lbla1x8uXxIuLVpKU39aXcv+sUVrrdtexP155y/b9aXzMvUaHVue7s4yx3Leox+GChdwfXzcnLZHdy9Vvkui6HFnjMb6rqxts9xrKhWyS/pV8kvvPxx5d3P2mipJJKOEkkklySS5JI5nRejF0PrTfxZpQ0E19pi/WfA91pStI5WFVVteLHcmGxpLKRDKZHKxkM7g2Ek7CLeRTtA7UYdbDWR6E0NbHocnDXE9euZ6Oq4+o6yOuj0RLHXrojloa4nr1o+aOo6iOu9nwJ46xnM160tVawfFpdYt9al9Q1dLqY9WqLlWoFzknvFd7SXmHGyRFXcWYSF7LrGnjORLW2PCRLFmWWX1ppJDxmx97HUhOSMlo5SZFOLJ3ICUypaV0rutgOh9SWVpFK41/Yv1D9HQ3ZIGV5DLUisqpYncI9AHGJVlqyGWs8ybjVyxdbRFOSKM9YQT1hncFdLlkkVbJlaerIJ6ozuB7TWSRUsYE9SVp3i4PaScitZMCd5XnePktpJzK8pgzuIJWhyNpJTA3/vkQStA7QfI2UdUTQ1Rjxv5ki1B6krz2zDVliGsMOOo8/30JYakcTXQV6st06o5uGpLFWr8ykV1VOpNCjUHJUa3zL9Gu8ytRFdfRaXqpo5XT8QNPT68yywR1Y6OsnhExqdb0L1Op6s5c8L9Ovx+WfC8oiaI4Wrw/EF2rzMdV09TRrCvOYVli6lOy1Y5G+GLl8mZWWlWzUEWou9xnXak6ccGHVq7PVFeerM6zU+ZWs1RXEazKtGesK89YZ89SQT1JNxjWZtKWsIZaszZagjlqDK4rmTRlqyKWqM6WoInqCOF9tCeqIJakoyvIpXi4h9r0tQRSuKUriN3C4h9LkrSKVpVdwDuDgdLDsA7QrStA7YOB0pK4JXFTcPvNNseV1Xhx1JQUx1MqUuWnHVkkNYZSmFGwfSbi3Ia0s1cQ/eTnFcyWGoZcyTcNuro4p+8mhp+LdWcRDVMsV61lzJncHoOn4svvLJf03GeeN36HnFfEmi1DijQ7ZWdwej18b7+fwJlxrwyeew4m2vYTR4m/xYuMaXNd5LiSfL88/Ir6nVx+9n2fmceuLP4+ZBZxR8w5kLmumu1y6soajXowJ8SIZa59/iV0rlr2a5FWerMqeqZG9QydtJGlLVkUtWZstQyH6QTtemq9WRvWGXK8HtydqjUerBeoMxWMZ2k+jaMtQA7zPdzyB2zD0ftflcN2qw5NtJYXqxcm2+7CT8ih2rJtNc8SSe1vGHjPWL5ZXhJk5bk9Kx+dUb19fWzxX8p96WX9rpzF9JhhvNmE8N9k2s8/Hd/ll8GTU3TWN0lJJxl9SUW3D6uWp92fe+7OCCxWShKLsj62ctVyzzbeP5nd6zWOjMO8musRLbiEs2KM2oxk6vVbbwue4LsH5EKpk9ilNYi4ZaqxOUa5KSi3v7lgX/ANFdH8hzLIrp/9k="/>
          <p:cNvSpPr>
            <a:spLocks noChangeAspect="1" noChangeArrowheads="1"/>
          </p:cNvSpPr>
          <p:nvPr/>
        </p:nvSpPr>
        <p:spPr bwMode="auto">
          <a:xfrm>
            <a:off x="179512" y="-2362201"/>
            <a:ext cx="6562725" cy="4724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611560" y="1052736"/>
            <a:ext cx="7992888" cy="648072"/>
          </a:xfrm>
          <a:effectLst/>
        </p:spPr>
        <p:txBody>
          <a:bodyPr>
            <a:prstTxWarp prst="textInflateTop">
              <a:avLst/>
            </a:prstTxWarp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31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по горизонтали</a:t>
            </a:r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: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27584" y="2420888"/>
            <a:ext cx="684076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Физическая величина, равная отношению потенциальной энергии электрического заряда в электрическом поле к заряду , называется . . . . . электрического поля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Управляющая кнопка: домой 13">
            <a:hlinkClick r:id="rId2" action="ppaction://hlinksldjump" highlightClick="1"/>
          </p:cNvPr>
          <p:cNvSpPr/>
          <p:nvPr/>
        </p:nvSpPr>
        <p:spPr>
          <a:xfrm>
            <a:off x="611560" y="5805264"/>
            <a:ext cx="1296144" cy="648072"/>
          </a:xfrm>
          <a:prstGeom prst="actionButtonHome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2" descr="http://fizika7klass.narod.ru/olderfiles/1/0004-004-Karbonovye-kisloty-eto-or-9477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4149080"/>
            <a:ext cx="2016224" cy="244158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endParaRPr lang="ru-RU" dirty="0"/>
          </a:p>
        </p:txBody>
      </p:sp>
      <p:sp>
        <p:nvSpPr>
          <p:cNvPr id="2052" name="AutoShape 4" descr="data:image/jpeg;base64,/9j/4AAQSkZJRgABAQAAAQABAAD/2wBDAAkGBwgHBgkIBwgKCgkLDRYPDQwMDRsUFRAWIB0iIiAdHx8kKDQsJCYxJx8fLT0tMTU3Ojo6Iys/RD84QzQ5Ojf/2wBDAQoKCg0MDRoPDxo3JR8lNzc3Nzc3Nzc3Nzc3Nzc3Nzc3Nzc3Nzc3Nzc3Nzc3Nzc3Nzc3Nzc3Nzc3Nzc3Nzc3Nzf/wAARCAEUALcDASIAAhEBAxEB/8QAHAABAQACAgMAAAAAAAAAAAAAAAECAwUGBAcI/8QANBABAAIBAgUCAwYEBwAAAAAAAAECAwQRBQYSITEHYUFRcRMUIoGRoSSSscEyQmSCotHw/8QAGgEBAQADAQEAAAAAAAAAAAAAAAECAwQFBv/EACYRAQACAgEEAQMFAAAAAAAAAAABAgMRBBIhMWEFFFGxMjNxocH/2gAMAwEAAhEDEQA/APR4AAAACqAAAAAIgAqgAAAAAAAAAACIAAAAAKoAACxG6CCoAAoAAAIgAAAqgCIAAAAAKoosQgbPM4ZpLavUWx1jfpw5ck/StLW/s8atXsz0w5dxarl/mfjGau9tNoM2LF7TbHbef02/VpzXmtJmPLbirE2iZ8PWExsjflp02mGmYbYlrmNMRUVABQARAAAAAAAAABVAAWGdYYw2VhjKw3YadVoe+/TfRxp/Sfjd5jvnrqJ+sRiiP+3o7QY+vLWPd9I8s6T7v6VZMe205NJntP59TlyW3bXqZddKapE/eYh8063H05bR7vCtDl+LY+nUXj3cVZux23WGrNXptMNcsWUpLa0IAoAIgAAAAAAAAAqiwiwgyhtp5aobaeUllDmeC4+vU44931Dp9NGHkaMG3jh07/WabvmXlqvXxDDSPNrRD6u1eGI4TmwV8RgtSP5dnH07vafX5dl7ax0j3+HyZx2u2ryfVwd/LnOPW31eT6uDv5bcH6IYcr9yWuWMspYuhyIAoAAAIgAoAIAAACqKggyhsrLVDOJRYds9PqRqOauF4Z8X1WOJ+nVD6vyR1Y7R84mHyn6Wfi564PH+oif03l9V1tvVo3EXmv3hsvaZrV8e8ct/G5o+Vpj93EWlyvMcTj4zrcc/5M96/paXETLZjjVYXNbd5SUEbGkAUAEQAAAAAAAAAVQAFWJYqg7P6daqNJzhw7NM7dOSdvr0zEPpfljjEa/S3rknbJiv0zEz5j4Pkrh2otpNdg1Fe048lbR+UvdfDuYMWi4h+DLEUzRFvz+DyvkKXreuSjv4tK5cdqT5erefcX2HOHGMUeK6zLt/NMuvS7F6h5Yzc48Ty1neL5erf6xDrj0sfekT6hxZO1pgRUZsABVAEQAAAAAAAAAVQABtrp81sNs1cOS2Ks7WyRSZrE+8+Gp7g9OqUx8pY6Wm1Ptb3vNq+e87fHtPaIcnL5P0+OL633dXE431F5rvXZ6gjs5iNfnvOO1bz+GsfHx2d213p3otVqcubFxS+Gclpt0Rp46Y3+Ubw8jS+n+DBwrVaX7/AEyZs0T05bYpjp7du28tE/Kcbp8/1LfX43PFpie0PWfE9ROq1uTLa3VM7bz8+2zxXesnpjxOO+PW6S8f7o/s8DL6fcdplilaYbxM7dUX2iP2b453Gt4vDRPC5Eeay6mOQ47wrPwTiWTQam+O+SlazNscztO8RPxj3ce6a2i0RaPEua1ZrMxPmABkgAiAAAAAAAAAAAAo9scj6iI5Y01Z8xFo/wCUvU7v/Kuo+z4JhpE/C39Zef8AJ06sMR7ep8TOs0/x/sO6feKxMd2+uqiPi6zOr2rWd22NX7vCnA+g6nZa6zaf8TOdfERvMw6z98nbywya2YrPdhHHNum+oVoycw2zRO/2mKs/pvH9nWXJ8x6idRxbNM+K7Vj/AN+bjH1XHrNcNY9PkuVMWz3mPuAN7QAIgAAAAAAAAAAAA7XwHP0cPx138RP9ZdUc3oM8VwxFZ7RGzm5VeqmndwL9GSZ9OwTm3p5/dnTPMVjeXERn7Mq6jt5efOJ7MZnL/ePdry6n8M93GzqPdqy6jt5Ixdy2fs4PiVuvXZrfOzxmzUz1Z8k/OzW9isarEPm8k7vMgDJiAAAAAAAIgAAAAAqjzNJk6Mc/V4bdhnarC8bhnjt0228+maZr5MWS0RPU8WL7MutpmjrjK8uczVky7w0TdhaxGMtmlovO97T7sVnzKOhwyACAAACgAgAAAAAKoAAzpPZgsJJDbEst+zXEsvgxmGyJJlJlJljuaSZYgM2AAAAiAAAAAAAAACqAALCCDKGfwa4Z79kWGMoSCIAyAAAAAAQAFAEQAAAVQAABBV3RUEAUQBQAAAAAAAAAAAAAQAAAAVUEABRAAAAAFAAAAAAABAAAF2TYFQAUQBUAABQAAAA2U3EAAEFAQUBBSOwHdU3QF7QgAAKACBssQu5Iuk2Nlg2EY7C+F8gxGXSkxsCbgAoAL8EBFQBUAAAAAFAjyCDJAQVQFhCABGUAEG0A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data:image/jpeg;base64,/9j/4AAQSkZJRgABAQAAAQABAAD/2wBDAAkGBwgHBgkIBwgKCgkLDRYPDQwMDRsUFRAWIB0iIiAdHx8kKDQsJCYxJx8fLT0tMTU3Ojo6Iys/RD84QzQ5Ojf/2wBDAQoKCg0MDRoPDxo3JR8lNzc3Nzc3Nzc3Nzc3Nzc3Nzc3Nzc3Nzc3Nzc3Nzc3Nzc3Nzc3Nzc3Nzc3Nzc3Nzc3Nzf/wAARCAEUALcDASIAAhEBAxEB/8QAHAABAQACAgMAAAAAAAAAAAAAAAECAwUGBAcI/8QANBABAAIBAgUCAwYEBwAAAAAAAAECAwQRBQYSITEHYUFRcRMUIoGRoSSSscEyQmSCotHw/8QAGgEBAQADAQEAAAAAAAAAAAAAAAECAwQFBv/EACYRAQACAgEEAQMFAAAAAAAAAAABAgMRBBIhMWEFFFGxMjNxocH/2gAMAwEAAhEDEQA/APR4AAAACqAAAAAIgAqgAAAAAAAAAACIAAAAAKoAACxG6CCoAAoAAAIgAAAqgCIAAAAAKoosQgbPM4ZpLavUWx1jfpw5ck/StLW/s8atXsz0w5dxarl/mfjGau9tNoM2LF7TbHbef02/VpzXmtJmPLbirE2iZ8PWExsjflp02mGmYbYlrmNMRUVABQARAAAAAAAAABVAAWGdYYw2VhjKw3YadVoe+/TfRxp/Sfjd5jvnrqJ+sRiiP+3o7QY+vLWPd9I8s6T7v6VZMe205NJntP59TlyW3bXqZddKapE/eYh8063H05bR7vCtDl+LY+nUXj3cVZux23WGrNXptMNcsWUpLa0IAoAIgAAAAAAAAAqiwiwgyhtp5aobaeUllDmeC4+vU44931Dp9NGHkaMG3jh07/WabvmXlqvXxDDSPNrRD6u1eGI4TmwV8RgtSP5dnH07vafX5dl7ax0j3+HyZx2u2ryfVwd/LnOPW31eT6uDv5bcH6IYcr9yWuWMspYuhyIAoAAAIgAoAIAAACqKggyhsrLVDOJRYds9PqRqOauF4Z8X1WOJ+nVD6vyR1Y7R84mHyn6Wfi564PH+oif03l9V1tvVo3EXmv3hsvaZrV8e8ct/G5o+Vpj93EWlyvMcTj4zrcc/5M96/paXETLZjjVYXNbd5SUEbGkAUAEQAAAAAAAAAVQAFWJYqg7P6daqNJzhw7NM7dOSdvr0zEPpfljjEa/S3rknbJiv0zEz5j4Pkrh2otpNdg1Fe048lbR+UvdfDuYMWi4h+DLEUzRFvz+DyvkKXreuSjv4tK5cdqT5erefcX2HOHGMUeK6zLt/NMuvS7F6h5Yzc48Ty1neL5erf6xDrj0sfekT6hxZO1pgRUZsABVAEQAAAAAAAAAVQABtrp81sNs1cOS2Ks7WyRSZrE+8+Gp7g9OqUx8pY6Wm1Ptb3vNq+e87fHtPaIcnL5P0+OL633dXE431F5rvXZ6gjs5iNfnvOO1bz+GsfHx2d213p3otVqcubFxS+Gclpt0Rp46Y3+Ubw8jS+n+DBwrVaX7/AEyZs0T05bYpjp7du28tE/Kcbp8/1LfX43PFpie0PWfE9ROq1uTLa3VM7bz8+2zxXesnpjxOO+PW6S8f7o/s8DL6fcdplilaYbxM7dUX2iP2b453Gt4vDRPC5Eeay6mOQ47wrPwTiWTQam+O+SlazNscztO8RPxj3ce6a2i0RaPEua1ZrMxPmABkgAiAAAAAAAAAAAAo9scj6iI5Y01Z8xFo/wCUvU7v/Kuo+z4JhpE/C39Zef8AJ06sMR7ep8TOs0/x/sO6feKxMd2+uqiPi6zOr2rWd22NX7vCnA+g6nZa6zaf8TOdfERvMw6z98nbywya2YrPdhHHNum+oVoycw2zRO/2mKs/pvH9nWXJ8x6idRxbNM+K7Vj/AN+bjH1XHrNcNY9PkuVMWz3mPuAN7QAIgAAAAAAAAAAAA7XwHP0cPx138RP9ZdUc3oM8VwxFZ7RGzm5VeqmndwL9GSZ9OwTm3p5/dnTPMVjeXERn7Mq6jt5efOJ7MZnL/ePdry6n8M93GzqPdqy6jt5Ixdy2fs4PiVuvXZrfOzxmzUz1Z8k/OzW9isarEPm8k7vMgDJiAAAAAAAIgAAAAAqjzNJk6Mc/V4bdhnarC8bhnjt0228+maZr5MWS0RPU8WL7MutpmjrjK8uczVky7w0TdhaxGMtmlovO97T7sVnzKOhwyACAAACgAgAAAAAKoAAzpPZgsJJDbEst+zXEsvgxmGyJJlJlJljuaSZYgM2AAAAiAAAAAAAAACqAALCCDKGfwa4Z79kWGMoSCIAyAAAAAAQAFAEQAAAVQAABBV3RUEAUQBQAAAAAAAAAAAAAQAAAAVUEABRAAAAAFAAAAAAABAAAF2TYFQAUQBUAABQAAAA2U3EAAEFAQUBBSOwHdU3QF7QgAAKACBssQu5Iuk2Nlg2EY7C+F8gxGXSkxsCbgAoAL8EBFQBUAAAAAFAjyCDJAQVQFhCABGUAEG0A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6" name="AutoShape 8" descr="data:image/jpeg;base64,/9j/4AAQSkZJRgABAQAAAQABAAD/2wBDAAkGBwgHBgkIBwgKCgkLDRYPDQwMDRsUFRAWIB0iIiAdHx8kKDQsJCYxJx8fLT0tMTU3Ojo6Iys/RD84QzQ5Ojf/2wBDAQoKCg0MDRoPDxo3JR8lNzc3Nzc3Nzc3Nzc3Nzc3Nzc3Nzc3Nzc3Nzc3Nzc3Nzc3Nzc3Nzc3Nzc3Nzc3Nzc3Nzf/wAARCAEUALcDASIAAhEBAxEB/8QAHAABAQACAgMAAAAAAAAAAAAAAAECAwUGBAcI/8QANBABAAIBAgUCAwYEBwAAAAAAAAECAwQRBQYSITEHYUFRcRMUIoGRoSSSscEyQmSCotHw/8QAGgEBAQADAQEAAAAAAAAAAAAAAAECAwQFBv/EACYRAQACAgEEAQMFAAAAAAAAAAABAgMRBBIhMWEFFFGxMjNxocH/2gAMAwEAAhEDEQA/APR4AAAACqAAAAAIgAqgAAAAAAAAAACIAAAAAKoAACxG6CCoAAoAAAIgAAAqgCIAAAAAKoosQgbPM4ZpLavUWx1jfpw5ck/StLW/s8atXsz0w5dxarl/mfjGau9tNoM2LF7TbHbef02/VpzXmtJmPLbirE2iZ8PWExsjflp02mGmYbYlrmNMRUVABQARAAAAAAAAABVAAWGdYYw2VhjKw3YadVoe+/TfRxp/Sfjd5jvnrqJ+sRiiP+3o7QY+vLWPd9I8s6T7v6VZMe205NJntP59TlyW3bXqZddKapE/eYh8063H05bR7vCtDl+LY+nUXj3cVZux23WGrNXptMNcsWUpLa0IAoAIgAAAAAAAAAqiwiwgyhtp5aobaeUllDmeC4+vU44931Dp9NGHkaMG3jh07/WabvmXlqvXxDDSPNrRD6u1eGI4TmwV8RgtSP5dnH07vafX5dl7ax0j3+HyZx2u2ryfVwd/LnOPW31eT6uDv5bcH6IYcr9yWuWMspYuhyIAoAAAIgAoAIAAACqKggyhsrLVDOJRYds9PqRqOauF4Z8X1WOJ+nVD6vyR1Y7R84mHyn6Wfi564PH+oif03l9V1tvVo3EXmv3hsvaZrV8e8ct/G5o+Vpj93EWlyvMcTj4zrcc/5M96/paXETLZjjVYXNbd5SUEbGkAUAEQAAAAAAAAAVQAFWJYqg7P6daqNJzhw7NM7dOSdvr0zEPpfljjEa/S3rknbJiv0zEz5j4Pkrh2otpNdg1Fe048lbR+UvdfDuYMWi4h+DLEUzRFvz+DyvkKXreuSjv4tK5cdqT5erefcX2HOHGMUeK6zLt/NMuvS7F6h5Yzc48Ty1neL5erf6xDrj0sfekT6hxZO1pgRUZsABVAEQAAAAAAAAAVQABtrp81sNs1cOS2Ks7WyRSZrE+8+Gp7g9OqUx8pY6Wm1Ptb3vNq+e87fHtPaIcnL5P0+OL633dXE431F5rvXZ6gjs5iNfnvOO1bz+GsfHx2d213p3otVqcubFxS+Gclpt0Rp46Y3+Ubw8jS+n+DBwrVaX7/AEyZs0T05bYpjp7du28tE/Kcbp8/1LfX43PFpie0PWfE9ROq1uTLa3VM7bz8+2zxXesnpjxOO+PW6S8f7o/s8DL6fcdplilaYbxM7dUX2iP2b453Gt4vDRPC5Eeay6mOQ47wrPwTiWTQam+O+SlazNscztO8RPxj3ce6a2i0RaPEua1ZrMxPmABkgAiAAAAAAAAAAAAo9scj6iI5Y01Z8xFo/wCUvU7v/Kuo+z4JhpE/C39Zef8AJ06sMR7ep8TOs0/x/sO6feKxMd2+uqiPi6zOr2rWd22NX7vCnA+g6nZa6zaf8TOdfERvMw6z98nbywya2YrPdhHHNum+oVoycw2zRO/2mKs/pvH9nWXJ8x6idRxbNM+K7Vj/AN+bjH1XHrNcNY9PkuVMWz3mPuAN7QAIgAAAAAAAAAAAA7XwHP0cPx138RP9ZdUc3oM8VwxFZ7RGzm5VeqmndwL9GSZ9OwTm3p5/dnTPMVjeXERn7Mq6jt5efOJ7MZnL/ePdry6n8M93GzqPdqy6jt5Ixdy2fs4PiVuvXZrfOzxmzUz1Z8k/OzW9isarEPm8k7vMgDJiAAAAAAAIgAAAAAqjzNJk6Mc/V4bdhnarC8bhnjt0228+maZr5MWS0RPU8WL7MutpmjrjK8uczVky7w0TdhaxGMtmlovO97T7sVnzKOhwyACAAACgAgAAAAAKoAAzpPZgsJJDbEst+zXEsvgxmGyJJlJlJljuaSZYgM2AAAAiAAAAAAAAACqAALCCDKGfwa4Z79kWGMoSCIAyAAAAAAQAFAEQAAAVQAABBV3RUEAUQBQAAAAAAAAAAAAAQAAAAVUEABRAAAAAFAAAAAAABAAAF2TYFQAUQBUAABQAAAA2U3EAAEFAQUBBSOwHdU3QF7QgAAKACBssQu5Iuk2Nlg2EY7C+F8gxGXSkxsCbgAoAL8EBFQBUAAAAAFAjyCDJAQVQFhCABGUAEG0A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8" name="AutoShape 10" descr="data:image/jpeg;base64,/9j/4AAQSkZJRgABAQAAAQABAAD/2wBDAAkGBwgHBgkIBwgKCgkLDRYPDQwMDRsUFRAWIB0iIiAdHx8kKDQsJCYxJx8fLT0tMTU3Ojo6Iys/RD84QzQ5Ojf/2wBDAQoKCg0MDRoPDxo3JR8lNzc3Nzc3Nzc3Nzc3Nzc3Nzc3Nzc3Nzc3Nzc3Nzc3Nzc3Nzc3Nzc3Nzc3Nzc3Nzc3Nzf/wAARCAEUALcDASIAAhEBAxEB/8QAHAABAQACAgMAAAAAAAAAAAAAAAECAwUGBAcI/8QANBABAAIBAgUCAwYEBwAAAAAAAAECAwQRBQYSITEHYUFRcRMUIoGRoSSSscEyQmSCotHw/8QAGgEBAQADAQEAAAAAAAAAAAAAAAECAwQFBv/EACYRAQACAgEEAQMFAAAAAAAAAAABAgMRBBIhMWEFFFGxMjNxocH/2gAMAwEAAhEDEQA/APR4AAAACqAAAAAIgAqgAAAAAAAAAACIAAAAAKoAACxG6CCoAAoAAAIgAAAqgCIAAAAAKoosQgbPM4ZpLavUWx1jfpw5ck/StLW/s8atXsz0w5dxarl/mfjGau9tNoM2LF7TbHbef02/VpzXmtJmPLbirE2iZ8PWExsjflp02mGmYbYlrmNMRUVABQARAAAAAAAAABVAAWGdYYw2VhjKw3YadVoe+/TfRxp/Sfjd5jvnrqJ+sRiiP+3o7QY+vLWPd9I8s6T7v6VZMe205NJntP59TlyW3bXqZddKapE/eYh8063H05bR7vCtDl+LY+nUXj3cVZux23WGrNXptMNcsWUpLa0IAoAIgAAAAAAAAAqiwiwgyhtp5aobaeUllDmeC4+vU44931Dp9NGHkaMG3jh07/WabvmXlqvXxDDSPNrRD6u1eGI4TmwV8RgtSP5dnH07vafX5dl7ax0j3+HyZx2u2ryfVwd/LnOPW31eT6uDv5bcH6IYcr9yWuWMspYuhyIAoAAAIgAoAIAAACqKggyhsrLVDOJRYds9PqRqOauF4Z8X1WOJ+nVD6vyR1Y7R84mHyn6Wfi564PH+oif03l9V1tvVo3EXmv3hsvaZrV8e8ct/G5o+Vpj93EWlyvMcTj4zrcc/5M96/paXETLZjjVYXNbd5SUEbGkAUAEQAAAAAAAAAVQAFWJYqg7P6daqNJzhw7NM7dOSdvr0zEPpfljjEa/S3rknbJiv0zEz5j4Pkrh2otpNdg1Fe048lbR+UvdfDuYMWi4h+DLEUzRFvz+DyvkKXreuSjv4tK5cdqT5erefcX2HOHGMUeK6zLt/NMuvS7F6h5Yzc48Ty1neL5erf6xDrj0sfekT6hxZO1pgRUZsABVAEQAAAAAAAAAVQABtrp81sNs1cOS2Ks7WyRSZrE+8+Gp7g9OqUx8pY6Wm1Ptb3vNq+e87fHtPaIcnL5P0+OL633dXE431F5rvXZ6gjs5iNfnvOO1bz+GsfHx2d213p3otVqcubFxS+Gclpt0Rp46Y3+Ubw8jS+n+DBwrVaX7/AEyZs0T05bYpjp7du28tE/Kcbp8/1LfX43PFpie0PWfE9ROq1uTLa3VM7bz8+2zxXesnpjxOO+PW6S8f7o/s8DL6fcdplilaYbxM7dUX2iP2b453Gt4vDRPC5Eeay6mOQ47wrPwTiWTQam+O+SlazNscztO8RPxj3ce6a2i0RaPEua1ZrMxPmABkgAiAAAAAAAAAAAAo9scj6iI5Y01Z8xFo/wCUvU7v/Kuo+z4JhpE/C39Zef8AJ06sMR7ep8TOs0/x/sO6feKxMd2+uqiPi6zOr2rWd22NX7vCnA+g6nZa6zaf8TOdfERvMw6z98nbywya2YrPdhHHNum+oVoycw2zRO/2mKs/pvH9nWXJ8x6idRxbNM+K7Vj/AN+bjH1XHrNcNY9PkuVMWz3mPuAN7QAIgAAAAAAAAAAAA7XwHP0cPx138RP9ZdUc3oM8VwxFZ7RGzm5VeqmndwL9GSZ9OwTm3p5/dnTPMVjeXERn7Mq6jt5efOJ7MZnL/ePdry6n8M93GzqPdqy6jt5Ixdy2fs4PiVuvXZrfOzxmzUz1Z8k/OzW9isarEPm8k7vMgDJiAAAAAAAIgAAAAAqjzNJk6Mc/V4bdhnarC8bhnjt0228+maZr5MWS0RPU8WL7MutpmjrjK8uczVky7w0TdhaxGMtmlovO97T7sVnzKOhwyACAAACgAgAAAAAKoAAzpPZgsJJDbEst+zXEsvgxmGyJJlJlJljuaSZYgM2AAAAiAAAAAAAAACqAALCCDKGfwa4Z79kWGMoSCIAyAAAAAAQAFAEQAAAVQAABBV3RUEAUQBQAAAAAAAAAAAAAQAAAAVUEABRAAAAAFAAAAAAABAAAF2TYFQAUQBUAABQAAAA2U3EAAEFAQUBBSOwHdU3QF7QgAAKACBssQu5Iuk2Nlg2EY7C+F8gxGXSkxsCbgAoAL8EBFQBUAAAAAFAjyCDJAQVQFhCABGUAEG0A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0" name="AutoShape 12" descr="data:image/jpeg;base64,/9j/4AAQSkZJRgABAQAAAQABAAD/2wBDAAkGBwgHBgkIBwgKCgkLDRYPDQwMDRsUFRAWIB0iIiAdHx8kKDQsJCYxJx8fLT0tMTU3Ojo6Iys/RD84QzQ5Ojf/2wBDAQoKCg0MDRoPDxo3JR8lNzc3Nzc3Nzc3Nzc3Nzc3Nzc3Nzc3Nzc3Nzc3Nzc3Nzc3Nzc3Nzc3Nzc3Nzc3Nzc3Nzf/wAARCAEUALcDASIAAhEBAxEB/8QAHAABAQACAgMAAAAAAAAAAAAAAAECAwUGBAcI/8QANBABAAIBAgUCAwYEBwAAAAAAAAECAwQRBQYSITEHYUFRcRMUIoGRoSSSscEyQmSCotHw/8QAGgEBAQADAQEAAAAAAAAAAAAAAAECAwQFBv/EACYRAQACAgEEAQMFAAAAAAAAAAABAgMRBBIhMWEFFFGxMjNxocH/2gAMAwEAAhEDEQA/APR4AAAACqAAAAAIgAqgAAAAAAAAAACIAAAAAKoAACxG6CCoAAoAAAIgAAAqgCIAAAAAKoosQgbPM4ZpLavUWx1jfpw5ck/StLW/s8atXsz0w5dxarl/mfjGau9tNoM2LF7TbHbef02/VpzXmtJmPLbirE2iZ8PWExsjflp02mGmYbYlrmNMRUVABQARAAAAAAAAABVAAWGdYYw2VhjKw3YadVoe+/TfRxp/Sfjd5jvnrqJ+sRiiP+3o7QY+vLWPd9I8s6T7v6VZMe205NJntP59TlyW3bXqZddKapE/eYh8063H05bR7vCtDl+LY+nUXj3cVZux23WGrNXptMNcsWUpLa0IAoAIgAAAAAAAAAqiwiwgyhtp5aobaeUllDmeC4+vU44931Dp9NGHkaMG3jh07/WabvmXlqvXxDDSPNrRD6u1eGI4TmwV8RgtSP5dnH07vafX5dl7ax0j3+HyZx2u2ryfVwd/LnOPW31eT6uDv5bcH6IYcr9yWuWMspYuhyIAoAAAIgAoAIAAACqKggyhsrLVDOJRYds9PqRqOauF4Z8X1WOJ+nVD6vyR1Y7R84mHyn6Wfi564PH+oif03l9V1tvVo3EXmv3hsvaZrV8e8ct/G5o+Vpj93EWlyvMcTj4zrcc/5M96/paXETLZjjVYXNbd5SUEbGkAUAEQAAAAAAAAAVQAFWJYqg7P6daqNJzhw7NM7dOSdvr0zEPpfljjEa/S3rknbJiv0zEz5j4Pkrh2otpNdg1Fe048lbR+UvdfDuYMWi4h+DLEUzRFvz+DyvkKXreuSjv4tK5cdqT5erefcX2HOHGMUeK6zLt/NMuvS7F6h5Yzc48Ty1neL5erf6xDrj0sfekT6hxZO1pgRUZsABVAEQAAAAAAAAAVQABtrp81sNs1cOS2Ks7WyRSZrE+8+Gp7g9OqUx8pY6Wm1Ptb3vNq+e87fHtPaIcnL5P0+OL633dXE431F5rvXZ6gjs5iNfnvOO1bz+GsfHx2d213p3otVqcubFxS+Gclpt0Rp46Y3+Ubw8jS+n+DBwrVaX7/AEyZs0T05bYpjp7du28tE/Kcbp8/1LfX43PFpie0PWfE9ROq1uTLa3VM7bz8+2zxXesnpjxOO+PW6S8f7o/s8DL6fcdplilaYbxM7dUX2iP2b453Gt4vDRPC5Eeay6mOQ47wrPwTiWTQam+O+SlazNscztO8RPxj3ce6a2i0RaPEua1ZrMxPmABkgAiAAAAAAAAAAAAo9scj6iI5Y01Z8xFo/wCUvU7v/Kuo+z4JhpE/C39Zef8AJ06sMR7ep8TOs0/x/sO6feKxMd2+uqiPi6zOr2rWd22NX7vCnA+g6nZa6zaf8TOdfERvMw6z98nbywya2YrPdhHHNum+oVoycw2zRO/2mKs/pvH9nWXJ8x6idRxbNM+K7Vj/AN+bjH1XHrNcNY9PkuVMWz3mPuAN7QAIgAAAAAAAAAAAA7XwHP0cPx138RP9ZdUc3oM8VwxFZ7RGzm5VeqmndwL9GSZ9OwTm3p5/dnTPMVjeXERn7Mq6jt5efOJ7MZnL/ePdry6n8M93GzqPdqy6jt5Ixdy2fs4PiVuvXZrfOzxmzUz1Z8k/OzW9isarEPm8k7vMgDJiAAAAAAAIgAAAAAqjzNJk6Mc/V4bdhnarC8bhnjt0228+maZr5MWS0RPU8WL7MutpmjrjK8uczVky7w0TdhaxGMtmlovO97T7sVnzKOhwyACAAACgAgAAAAAKoAAzpPZgsJJDbEst+zXEsvgxmGyJJlJlJljuaSZYgM2AAAAiAAAAAAAAACqAALCCDKGfwa4Z79kWGMoSCIAyAAAAAAQAFAEQAAAVQAABBV3RUEAUQBQAAAAAAAAAAAAAQAAAAVUEABRAAAAAFAAAAAAABAAAF2TYFQAUQBUAABQAAAA2U3EAAEFAQUBBSOwHdU3QF7QgAAKACBssQu5Iuk2Nlg2EY7C+F8gxGXSkxsCbgAoAL8EBFQBUAAAAAFAjyCDJAQVQFhCABGUAEG0A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2" name="AutoShape 14" descr="data:image/jpeg;base64,/9j/4AAQSkZJRgABAQAAAQABAAD/2wBDAAkGBwgHBgkIBwgKCgkLDRYPDQwMDRsUFRAWIB0iIiAdHx8kKDQsJCYxJx8fLT0tMTU3Ojo6Iys/RD84QzQ5Ojf/2wBDAQoKCg0MDRoPDxo3JR8lNzc3Nzc3Nzc3Nzc3Nzc3Nzc3Nzc3Nzc3Nzc3Nzc3Nzc3Nzc3Nzc3Nzc3Nzc3Nzc3Nzf/wAARCAEUALcDASIAAhEBAxEB/8QAHAABAQACAgMAAAAAAAAAAAAAAAECAwUGBAcI/8QANBABAAIBAgUCAwYEBwAAAAAAAAECAwQRBQYSITEHYUFRcRMUIoGRoSSSscEyQmSCotHw/8QAGgEBAQADAQEAAAAAAAAAAAAAAAECAwQFBv/EACYRAQACAgEEAQMFAAAAAAAAAAABAgMRBBIhMWEFFFGxMjNxocH/2gAMAwEAAhEDEQA/APR4AAAACqAAAAAIgAqgAAAAAAAAAACIAAAAAKoAACxG6CCoAAoAAAIgAAAqgCIAAAAAKoosQgbPM4ZpLavUWx1jfpw5ck/StLW/s8atXsz0w5dxarl/mfjGau9tNoM2LF7TbHbef02/VpzXmtJmPLbirE2iZ8PWExsjflp02mGmYbYlrmNMRUVABQARAAAAAAAAABVAAWGdYYw2VhjKw3YadVoe+/TfRxp/Sfjd5jvnrqJ+sRiiP+3o7QY+vLWPd9I8s6T7v6VZMe205NJntP59TlyW3bXqZddKapE/eYh8063H05bR7vCtDl+LY+nUXj3cVZux23WGrNXptMNcsWUpLa0IAoAIgAAAAAAAAAqiwiwgyhtp5aobaeUllDmeC4+vU44931Dp9NGHkaMG3jh07/WabvmXlqvXxDDSPNrRD6u1eGI4TmwV8RgtSP5dnH07vafX5dl7ax0j3+HyZx2u2ryfVwd/LnOPW31eT6uDv5bcH6IYcr9yWuWMspYuhyIAoAAAIgAoAIAAACqKggyhsrLVDOJRYds9PqRqOauF4Z8X1WOJ+nVD6vyR1Y7R84mHyn6Wfi564PH+oif03l9V1tvVo3EXmv3hsvaZrV8e8ct/G5o+Vpj93EWlyvMcTj4zrcc/5M96/paXETLZjjVYXNbd5SUEbGkAUAEQAAAAAAAAAVQAFWJYqg7P6daqNJzhw7NM7dOSdvr0zEPpfljjEa/S3rknbJiv0zEz5j4Pkrh2otpNdg1Fe048lbR+UvdfDuYMWi4h+DLEUzRFvz+DyvkKXreuSjv4tK5cdqT5erefcX2HOHGMUeK6zLt/NMuvS7F6h5Yzc48Ty1neL5erf6xDrj0sfekT6hxZO1pgRUZsABVAEQAAAAAAAAAVQABtrp81sNs1cOS2Ks7WyRSZrE+8+Gp7g9OqUx8pY6Wm1Ptb3vNq+e87fHtPaIcnL5P0+OL633dXE431F5rvXZ6gjs5iNfnvOO1bz+GsfHx2d213p3otVqcubFxS+Gclpt0Rp46Y3+Ubw8jS+n+DBwrVaX7/AEyZs0T05bYpjp7du28tE/Kcbp8/1LfX43PFpie0PWfE9ROq1uTLa3VM7bz8+2zxXesnpjxOO+PW6S8f7o/s8DL6fcdplilaYbxM7dUX2iP2b453Gt4vDRPC5Eeay6mOQ47wrPwTiWTQam+O+SlazNscztO8RPxj3ce6a2i0RaPEua1ZrMxPmABkgAiAAAAAAAAAAAAo9scj6iI5Y01Z8xFo/wCUvU7v/Kuo+z4JhpE/C39Zef8AJ06sMR7ep8TOs0/x/sO6feKxMd2+uqiPi6zOr2rWd22NX7vCnA+g6nZa6zaf8TOdfERvMw6z98nbywya2YrPdhHHNum+oVoycw2zRO/2mKs/pvH9nWXJ8x6idRxbNM+K7Vj/AN+bjH1XHrNcNY9PkuVMWz3mPuAN7QAIgAAAAAAAAAAAA7XwHP0cPx138RP9ZdUc3oM8VwxFZ7RGzm5VeqmndwL9GSZ9OwTm3p5/dnTPMVjeXERn7Mq6jt5efOJ7MZnL/ePdry6n8M93GzqPdqy6jt5Ixdy2fs4PiVuvXZrfOzxmzUz1Z8k/OzW9isarEPm8k7vMgDJiAAAAAAAIgAAAAAqjzNJk6Mc/V4bdhnarC8bhnjt0228+maZr5MWS0RPU8WL7MutpmjrjK8uczVky7w0TdhaxGMtmlovO97T7sVnzKOhwyACAAACgAgAAAAAKoAAzpPZgsJJDbEst+zXEsvgxmGyJJlJlJljuaSZYgM2AAAAiAAAAAAAAACqAALCCDKGfwa4Z79kWGMoSCIAyAAAAAAQAFAEQAAAVQAABBV3RUEAUQBQAAAAAAAAAAAAAQAAAAVUEABRAAAAAFAAAAAAABAAAF2TYFQAUQBUAABQAAAA2U3EAAEFAQUBBSOwHdU3QF7QgAAKACBssQu5Iuk2Nlg2EY7C+F8gxGXSkxsCbgAoAL8EBFQBUAAAAAFAjyCDJAQVQFhCABGUAEG0A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6" name="AutoShape 18" descr="data:image/jpeg;base64,/9j/4AAQSkZJRgABAQAAAQABAAD/2wCEAAkGBhQSEBQUEhQUFBQUFRQUFBUUFBQUFBQUFBQVFBQUFBQXHCYeFxkkGRQUHy8gIycpLCwsFR4xNTAqNSYrLCkBCQoKDgwOGg8PGiwcHBwpLCksLCwpKSksLCksLCwsLCksKSkpLCwsKSkpLCwsLCwsLCwpLCwsKSwsKSwsLCwsKf/AABEIAL4BCQMBIgACEQEDEQH/xAAbAAABBQEBAAAAAAAAAAAAAAACAAEDBAUGB//EADsQAAICAQIDBAYIBAcBAAAAAAABAgMRBBIFIVETMUFhBiJxgZGhFDJCUrHB0fAHM0NyU2KCkqKy8RX/xAAZAQADAQEBAAAAAAAAAAAAAAAAAQIDBAX/xAAiEQEBAAMAAgIDAAMAAAAAAAAAAQIREgMhMUETIlEEMmH/2gAMAwEAAhEDEQA/APL0hxCwd2mJDpCwOgBh0h0h0gBDpDodACFgfA+BpJIfaOhJAYMD4CwLAxsOBKIWB8CMOBg8CwIBSFgfA+BgOBYCwLAAOBYCwLAaAdo2AhCAcDBYGaABwILA2BGYQsCAGFgcbAtGiwIdILBSQ4HwFgWABJDodIJRAg4CSHwEkOEZIJIJRC2DANotpLsFsAkeBsEu0baBgwLAewW0BsGBYD2i2gEeB8B7RYA9g2iwHgWB6MG0YPAzQgjwLAWBYDQAILaNgkBFgLAzAw4GwHgZgANCCFtEaIJISHGg2AkhKISQAyQSQ6QSiBGUQoxHUSSMBkaMQ1AKMSRQGAKI+wnhTk1+H+i19v1YNLq+RcxtRcpGDsGdZ3NH8NrX9aSXsRM/4Zy++/gg4T+XFwGwZxOz1X8O7Y/Vkn7V+j/IxdZ6N3V53QbS8YrK/ULhTnkxv2xdgtpO6xnEhrEO0Wwl2i2jCHYLYS7BtowhcRsErQLiBo2gcEjQ2CTRiwG0M0SAMZoLAsCMGBmSNAtAA4EO0LAhtHgJIdRDUSiCohYCSHUQAVENRHSDUQSGMSWMR1EmhAcKmhWb3APRWzUv1ViPjJ93u6mh6HeiD1Et801Wv+T6Ly8z1jQ8PjXFRjFJJckissphPbP3l6jn+Ceg9NKT27pdZc/kdFXo0u5F2FRKqzmy89rXHwxSWmE9MX9gnAz/ACVf4ozJ6Yq38PTXcbTqI50mmPmsZ5eCV55x/wBCYWZlBbZdVy+PU894hwqdMtsl7/BnvlunMDjno/C6OGjqxzmbDWXj/wCx4q4jbTb43wGVEnybjnCfTyZlOAWaum+NmU3EGwbYTbBtgK0hcQHAsOAEoiNXaBcSxKIDiTQhcQcE20ZxJtNDgZxJXAZxJ2aLAzJGhsBsAwLAWBbQ2A4CSHUQ9pSQ7QlEJIPaLYCkHGI8YkkYjhFGJrcA4Q9RdGC7m8y8l4mfCB6X/Dfg+IO1rnLu8ki5/f4zyv8APt2HCuHquEYxWFFJL3GtCsjrWMFpI488rlW+GOoUYhJCSHM2hCEIAbALiGIArzqKl9JoyRBbAvHKyoyx3HL8Z4RGyLTXeeacb4C6ZcucfDqvJ/qey31GDxXhcbFiSTPQwymc9uH348vTyB1jbDquKeibi263y+6/1MK7Qyh9aLX78GLLGx045SqLgA4Ft1guoyuS5FN1gOBcdQLqIuS9KbgM4Fp1gusnY0quILiWnABwDYVnEbYWHABxHsldxFtJnEHaMtEohKJIoBKAFpGoBqJJGAagB6RxgSxgFGsljWEpaKirLSPaPRfTbaIpew8l4ZTm2C6yj+J7bwqrbBR6fMrO6wZ/Oel+qBOkBXEkON0kIQgBCEIAQhCAGZHNErZDZIAqXIz9REvXzKF8zs8Uri81jK1VZj6vSqWU0bOpmZtsjs+meDkuJcL2PK7mZ7pOxvryjj+MUyhc1DOJR3peHfiSXTmvmjk8uM+Y68MvqgdILpGepkoQm45hJ7d3SXRsePEY7mpJxa59eXXkc/tqCVJG6S/BKSzF5Q0qBdHpmyrAdZoSpInUPZaUXABwLkqiOVY9wlRwG2liVYHZjCRVBKouKgJacWxpUVIaqLa04a04bCpGoljUWo0EkaA2NH4XDFsP7o/iexaOXceSaevDT6NP4HrHC7N1cX1SNLd4MrNZ7a8GGR1khytyEIQAhCEAIQhADMr3RLJHNBCrJvZnX2GtqYGTqoHf4rLHD5JqsvVWmfZYWtVEzrWb5XUXjD7yjDSxs1+lhLun2sH7GotfMsQfMytVxFV6/SSf2HOb8OTxj/qcvl/1bYfLWXAl9C1WnfNxtucfJ1wjJNf7ZL3+RnavgMXLQ2Y/mKqu1d2XZFbZfHPwNbgfG6rKtW5S9bdZJZ/z1W5+eCe5R7DSWKSeZ6VJJ804uzuXw+Jw7sdOpXKw4PKm3URWWqoq1LrVLvx5rkTdkmsrufcdN9Bcde63jM9NJS6YWojn/imcj6O6lTpUfGv1X7Oe1/BNe4e78kOdJDKg1XSRypHsaZEqCGVBryoIZ0FdFpkypB7M0pUkfYj2WltacOOnL0ag1SGz0orTBR0xoRpDjSSemetOSRoL6oCVSDY0pRpO19FdXmva++PL3eBzSrRd4bqezmmu7ufsNMMvr+ozx29BrkSooaS/KTXiXIyM7NCXcSCEIRkIQgBCEIARHJhNkFswCvqGZWpL90jP1B3eKajj8nusjVxMy6s2L4FK6o1yqsJ6Zigc5xPQSstc13R9XPkubOrtr5DXcP21qC5ym8e995x+fPWo6PHjvdcVp9POumx/f7ve9v4EfELrFVTBZzFr3c+f5na6vh8XOEF3R9aX9sO74vLKb4ap2zbXKCx/rlza92fkc/TXljP0isjq52ZafYyi/wDVh/iUfQutq61Pu7OD9++WPzL92hWydj+3LEfYv/C36L6HCnb/AIjUI/2V5WffJz9yQrf4NNOVRHKotuJHIDU5VkU6y5JEM0AUp1EPZl2aIsDJpxrDVZPCJLGssldVBqstRqJFSOQKXZBdiXPo76MKGll0ZXKbVRVDuBeWhn91ksOGTf2Rzxl1B8F4o4PZL6r7n0fn5HUU35ObhwefT5mno9LZHk8Y9pdxmvdZ71fTajIPJnxvw8PkyxC4wuNi5ltYyOQKwLtCVJMjORE7COdw9FtJOZVtsAnfnuIbIN/aRrjh/WeWSO2wp2yDs0Mn/Va9nL8CP6FJf1n7+f4nVGFv2ryiV7kl3kuo0tn+Kv8AbH9DI1PDJyf835P9CuN/Z/kEr0pZfh3D/SlnfLkksRz08WvNlCfCLk01Y3ju5Z/Ejt0OobzLE+iksJe4wz/x8Lbla1x8uXxIuLVpKU39aXcv+sUVrrdtexP155y/b9aXzMvUaHVue7s4yx3Leox+GChdwfXzcnLZHdy9Vvkui6HFnjMb6rqxts9xrKhWyS/pV8kvvPxx5d3P2mipJJKOEkkklySS5JI5nRejF0PrTfxZpQ0E19pi/WfA91pStI5WFVVteLHcmGxpLKRDKZHKxkM7g2Ek7CLeRTtA7UYdbDWR6E0NbHocnDXE9euZ6Oq4+o6yOuj0RLHXrojloa4nr1o+aOo6iOu9nwJ46xnM160tVawfFpdYt9al9Q1dLqY9WqLlWoFzknvFd7SXmHGyRFXcWYSF7LrGnjORLW2PCRLFmWWX1ppJDxmx97HUhOSMlo5SZFOLJ3ICUypaV0rutgOh9SWVpFK41/Yv1D9HQ3ZIGV5DLUisqpYncI9AHGJVlqyGWs8ybjVyxdbRFOSKM9YQT1hncFdLlkkVbJlaerIJ6ozuB7TWSRUsYE9SVp3i4PaScitZMCd5XnePktpJzK8pgzuIJWhyNpJTA3/vkQStA7QfI2UdUTQ1Rjxv5ki1B6krz2zDVliGsMOOo8/30JYakcTXQV6st06o5uGpLFWr8ykV1VOpNCjUHJUa3zL9Gu8ytRFdfRaXqpo5XT8QNPT68yywR1Y6OsnhExqdb0L1Op6s5c8L9Ovx+WfC8oiaI4Wrw/EF2rzMdV09TRrCvOYVli6lOy1Y5G+GLl8mZWWlWzUEWou9xnXak6ccGHVq7PVFeerM6zU+ZWs1RXEazKtGesK89YZ89SQT1JNxjWZtKWsIZaszZagjlqDK4rmTRlqyKWqM6WoInqCOF9tCeqIJakoyvIpXi4h9r0tQRSuKUriN3C4h9LkrSKVpVdwDuDgdLDsA7QrStA7YOB0pK4JXFTcPvNNseV1Xhx1JQUx1MqUuWnHVkkNYZSmFGwfSbi3Ia0s1cQ/eTnFcyWGoZcyTcNuro4p+8mhp+LdWcRDVMsV61lzJncHoOn4svvLJf03GeeN36HnFfEmi1DijQ7ZWdwej18b7+fwJlxrwyeew4m2vYTR4m/xYuMaXNd5LiSfL88/Ir6nVx+9n2fmceuLP4+ZBZxR8w5kLmumu1y6soajXowJ8SIZa59/iV0rlr2a5FWerMqeqZG9QydtJGlLVkUtWZstQyH6QTtemq9WRvWGXK8HtydqjUerBeoMxWMZ2k+jaMtQA7zPdzyB2zD0ftflcN2qw5NtJYXqxcm2+7CT8ih2rJtNc8SSe1vGHjPWL5ZXhJk5bk9Kx+dUb19fWzxX8p96WX9rpzF9JhhvNmE8N9k2s8/Hd/ll8GTU3TWN0lJJxl9SUW3D6uWp92fe+7OCCxWShKLsj62ctVyzzbeP5nd6zWOjMO8musRLbiEs2KM2oxk6vVbbwue4LsH5EKpk9ilNYi4ZaqxOUa5KSi3v7lgX/ANFdH8hzLIr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8" name="AutoShape 20" descr="data:image/jpeg;base64,/9j/4AAQSkZJRgABAQAAAQABAAD/2wCEAAkGBhQSEBQUEhQUFBQUFRQUFBUUFBQUFBQUFBQVFBQUFBQXHCYeFxkkGRQUHy8gIycpLCwsFR4xNTAqNSYrLCkBCQoKDgwOGg8PGiwcHBwpLCksLCwpKSksLCksLCwsLCksKSkpLCwsKSkpLCwsLCwsLCwpLCwsKSwsKSwsLCwsKf/AABEIAL4BCQMBIgACEQEDEQH/xAAbAAABBQEBAAAAAAAAAAAAAAACAAEDBAUGB//EADsQAAICAQIDBAYIBAcBAAAAAAABAgMRBBIFIVETMUFhBiJxgZGhFDJCUrHB0fAHM0NyU2KCkqKy8RX/xAAZAQADAQEBAAAAAAAAAAAAAAAAAQIDBAX/xAAiEQEBAAMAAgIDAAMAAAAAAAAAAQIREgMhMUETIlEEMmH/2gAMAwEAAhEDEQA/APL0hxCwd2mJDpCwOgBh0h0h0gBDpDodACFgfA+BpJIfaOhJAYMD4CwLAxsOBKIWB8CMOBg8CwIBSFgfA+BgOBYCwLAAOBYCwLAaAdo2AhCAcDBYGaABwILA2BGYQsCAGFgcbAtGiwIdILBSQ4HwFgWABJDodIJRAg4CSHwEkOEZIJIJRC2DANotpLsFsAkeBsEu0baBgwLAewW0BsGBYD2i2gEeB8B7RYA9g2iwHgWB6MG0YPAzQgjwLAWBYDQAILaNgkBFgLAzAw4GwHgZgANCCFtEaIJISHGg2AkhKISQAyQSQ6QSiBGUQoxHUSSMBkaMQ1AKMSRQGAKI+wnhTk1+H+i19v1YNLq+RcxtRcpGDsGdZ3NH8NrX9aSXsRM/4Zy++/gg4T+XFwGwZxOz1X8O7Y/Vkn7V+j/IxdZ6N3V53QbS8YrK/ULhTnkxv2xdgtpO6xnEhrEO0Wwl2i2jCHYLYS7BtowhcRsErQLiBo2gcEjQ2CTRiwG0M0SAMZoLAsCMGBmSNAtAA4EO0LAhtHgJIdRDUSiCohYCSHUQAVENRHSDUQSGMSWMR1EmhAcKmhWb3APRWzUv1ViPjJ93u6mh6HeiD1Et801Wv+T6Ly8z1jQ8PjXFRjFJJckissphPbP3l6jn+Ceg9NKT27pdZc/kdFXo0u5F2FRKqzmy89rXHwxSWmE9MX9gnAz/ACVf4ozJ6Yq38PTXcbTqI50mmPmsZ5eCV55x/wBCYWZlBbZdVy+PU894hwqdMtsl7/BnvlunMDjno/C6OGjqxzmbDWXj/wCx4q4jbTb43wGVEnybjnCfTyZlOAWaum+NmU3EGwbYTbBtgK0hcQHAsOAEoiNXaBcSxKIDiTQhcQcE20ZxJtNDgZxJXAZxJ2aLAzJGhsBsAwLAWBbQ2A4CSHUQ9pSQ7QlEJIPaLYCkHGI8YkkYjhFGJrcA4Q9RdGC7m8y8l4mfCB6X/Dfg+IO1rnLu8ki5/f4zyv8APt2HCuHquEYxWFFJL3GtCsjrWMFpI488rlW+GOoUYhJCSHM2hCEIAbALiGIArzqKl9JoyRBbAvHKyoyx3HL8Z4RGyLTXeeacb4C6ZcucfDqvJ/qey31GDxXhcbFiSTPQwymc9uH348vTyB1jbDquKeibi263y+6/1MK7Qyh9aLX78GLLGx045SqLgA4Ft1guoyuS5FN1gOBcdQLqIuS9KbgM4Fp1gusnY0quILiWnABwDYVnEbYWHABxHsldxFtJnEHaMtEohKJIoBKAFpGoBqJJGAagB6RxgSxgFGsljWEpaKirLSPaPRfTbaIpew8l4ZTm2C6yj+J7bwqrbBR6fMrO6wZ/Oel+qBOkBXEkON0kIQgBCEIAQhCAGZHNErZDZIAqXIz9REvXzKF8zs8Uri81jK1VZj6vSqWU0bOpmZtsjs+meDkuJcL2PK7mZ7pOxvryjj+MUyhc1DOJR3peHfiSXTmvmjk8uM+Y68MvqgdILpGepkoQm45hJ7d3SXRsePEY7mpJxa59eXXkc/tqCVJG6S/BKSzF5Q0qBdHpmyrAdZoSpInUPZaUXABwLkqiOVY9wlRwG2liVYHZjCRVBKouKgJacWxpUVIaqLa04a04bCpGoljUWo0EkaA2NH4XDFsP7o/iexaOXceSaevDT6NP4HrHC7N1cX1SNLd4MrNZ7a8GGR1khytyEIQAhCEAIQhADMr3RLJHNBCrJvZnX2GtqYGTqoHf4rLHD5JqsvVWmfZYWtVEzrWb5XUXjD7yjDSxs1+lhLun2sH7GotfMsQfMytVxFV6/SSf2HOb8OTxj/qcvl/1bYfLWXAl9C1WnfNxtucfJ1wjJNf7ZL3+RnavgMXLQ2Y/mKqu1d2XZFbZfHPwNbgfG6rKtW5S9bdZJZ/z1W5+eCe5R7DSWKSeZ6VJJ804uzuXw+Jw7sdOpXKw4PKm3URWWqoq1LrVLvx5rkTdkmsrufcdN9Bcde63jM9NJS6YWojn/imcj6O6lTpUfGv1X7Oe1/BNe4e78kOdJDKg1XSRypHsaZEqCGVBryoIZ0FdFpkypB7M0pUkfYj2WltacOOnL0ag1SGz0orTBR0xoRpDjSSemetOSRoL6oCVSDY0pRpO19FdXmva++PL3eBzSrRd4bqezmmu7ufsNMMvr+ozx29BrkSooaS/KTXiXIyM7NCXcSCEIRkIQgBCEIARHJhNkFswCvqGZWpL90jP1B3eKajj8nusjVxMy6s2L4FK6o1yqsJ6Zigc5xPQSstc13R9XPkubOrtr5DXcP21qC5ym8e995x+fPWo6PHjvdcVp9POumx/f7ve9v4EfELrFVTBZzFr3c+f5na6vh8XOEF3R9aX9sO74vLKb4ap2zbXKCx/rlza92fkc/TXljP0isjq52ZafYyi/wDVh/iUfQutq61Pu7OD9++WPzL92hWydj+3LEfYv/C36L6HCnb/AIjUI/2V5WffJz9yQrf4NNOVRHKotuJHIDU5VkU6y5JEM0AUp1EPZl2aIsDJpxrDVZPCJLGssldVBqstRqJFSOQKXZBdiXPo76MKGll0ZXKbVRVDuBeWhn91ksOGTf2Rzxl1B8F4o4PZL6r7n0fn5HUU35ObhwefT5mno9LZHk8Y9pdxmvdZ71fTajIPJnxvw8PkyxC4wuNi5ltYyOQKwLtCVJMjORE7COdw9FtJOZVtsAnfnuIbIN/aRrjh/WeWSO2wp2yDs0Mn/Va9nL8CP6FJf1n7+f4nVGFv2ryiV7kl3kuo0tn+Kv8AbH9DI1PDJyf835P9CuN/Z/kEr0pZfh3D/SlnfLkksRz08WvNlCfCLk01Y3ju5Z/Ejt0OobzLE+iksJe4wz/x8Lbla1x8uXxIuLVpKU39aXcv+sUVrrdtexP155y/b9aXzMvUaHVue7s4yx3Leox+GChdwfXzcnLZHdy9Vvkui6HFnjMb6rqxts9xrKhWyS/pV8kvvPxx5d3P2mipJJKOEkkklySS5JI5nRejF0PrTfxZpQ0E19pi/WfA91pStI5WFVVteLHcmGxpLKRDKZHKxkM7g2Ek7CLeRTtA7UYdbDWR6E0NbHocnDXE9euZ6Oq4+o6yOuj0RLHXrojloa4nr1o+aOo6iOu9nwJ46xnM160tVawfFpdYt9al9Q1dLqY9WqLlWoFzknvFd7SXmHGyRFXcWYSF7LrGnjORLW2PCRLFmWWX1ppJDxmx97HUhOSMlo5SZFOLJ3ICUypaV0rutgOh9SWVpFK41/Yv1D9HQ3ZIGV5DLUisqpYncI9AHGJVlqyGWs8ybjVyxdbRFOSKM9YQT1hncFdLlkkVbJlaerIJ6ozuB7TWSRUsYE9SVp3i4PaScitZMCd5XnePktpJzK8pgzuIJWhyNpJTA3/vkQStA7QfI2UdUTQ1Rjxv5ki1B6krz2zDVliGsMOOo8/30JYakcTXQV6st06o5uGpLFWr8ykV1VOpNCjUHJUa3zL9Gu8ytRFdfRaXqpo5XT8QNPT68yywR1Y6OsnhExqdb0L1Op6s5c8L9Ovx+WfC8oiaI4Wrw/EF2rzMdV09TRrCvOYVli6lOy1Y5G+GLl8mZWWlWzUEWou9xnXak6ccGHVq7PVFeerM6zU+ZWs1RXEazKtGesK89YZ89SQT1JNxjWZtKWsIZaszZagjlqDK4rmTRlqyKWqM6WoInqCOF9tCeqIJakoyvIpXi4h9r0tQRSuKUriN3C4h9LkrSKVpVdwDuDgdLDsA7QrStA7YOB0pK4JXFTcPvNNseV1Xhx1JQUx1MqUuWnHVkkNYZSmFGwfSbi3Ia0s1cQ/eTnFcyWGoZcyTcNuro4p+8mhp+LdWcRDVMsV61lzJncHoOn4svvLJf03GeeN36HnFfEmi1DijQ7ZWdwej18b7+fwJlxrwyeew4m2vYTR4m/xYuMaXNd5LiSfL88/Ir6nVx+9n2fmceuLP4+ZBZxR8w5kLmumu1y6soajXowJ8SIZa59/iV0rlr2a5FWerMqeqZG9QydtJGlLVkUtWZstQyH6QTtemq9WRvWGXK8HtydqjUerBeoMxWMZ2k+jaMtQA7zPdzyB2zD0ftflcN2qw5NtJYXqxcm2+7CT8ih2rJtNc8SSe1vGHjPWL5ZXhJk5bk9Kx+dUb19fWzxX8p96WX9rpzF9JhhvNmE8N9k2s8/Hd/ll8GTU3TWN0lJJxl9SUW3D6uWp92fe+7OCCxWShKLsj62ctVyzzbeP5nd6zWOjMO8musRLbiEs2KM2oxk6vVbbwue4LsH5EKpk9ilNYi4ZaqxOUa5KSi3v7lgX/ANFdH8hzLIr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251520" y="548680"/>
            <a:ext cx="7978080" cy="8689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403920" y="701080"/>
            <a:ext cx="7978080" cy="8689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467544" y="692696"/>
            <a:ext cx="7776864" cy="720080"/>
          </a:xfrm>
          <a:prstGeom prst="rect">
            <a:avLst/>
          </a:prstGeom>
          <a:effectLst/>
        </p:spPr>
        <p:txBody>
          <a:bodyPr vert="horz" lIns="91440" tIns="45720" rIns="91440" bIns="45720" numCol="1" rtlCol="0" anchor="ctr">
            <a:prstTxWarp prst="textInflateTop">
              <a:avLst/>
            </a:prstTxWarp>
            <a:normAutofit fontScale="97500" lnSpcReduction="1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100" b="1" i="0" u="none" strike="noStrike" kern="1200" cap="all" spc="0" normalizeH="0" baseline="0" noProof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по вертикали</a:t>
            </a:r>
            <a:r>
              <a:rPr kumimoji="0" lang="ru-RU" sz="4400" b="1" i="0" u="none" strike="noStrike" kern="1200" cap="all" spc="0" normalizeH="0" baseline="0" noProof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:</a:t>
            </a:r>
            <a:endParaRPr kumimoji="0" lang="ru-RU" sz="4400" b="1" i="0" u="none" strike="noStrike" kern="1200" cap="all" spc="0" normalizeH="0" baseline="0" noProof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27584" y="2276872"/>
            <a:ext cx="525658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Между одноименными зарядами происходит взаимодействие, которое называют . . . . . 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Управляющая кнопка: домой 15">
            <a:hlinkClick r:id="rId2" action="ppaction://hlinksldjump" highlightClick="1"/>
          </p:cNvPr>
          <p:cNvSpPr/>
          <p:nvPr/>
        </p:nvSpPr>
        <p:spPr>
          <a:xfrm>
            <a:off x="611560" y="5805264"/>
            <a:ext cx="1296144" cy="648072"/>
          </a:xfrm>
          <a:prstGeom prst="actionButtonHome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2" descr="http://fizika7klass.narod.ru/olderfiles/1/0004-004-Karbonovye-kisloty-eto-or-9477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3573016"/>
            <a:ext cx="2376264" cy="2877587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endParaRPr lang="ru-RU" dirty="0"/>
          </a:p>
        </p:txBody>
      </p:sp>
      <p:sp>
        <p:nvSpPr>
          <p:cNvPr id="2052" name="AutoShape 4" descr="data:image/jpeg;base64,/9j/4AAQSkZJRgABAQAAAQABAAD/2wBDAAkGBwgHBgkIBwgKCgkLDRYPDQwMDRsUFRAWIB0iIiAdHx8kKDQsJCYxJx8fLT0tMTU3Ojo6Iys/RD84QzQ5Ojf/2wBDAQoKCg0MDRoPDxo3JR8lNzc3Nzc3Nzc3Nzc3Nzc3Nzc3Nzc3Nzc3Nzc3Nzc3Nzc3Nzc3Nzc3Nzc3Nzc3Nzc3Nzf/wAARCAEUALcDASIAAhEBAxEB/8QAHAABAQACAgMAAAAAAAAAAAAAAAECAwUGBAcI/8QANBABAAIBAgUCAwYEBwAAAAAAAAECAwQRBQYSITEHYUFRcRMUIoGRoSSSscEyQmSCotHw/8QAGgEBAQADAQEAAAAAAAAAAAAAAAECAwQFBv/EACYRAQACAgEEAQMFAAAAAAAAAAABAgMRBBIhMWEFFFGxMjNxocH/2gAMAwEAAhEDEQA/APR4AAAACqAAAAAIgAqgAAAAAAAAAACIAAAAAKoAACxG6CCoAAoAAAIgAAAqgCIAAAAAKoosQgbPM4ZpLavUWx1jfpw5ck/StLW/s8atXsz0w5dxarl/mfjGau9tNoM2LF7TbHbef02/VpzXmtJmPLbirE2iZ8PWExsjflp02mGmYbYlrmNMRUVABQARAAAAAAAAABVAAWGdYYw2VhjKw3YadVoe+/TfRxp/Sfjd5jvnrqJ+sRiiP+3o7QY+vLWPd9I8s6T7v6VZMe205NJntP59TlyW3bXqZddKapE/eYh8063H05bR7vCtDl+LY+nUXj3cVZux23WGrNXptMNcsWUpLa0IAoAIgAAAAAAAAAqiwiwgyhtp5aobaeUllDmeC4+vU44931Dp9NGHkaMG3jh07/WabvmXlqvXxDDSPNrRD6u1eGI4TmwV8RgtSP5dnH07vafX5dl7ax0j3+HyZx2u2ryfVwd/LnOPW31eT6uDv5bcH6IYcr9yWuWMspYuhyIAoAAAIgAoAIAAACqKggyhsrLVDOJRYds9PqRqOauF4Z8X1WOJ+nVD6vyR1Y7R84mHyn6Wfi564PH+oif03l9V1tvVo3EXmv3hsvaZrV8e8ct/G5o+Vpj93EWlyvMcTj4zrcc/5M96/paXETLZjjVYXNbd5SUEbGkAUAEQAAAAAAAAAVQAFWJYqg7P6daqNJzhw7NM7dOSdvr0zEPpfljjEa/S3rknbJiv0zEz5j4Pkrh2otpNdg1Fe048lbR+UvdfDuYMWi4h+DLEUzRFvz+DyvkKXreuSjv4tK5cdqT5erefcX2HOHGMUeK6zLt/NMuvS7F6h5Yzc48Ty1neL5erf6xDrj0sfekT6hxZO1pgRUZsABVAEQAAAAAAAAAVQABtrp81sNs1cOS2Ks7WyRSZrE+8+Gp7g9OqUx8pY6Wm1Ptb3vNq+e87fHtPaIcnL5P0+OL633dXE431F5rvXZ6gjs5iNfnvOO1bz+GsfHx2d213p3otVqcubFxS+Gclpt0Rp46Y3+Ubw8jS+n+DBwrVaX7/AEyZs0T05bYpjp7du28tE/Kcbp8/1LfX43PFpie0PWfE9ROq1uTLa3VM7bz8+2zxXesnpjxOO+PW6S8f7o/s8DL6fcdplilaYbxM7dUX2iP2b453Gt4vDRPC5Eeay6mOQ47wrPwTiWTQam+O+SlazNscztO8RPxj3ce6a2i0RaPEua1ZrMxPmABkgAiAAAAAAAAAAAAo9scj6iI5Y01Z8xFo/wCUvU7v/Kuo+z4JhpE/C39Zef8AJ06sMR7ep8TOs0/x/sO6feKxMd2+uqiPi6zOr2rWd22NX7vCnA+g6nZa6zaf8TOdfERvMw6z98nbywya2YrPdhHHNum+oVoycw2zRO/2mKs/pvH9nWXJ8x6idRxbNM+K7Vj/AN+bjH1XHrNcNY9PkuVMWz3mPuAN7QAIgAAAAAAAAAAAA7XwHP0cPx138RP9ZdUc3oM8VwxFZ7RGzm5VeqmndwL9GSZ9OwTm3p5/dnTPMVjeXERn7Mq6jt5efOJ7MZnL/ePdry6n8M93GzqPdqy6jt5Ixdy2fs4PiVuvXZrfOzxmzUz1Z8k/OzW9isarEPm8k7vMgDJiAAAAAAAIgAAAAAqjzNJk6Mc/V4bdhnarC8bhnjt0228+maZr5MWS0RPU8WL7MutpmjrjK8uczVky7w0TdhaxGMtmlovO97T7sVnzKOhwyACAAACgAgAAAAAKoAAzpPZgsJJDbEst+zXEsvgxmGyJJlJlJljuaSZYgM2AAAAiAAAAAAAAACqAALCCDKGfwa4Z79kWGMoSCIAyAAAAAAQAFAEQAAAVQAABBV3RUEAUQBQAAAAAAAAAAAAAQAAAAVUEABRAAAAAFAAAAAAABAAAF2TYFQAUQBUAABQAAAA2U3EAAEFAQUBBSOwHdU3QF7QgAAKACBssQu5Iuk2Nlg2EY7C+F8gxGXSkxsCbgAoAL8EBFQBUAAAAAFAjyCDJAQVQFhCABGUAEG0A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data:image/jpeg;base64,/9j/4AAQSkZJRgABAQAAAQABAAD/2wBDAAkGBwgHBgkIBwgKCgkLDRYPDQwMDRsUFRAWIB0iIiAdHx8kKDQsJCYxJx8fLT0tMTU3Ojo6Iys/RD84QzQ5Ojf/2wBDAQoKCg0MDRoPDxo3JR8lNzc3Nzc3Nzc3Nzc3Nzc3Nzc3Nzc3Nzc3Nzc3Nzc3Nzc3Nzc3Nzc3Nzc3Nzc3Nzc3Nzf/wAARCAEUALcDASIAAhEBAxEB/8QAHAABAQACAgMAAAAAAAAAAAAAAAECAwUGBAcI/8QANBABAAIBAgUCAwYEBwAAAAAAAAECAwQRBQYSITEHYUFRcRMUIoGRoSSSscEyQmSCotHw/8QAGgEBAQADAQEAAAAAAAAAAAAAAAECAwQFBv/EACYRAQACAgEEAQMFAAAAAAAAAAABAgMRBBIhMWEFFFGxMjNxocH/2gAMAwEAAhEDEQA/APR4AAAACqAAAAAIgAqgAAAAAAAAAACIAAAAAKoAACxG6CCoAAoAAAIgAAAqgCIAAAAAKoosQgbPM4ZpLavUWx1jfpw5ck/StLW/s8atXsz0w5dxarl/mfjGau9tNoM2LF7TbHbef02/VpzXmtJmPLbirE2iZ8PWExsjflp02mGmYbYlrmNMRUVABQARAAAAAAAAABVAAWGdYYw2VhjKw3YadVoe+/TfRxp/Sfjd5jvnrqJ+sRiiP+3o7QY+vLWPd9I8s6T7v6VZMe205NJntP59TlyW3bXqZddKapE/eYh8063H05bR7vCtDl+LY+nUXj3cVZux23WGrNXptMNcsWUpLa0IAoAIgAAAAAAAAAqiwiwgyhtp5aobaeUllDmeC4+vU44931Dp9NGHkaMG3jh07/WabvmXlqvXxDDSPNrRD6u1eGI4TmwV8RgtSP5dnH07vafX5dl7ax0j3+HyZx2u2ryfVwd/LnOPW31eT6uDv5bcH6IYcr9yWuWMspYuhyIAoAAAIgAoAIAAACqKggyhsrLVDOJRYds9PqRqOauF4Z8X1WOJ+nVD6vyR1Y7R84mHyn6Wfi564PH+oif03l9V1tvVo3EXmv3hsvaZrV8e8ct/G5o+Vpj93EWlyvMcTj4zrcc/5M96/paXETLZjjVYXNbd5SUEbGkAUAEQAAAAAAAAAVQAFWJYqg7P6daqNJzhw7NM7dOSdvr0zEPpfljjEa/S3rknbJiv0zEz5j4Pkrh2otpNdg1Fe048lbR+UvdfDuYMWi4h+DLEUzRFvz+DyvkKXreuSjv4tK5cdqT5erefcX2HOHGMUeK6zLt/NMuvS7F6h5Yzc48Ty1neL5erf6xDrj0sfekT6hxZO1pgRUZsABVAEQAAAAAAAAAVQABtrp81sNs1cOS2Ks7WyRSZrE+8+Gp7g9OqUx8pY6Wm1Ptb3vNq+e87fHtPaIcnL5P0+OL633dXE431F5rvXZ6gjs5iNfnvOO1bz+GsfHx2d213p3otVqcubFxS+Gclpt0Rp46Y3+Ubw8jS+n+DBwrVaX7/AEyZs0T05bYpjp7du28tE/Kcbp8/1LfX43PFpie0PWfE9ROq1uTLa3VM7bz8+2zxXesnpjxOO+PW6S8f7o/s8DL6fcdplilaYbxM7dUX2iP2b453Gt4vDRPC5Eeay6mOQ47wrPwTiWTQam+O+SlazNscztO8RPxj3ce6a2i0RaPEua1ZrMxPmABkgAiAAAAAAAAAAAAo9scj6iI5Y01Z8xFo/wCUvU7v/Kuo+z4JhpE/C39Zef8AJ06sMR7ep8TOs0/x/sO6feKxMd2+uqiPi6zOr2rWd22NX7vCnA+g6nZa6zaf8TOdfERvMw6z98nbywya2YrPdhHHNum+oVoycw2zRO/2mKs/pvH9nWXJ8x6idRxbNM+K7Vj/AN+bjH1XHrNcNY9PkuVMWz3mPuAN7QAIgAAAAAAAAAAAA7XwHP0cPx138RP9ZdUc3oM8VwxFZ7RGzm5VeqmndwL9GSZ9OwTm3p5/dnTPMVjeXERn7Mq6jt5efOJ7MZnL/ePdry6n8M93GzqPdqy6jt5Ixdy2fs4PiVuvXZrfOzxmzUz1Z8k/OzW9isarEPm8k7vMgDJiAAAAAAAIgAAAAAqjzNJk6Mc/V4bdhnarC8bhnjt0228+maZr5MWS0RPU8WL7MutpmjrjK8uczVky7w0TdhaxGMtmlovO97T7sVnzKOhwyACAAACgAgAAAAAKoAAzpPZgsJJDbEst+zXEsvgxmGyJJlJlJljuaSZYgM2AAAAiAAAAAAAAACqAALCCDKGfwa4Z79kWGMoSCIAyAAAAAAQAFAEQAAAVQAABBV3RUEAUQBQAAAAAAAAAAAAAQAAAAVUEABRAAAAAFAAAAAAABAAAF2TYFQAUQBUAABQAAAA2U3EAAEFAQUBBSOwHdU3QF7QgAAKACBssQu5Iuk2Nlg2EY7C+F8gxGXSkxsCbgAoAL8EBFQBUAAAAAFAjyCDJAQVQFhCABGUAEG0A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6" name="AutoShape 8" descr="data:image/jpeg;base64,/9j/4AAQSkZJRgABAQAAAQABAAD/2wBDAAkGBwgHBgkIBwgKCgkLDRYPDQwMDRsUFRAWIB0iIiAdHx8kKDQsJCYxJx8fLT0tMTU3Ojo6Iys/RD84QzQ5Ojf/2wBDAQoKCg0MDRoPDxo3JR8lNzc3Nzc3Nzc3Nzc3Nzc3Nzc3Nzc3Nzc3Nzc3Nzc3Nzc3Nzc3Nzc3Nzc3Nzc3Nzc3Nzf/wAARCAEUALcDASIAAhEBAxEB/8QAHAABAQACAgMAAAAAAAAAAAAAAAECAwUGBAcI/8QANBABAAIBAgUCAwYEBwAAAAAAAAECAwQRBQYSITEHYUFRcRMUIoGRoSSSscEyQmSCotHw/8QAGgEBAQADAQEAAAAAAAAAAAAAAAECAwQFBv/EACYRAQACAgEEAQMFAAAAAAAAAAABAgMRBBIhMWEFFFGxMjNxocH/2gAMAwEAAhEDEQA/APR4AAAACqAAAAAIgAqgAAAAAAAAAACIAAAAAKoAACxG6CCoAAoAAAIgAAAqgCIAAAAAKoosQgbPM4ZpLavUWx1jfpw5ck/StLW/s8atXsz0w5dxarl/mfjGau9tNoM2LF7TbHbef02/VpzXmtJmPLbirE2iZ8PWExsjflp02mGmYbYlrmNMRUVABQARAAAAAAAAABVAAWGdYYw2VhjKw3YadVoe+/TfRxp/Sfjd5jvnrqJ+sRiiP+3o7QY+vLWPd9I8s6T7v6VZMe205NJntP59TlyW3bXqZddKapE/eYh8063H05bR7vCtDl+LY+nUXj3cVZux23WGrNXptMNcsWUpLa0IAoAIgAAAAAAAAAqiwiwgyhtp5aobaeUllDmeC4+vU44931Dp9NGHkaMG3jh07/WabvmXlqvXxDDSPNrRD6u1eGI4TmwV8RgtSP5dnH07vafX5dl7ax0j3+HyZx2u2ryfVwd/LnOPW31eT6uDv5bcH6IYcr9yWuWMspYuhyIAoAAAIgAoAIAAACqKggyhsrLVDOJRYds9PqRqOauF4Z8X1WOJ+nVD6vyR1Y7R84mHyn6Wfi564PH+oif03l9V1tvVo3EXmv3hsvaZrV8e8ct/G5o+Vpj93EWlyvMcTj4zrcc/5M96/paXETLZjjVYXNbd5SUEbGkAUAEQAAAAAAAAAVQAFWJYqg7P6daqNJzhw7NM7dOSdvr0zEPpfljjEa/S3rknbJiv0zEz5j4Pkrh2otpNdg1Fe048lbR+UvdfDuYMWi4h+DLEUzRFvz+DyvkKXreuSjv4tK5cdqT5erefcX2HOHGMUeK6zLt/NMuvS7F6h5Yzc48Ty1neL5erf6xDrj0sfekT6hxZO1pgRUZsABVAEQAAAAAAAAAVQABtrp81sNs1cOS2Ks7WyRSZrE+8+Gp7g9OqUx8pY6Wm1Ptb3vNq+e87fHtPaIcnL5P0+OL633dXE431F5rvXZ6gjs5iNfnvOO1bz+GsfHx2d213p3otVqcubFxS+Gclpt0Rp46Y3+Ubw8jS+n+DBwrVaX7/AEyZs0T05bYpjp7du28tE/Kcbp8/1LfX43PFpie0PWfE9ROq1uTLa3VM7bz8+2zxXesnpjxOO+PW6S8f7o/s8DL6fcdplilaYbxM7dUX2iP2b453Gt4vDRPC5Eeay6mOQ47wrPwTiWTQam+O+SlazNscztO8RPxj3ce6a2i0RaPEua1ZrMxPmABkgAiAAAAAAAAAAAAo9scj6iI5Y01Z8xFo/wCUvU7v/Kuo+z4JhpE/C39Zef8AJ06sMR7ep8TOs0/x/sO6feKxMd2+uqiPi6zOr2rWd22NX7vCnA+g6nZa6zaf8TOdfERvMw6z98nbywya2YrPdhHHNum+oVoycw2zRO/2mKs/pvH9nWXJ8x6idRxbNM+K7Vj/AN+bjH1XHrNcNY9PkuVMWz3mPuAN7QAIgAAAAAAAAAAAA7XwHP0cPx138RP9ZdUc3oM8VwxFZ7RGzm5VeqmndwL9GSZ9OwTm3p5/dnTPMVjeXERn7Mq6jt5efOJ7MZnL/ePdry6n8M93GzqPdqy6jt5Ixdy2fs4PiVuvXZrfOzxmzUz1Z8k/OzW9isarEPm8k7vMgDJiAAAAAAAIgAAAAAqjzNJk6Mc/V4bdhnarC8bhnjt0228+maZr5MWS0RPU8WL7MutpmjrjK8uczVky7w0TdhaxGMtmlovO97T7sVnzKOhwyACAAACgAgAAAAAKoAAzpPZgsJJDbEst+zXEsvgxmGyJJlJlJljuaSZYgM2AAAAiAAAAAAAAACqAALCCDKGfwa4Z79kWGMoSCIAyAAAAAAQAFAEQAAAVQAABBV3RUEAUQBQAAAAAAAAAAAAAQAAAAVUEABRAAAAAFAAAAAAABAAAF2TYFQAUQBUAABQAAAA2U3EAAEFAQUBBSOwHdU3QF7QgAAKACBssQu5Iuk2Nlg2EY7C+F8gxGXSkxsCbgAoAL8EBFQBUAAAAAFAjyCDJAQVQFhCABGUAEG0A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8" name="AutoShape 10" descr="data:image/jpeg;base64,/9j/4AAQSkZJRgABAQAAAQABAAD/2wBDAAkGBwgHBgkIBwgKCgkLDRYPDQwMDRsUFRAWIB0iIiAdHx8kKDQsJCYxJx8fLT0tMTU3Ojo6Iys/RD84QzQ5Ojf/2wBDAQoKCg0MDRoPDxo3JR8lNzc3Nzc3Nzc3Nzc3Nzc3Nzc3Nzc3Nzc3Nzc3Nzc3Nzc3Nzc3Nzc3Nzc3Nzc3Nzc3Nzf/wAARCAEUALcDASIAAhEBAxEB/8QAHAABAQACAgMAAAAAAAAAAAAAAAECAwUGBAcI/8QANBABAAIBAgUCAwYEBwAAAAAAAAECAwQRBQYSITEHYUFRcRMUIoGRoSSSscEyQmSCotHw/8QAGgEBAQADAQEAAAAAAAAAAAAAAAECAwQFBv/EACYRAQACAgEEAQMFAAAAAAAAAAABAgMRBBIhMWEFFFGxMjNxocH/2gAMAwEAAhEDEQA/APR4AAAACqAAAAAIgAqgAAAAAAAAAACIAAAAAKoAACxG6CCoAAoAAAIgAAAqgCIAAAAAKoosQgbPM4ZpLavUWx1jfpw5ck/StLW/s8atXsz0w5dxarl/mfjGau9tNoM2LF7TbHbef02/VpzXmtJmPLbirE2iZ8PWExsjflp02mGmYbYlrmNMRUVABQARAAAAAAAAABVAAWGdYYw2VhjKw3YadVoe+/TfRxp/Sfjd5jvnrqJ+sRiiP+3o7QY+vLWPd9I8s6T7v6VZMe205NJntP59TlyW3bXqZddKapE/eYh8063H05bR7vCtDl+LY+nUXj3cVZux23WGrNXptMNcsWUpLa0IAoAIgAAAAAAAAAqiwiwgyhtp5aobaeUllDmeC4+vU44931Dp9NGHkaMG3jh07/WabvmXlqvXxDDSPNrRD6u1eGI4TmwV8RgtSP5dnH07vafX5dl7ax0j3+HyZx2u2ryfVwd/LnOPW31eT6uDv5bcH6IYcr9yWuWMspYuhyIAoAAAIgAoAIAAACqKggyhsrLVDOJRYds9PqRqOauF4Z8X1WOJ+nVD6vyR1Y7R84mHyn6Wfi564PH+oif03l9V1tvVo3EXmv3hsvaZrV8e8ct/G5o+Vpj93EWlyvMcTj4zrcc/5M96/paXETLZjjVYXNbd5SUEbGkAUAEQAAAAAAAAAVQAFWJYqg7P6daqNJzhw7NM7dOSdvr0zEPpfljjEa/S3rknbJiv0zEz5j4Pkrh2otpNdg1Fe048lbR+UvdfDuYMWi4h+DLEUzRFvz+DyvkKXreuSjv4tK5cdqT5erefcX2HOHGMUeK6zLt/NMuvS7F6h5Yzc48Ty1neL5erf6xDrj0sfekT6hxZO1pgRUZsABVAEQAAAAAAAAAVQABtrp81sNs1cOS2Ks7WyRSZrE+8+Gp7g9OqUx8pY6Wm1Ptb3vNq+e87fHtPaIcnL5P0+OL633dXE431F5rvXZ6gjs5iNfnvOO1bz+GsfHx2d213p3otVqcubFxS+Gclpt0Rp46Y3+Ubw8jS+n+DBwrVaX7/AEyZs0T05bYpjp7du28tE/Kcbp8/1LfX43PFpie0PWfE9ROq1uTLa3VM7bz8+2zxXesnpjxOO+PW6S8f7o/s8DL6fcdplilaYbxM7dUX2iP2b453Gt4vDRPC5Eeay6mOQ47wrPwTiWTQam+O+SlazNscztO8RPxj3ce6a2i0RaPEua1ZrMxPmABkgAiAAAAAAAAAAAAo9scj6iI5Y01Z8xFo/wCUvU7v/Kuo+z4JhpE/C39Zef8AJ06sMR7ep8TOs0/x/sO6feKxMd2+uqiPi6zOr2rWd22NX7vCnA+g6nZa6zaf8TOdfERvMw6z98nbywya2YrPdhHHNum+oVoycw2zRO/2mKs/pvH9nWXJ8x6idRxbNM+K7Vj/AN+bjH1XHrNcNY9PkuVMWz3mPuAN7QAIgAAAAAAAAAAAA7XwHP0cPx138RP9ZdUc3oM8VwxFZ7RGzm5VeqmndwL9GSZ9OwTm3p5/dnTPMVjeXERn7Mq6jt5efOJ7MZnL/ePdry6n8M93GzqPdqy6jt5Ixdy2fs4PiVuvXZrfOzxmzUz1Z8k/OzW9isarEPm8k7vMgDJiAAAAAAAIgAAAAAqjzNJk6Mc/V4bdhnarC8bhnjt0228+maZr5MWS0RPU8WL7MutpmjrjK8uczVky7w0TdhaxGMtmlovO97T7sVnzKOhwyACAAACgAgAAAAAKoAAzpPZgsJJDbEst+zXEsvgxmGyJJlJlJljuaSZYgM2AAAAiAAAAAAAAACqAALCCDKGfwa4Z79kWGMoSCIAyAAAAAAQAFAEQAAAVQAABBV3RUEAUQBQAAAAAAAAAAAAAQAAAAVUEABRAAAAAFAAAAAAABAAAF2TYFQAUQBUAABQAAAA2U3EAAEFAQUBBSOwHdU3QF7QgAAKACBssQu5Iuk2Nlg2EY7C+F8gxGXSkxsCbgAoAL8EBFQBUAAAAAFAjyCDJAQVQFhCABGUAEG0A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0" name="AutoShape 12" descr="data:image/jpeg;base64,/9j/4AAQSkZJRgABAQAAAQABAAD/2wBDAAkGBwgHBgkIBwgKCgkLDRYPDQwMDRsUFRAWIB0iIiAdHx8kKDQsJCYxJx8fLT0tMTU3Ojo6Iys/RD84QzQ5Ojf/2wBDAQoKCg0MDRoPDxo3JR8lNzc3Nzc3Nzc3Nzc3Nzc3Nzc3Nzc3Nzc3Nzc3Nzc3Nzc3Nzc3Nzc3Nzc3Nzc3Nzc3Nzf/wAARCAEUALcDASIAAhEBAxEB/8QAHAABAQACAgMAAAAAAAAAAAAAAAECAwUGBAcI/8QANBABAAIBAgUCAwYEBwAAAAAAAAECAwQRBQYSITEHYUFRcRMUIoGRoSSSscEyQmSCotHw/8QAGgEBAQADAQEAAAAAAAAAAAAAAAECAwQFBv/EACYRAQACAgEEAQMFAAAAAAAAAAABAgMRBBIhMWEFFFGxMjNxocH/2gAMAwEAAhEDEQA/APR4AAAACqAAAAAIgAqgAAAAAAAAAACIAAAAAKoAACxG6CCoAAoAAAIgAAAqgCIAAAAAKoosQgbPM4ZpLavUWx1jfpw5ck/StLW/s8atXsz0w5dxarl/mfjGau9tNoM2LF7TbHbef02/VpzXmtJmPLbirE2iZ8PWExsjflp02mGmYbYlrmNMRUVABQARAAAAAAAAABVAAWGdYYw2VhjKw3YadVoe+/TfRxp/Sfjd5jvnrqJ+sRiiP+3o7QY+vLWPd9I8s6T7v6VZMe205NJntP59TlyW3bXqZddKapE/eYh8063H05bR7vCtDl+LY+nUXj3cVZux23WGrNXptMNcsWUpLa0IAoAIgAAAAAAAAAqiwiwgyhtp5aobaeUllDmeC4+vU44931Dp9NGHkaMG3jh07/WabvmXlqvXxDDSPNrRD6u1eGI4TmwV8RgtSP5dnH07vafX5dl7ax0j3+HyZx2u2ryfVwd/LnOPW31eT6uDv5bcH6IYcr9yWuWMspYuhyIAoAAAIgAoAIAAACqKggyhsrLVDOJRYds9PqRqOauF4Z8X1WOJ+nVD6vyR1Y7R84mHyn6Wfi564PH+oif03l9V1tvVo3EXmv3hsvaZrV8e8ct/G5o+Vpj93EWlyvMcTj4zrcc/5M96/paXETLZjjVYXNbd5SUEbGkAUAEQAAAAAAAAAVQAFWJYqg7P6daqNJzhw7NM7dOSdvr0zEPpfljjEa/S3rknbJiv0zEz5j4Pkrh2otpNdg1Fe048lbR+UvdfDuYMWi4h+DLEUzRFvz+DyvkKXreuSjv4tK5cdqT5erefcX2HOHGMUeK6zLt/NMuvS7F6h5Yzc48Ty1neL5erf6xDrj0sfekT6hxZO1pgRUZsABVAEQAAAAAAAAAVQABtrp81sNs1cOS2Ks7WyRSZrE+8+Gp7g9OqUx8pY6Wm1Ptb3vNq+e87fHtPaIcnL5P0+OL633dXE431F5rvXZ6gjs5iNfnvOO1bz+GsfHx2d213p3otVqcubFxS+Gclpt0Rp46Y3+Ubw8jS+n+DBwrVaX7/AEyZs0T05bYpjp7du28tE/Kcbp8/1LfX43PFpie0PWfE9ROq1uTLa3VM7bz8+2zxXesnpjxOO+PW6S8f7o/s8DL6fcdplilaYbxM7dUX2iP2b453Gt4vDRPC5Eeay6mOQ47wrPwTiWTQam+O+SlazNscztO8RPxj3ce6a2i0RaPEua1ZrMxPmABkgAiAAAAAAAAAAAAo9scj6iI5Y01Z8xFo/wCUvU7v/Kuo+z4JhpE/C39Zef8AJ06sMR7ep8TOs0/x/sO6feKxMd2+uqiPi6zOr2rWd22NX7vCnA+g6nZa6zaf8TOdfERvMw6z98nbywya2YrPdhHHNum+oVoycw2zRO/2mKs/pvH9nWXJ8x6idRxbNM+K7Vj/AN+bjH1XHrNcNY9PkuVMWz3mPuAN7QAIgAAAAAAAAAAAA7XwHP0cPx138RP9ZdUc3oM8VwxFZ7RGzm5VeqmndwL9GSZ9OwTm3p5/dnTPMVjeXERn7Mq6jt5efOJ7MZnL/ePdry6n8M93GzqPdqy6jt5Ixdy2fs4PiVuvXZrfOzxmzUz1Z8k/OzW9isarEPm8k7vMgDJiAAAAAAAIgAAAAAqjzNJk6Mc/V4bdhnarC8bhnjt0228+maZr5MWS0RPU8WL7MutpmjrjK8uczVky7w0TdhaxGMtmlovO97T7sVnzKOhwyACAAACgAgAAAAAKoAAzpPZgsJJDbEst+zXEsvgxmGyJJlJlJljuaSZYgM2AAAAiAAAAAAAAACqAALCCDKGfwa4Z79kWGMoSCIAyAAAAAAQAFAEQAAAVQAABBV3RUEAUQBQAAAAAAAAAAAAAQAAAAVUEABRAAAAAFAAAAAAABAAAF2TYFQAUQBUAABQAAAA2U3EAAEFAQUBBSOwHdU3QF7QgAAKACBssQu5Iuk2Nlg2EY7C+F8gxGXSkxsCbgAoAL8EBFQBUAAAAAFAjyCDJAQVQFhCABGUAEG0A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2" name="AutoShape 14" descr="data:image/jpeg;base64,/9j/4AAQSkZJRgABAQAAAQABAAD/2wBDAAkGBwgHBgkIBwgKCgkLDRYPDQwMDRsUFRAWIB0iIiAdHx8kKDQsJCYxJx8fLT0tMTU3Ojo6Iys/RD84QzQ5Ojf/2wBDAQoKCg0MDRoPDxo3JR8lNzc3Nzc3Nzc3Nzc3Nzc3Nzc3Nzc3Nzc3Nzc3Nzc3Nzc3Nzc3Nzc3Nzc3Nzc3Nzc3Nzf/wAARCAEUALcDASIAAhEBAxEB/8QAHAABAQACAgMAAAAAAAAAAAAAAAECAwUGBAcI/8QANBABAAIBAgUCAwYEBwAAAAAAAAECAwQRBQYSITEHYUFRcRMUIoGRoSSSscEyQmSCotHw/8QAGgEBAQADAQEAAAAAAAAAAAAAAAECAwQFBv/EACYRAQACAgEEAQMFAAAAAAAAAAABAgMRBBIhMWEFFFGxMjNxocH/2gAMAwEAAhEDEQA/APR4AAAACqAAAAAIgAqgAAAAAAAAAACIAAAAAKoAACxG6CCoAAoAAAIgAAAqgCIAAAAAKoosQgbPM4ZpLavUWx1jfpw5ck/StLW/s8atXsz0w5dxarl/mfjGau9tNoM2LF7TbHbef02/VpzXmtJmPLbirE2iZ8PWExsjflp02mGmYbYlrmNMRUVABQARAAAAAAAAABVAAWGdYYw2VhjKw3YadVoe+/TfRxp/Sfjd5jvnrqJ+sRiiP+3o7QY+vLWPd9I8s6T7v6VZMe205NJntP59TlyW3bXqZddKapE/eYh8063H05bR7vCtDl+LY+nUXj3cVZux23WGrNXptMNcsWUpLa0IAoAIgAAAAAAAAAqiwiwgyhtp5aobaeUllDmeC4+vU44931Dp9NGHkaMG3jh07/WabvmXlqvXxDDSPNrRD6u1eGI4TmwV8RgtSP5dnH07vafX5dl7ax0j3+HyZx2u2ryfVwd/LnOPW31eT6uDv5bcH6IYcr9yWuWMspYuhyIAoAAAIgAoAIAAACqKggyhsrLVDOJRYds9PqRqOauF4Z8X1WOJ+nVD6vyR1Y7R84mHyn6Wfi564PH+oif03l9V1tvVo3EXmv3hsvaZrV8e8ct/G5o+Vpj93EWlyvMcTj4zrcc/5M96/paXETLZjjVYXNbd5SUEbGkAUAEQAAAAAAAAAVQAFWJYqg7P6daqNJzhw7NM7dOSdvr0zEPpfljjEa/S3rknbJiv0zEz5j4Pkrh2otpNdg1Fe048lbR+UvdfDuYMWi4h+DLEUzRFvz+DyvkKXreuSjv4tK5cdqT5erefcX2HOHGMUeK6zLt/NMuvS7F6h5Yzc48Ty1neL5erf6xDrj0sfekT6hxZO1pgRUZsABVAEQAAAAAAAAAVQABtrp81sNs1cOS2Ks7WyRSZrE+8+Gp7g9OqUx8pY6Wm1Ptb3vNq+e87fHtPaIcnL5P0+OL633dXE431F5rvXZ6gjs5iNfnvOO1bz+GsfHx2d213p3otVqcubFxS+Gclpt0Rp46Y3+Ubw8jS+n+DBwrVaX7/AEyZs0T05bYpjp7du28tE/Kcbp8/1LfX43PFpie0PWfE9ROq1uTLa3VM7bz8+2zxXesnpjxOO+PW6S8f7o/s8DL6fcdplilaYbxM7dUX2iP2b453Gt4vDRPC5Eeay6mOQ47wrPwTiWTQam+O+SlazNscztO8RPxj3ce6a2i0RaPEua1ZrMxPmABkgAiAAAAAAAAAAAAo9scj6iI5Y01Z8xFo/wCUvU7v/Kuo+z4JhpE/C39Zef8AJ06sMR7ep8TOs0/x/sO6feKxMd2+uqiPi6zOr2rWd22NX7vCnA+g6nZa6zaf8TOdfERvMw6z98nbywya2YrPdhHHNum+oVoycw2zRO/2mKs/pvH9nWXJ8x6idRxbNM+K7Vj/AN+bjH1XHrNcNY9PkuVMWz3mPuAN7QAIgAAAAAAAAAAAA7XwHP0cPx138RP9ZdUc3oM8VwxFZ7RGzm5VeqmndwL9GSZ9OwTm3p5/dnTPMVjeXERn7Mq6jt5efOJ7MZnL/ePdry6n8M93GzqPdqy6jt5Ixdy2fs4PiVuvXZrfOzxmzUz1Z8k/OzW9isarEPm8k7vMgDJiAAAAAAAIgAAAAAqjzNJk6Mc/V4bdhnarC8bhnjt0228+maZr5MWS0RPU8WL7MutpmjrjK8uczVky7w0TdhaxGMtmlovO97T7sVnzKOhwyACAAACgAgAAAAAKoAAzpPZgsJJDbEst+zXEsvgxmGyJJlJlJljuaSZYgM2AAAAiAAAAAAAAACqAALCCDKGfwa4Z79kWGMoSCIAyAAAAAAQAFAEQAAAVQAABBV3RUEAUQBQAAAAAAAAAAAAAQAAAAVUEABRAAAAAFAAAAAAABAAAF2TYFQAUQBUAABQAAAA2U3EAAEFAQUBBSOwHdU3QF7QgAAKACBssQu5Iuk2Nlg2EY7C+F8gxGXSkxsCbgAoAL8EBFQBUAAAAAFAjyCDJAQVQFhCABGUAEG0A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6" name="AutoShape 18" descr="data:image/jpeg;base64,/9j/4AAQSkZJRgABAQAAAQABAAD/2wCEAAkGBhQSEBQUEhQUFBQUFRQUFBUUFBQUFBQUFBQVFBQUFBQXHCYeFxkkGRQUHy8gIycpLCwsFR4xNTAqNSYrLCkBCQoKDgwOGg8PGiwcHBwpLCksLCwpKSksLCksLCwsLCksKSkpLCwsKSkpLCwsLCwsLCwpLCwsKSwsKSwsLCwsKf/AABEIAL4BCQMBIgACEQEDEQH/xAAbAAABBQEBAAAAAAAAAAAAAAACAAEDBAUGB//EADsQAAICAQIDBAYIBAcBAAAAAAABAgMRBBIFIVETMUFhBiJxgZGhFDJCUrHB0fAHM0NyU2KCkqKy8RX/xAAZAQADAQEBAAAAAAAAAAAAAAAAAQIDBAX/xAAiEQEBAAMAAgIDAAMAAAAAAAAAAQIREgMhMUETIlEEMmH/2gAMAwEAAhEDEQA/APL0hxCwd2mJDpCwOgBh0h0h0gBDpDodACFgfA+BpJIfaOhJAYMD4CwLAxsOBKIWB8CMOBg8CwIBSFgfA+BgOBYCwLAAOBYCwLAaAdo2AhCAcDBYGaABwILA2BGYQsCAGFgcbAtGiwIdILBSQ4HwFgWABJDodIJRAg4CSHwEkOEZIJIJRC2DANotpLsFsAkeBsEu0baBgwLAewW0BsGBYD2i2gEeB8B7RYA9g2iwHgWB6MG0YPAzQgjwLAWBYDQAILaNgkBFgLAzAw4GwHgZgANCCFtEaIJISHGg2AkhKISQAyQSQ6QSiBGUQoxHUSSMBkaMQ1AKMSRQGAKI+wnhTk1+H+i19v1YNLq+RcxtRcpGDsGdZ3NH8NrX9aSXsRM/4Zy++/gg4T+XFwGwZxOz1X8O7Y/Vkn7V+j/IxdZ6N3V53QbS8YrK/ULhTnkxv2xdgtpO6xnEhrEO0Wwl2i2jCHYLYS7BtowhcRsErQLiBo2gcEjQ2CTRiwG0M0SAMZoLAsCMGBmSNAtAA4EO0LAhtHgJIdRDUSiCohYCSHUQAVENRHSDUQSGMSWMR1EmhAcKmhWb3APRWzUv1ViPjJ93u6mh6HeiD1Et801Wv+T6Ly8z1jQ8PjXFRjFJJckissphPbP3l6jn+Ceg9NKT27pdZc/kdFXo0u5F2FRKqzmy89rXHwxSWmE9MX9gnAz/ACVf4ozJ6Yq38PTXcbTqI50mmPmsZ5eCV55x/wBCYWZlBbZdVy+PU894hwqdMtsl7/BnvlunMDjno/C6OGjqxzmbDWXj/wCx4q4jbTb43wGVEnybjnCfTyZlOAWaum+NmU3EGwbYTbBtgK0hcQHAsOAEoiNXaBcSxKIDiTQhcQcE20ZxJtNDgZxJXAZxJ2aLAzJGhsBsAwLAWBbQ2A4CSHUQ9pSQ7QlEJIPaLYCkHGI8YkkYjhFGJrcA4Q9RdGC7m8y8l4mfCB6X/Dfg+IO1rnLu8ki5/f4zyv8APt2HCuHquEYxWFFJL3GtCsjrWMFpI488rlW+GOoUYhJCSHM2hCEIAbALiGIArzqKl9JoyRBbAvHKyoyx3HL8Z4RGyLTXeeacb4C6ZcucfDqvJ/qey31GDxXhcbFiSTPQwymc9uH348vTyB1jbDquKeibi263y+6/1MK7Qyh9aLX78GLLGx045SqLgA4Ft1guoyuS5FN1gOBcdQLqIuS9KbgM4Fp1gusnY0quILiWnABwDYVnEbYWHABxHsldxFtJnEHaMtEohKJIoBKAFpGoBqJJGAagB6RxgSxgFGsljWEpaKirLSPaPRfTbaIpew8l4ZTm2C6yj+J7bwqrbBR6fMrO6wZ/Oel+qBOkBXEkON0kIQgBCEIAQhCAGZHNErZDZIAqXIz9REvXzKF8zs8Uri81jK1VZj6vSqWU0bOpmZtsjs+meDkuJcL2PK7mZ7pOxvryjj+MUyhc1DOJR3peHfiSXTmvmjk8uM+Y68MvqgdILpGepkoQm45hJ7d3SXRsePEY7mpJxa59eXXkc/tqCVJG6S/BKSzF5Q0qBdHpmyrAdZoSpInUPZaUXABwLkqiOVY9wlRwG2liVYHZjCRVBKouKgJacWxpUVIaqLa04a04bCpGoljUWo0EkaA2NH4XDFsP7o/iexaOXceSaevDT6NP4HrHC7N1cX1SNLd4MrNZ7a8GGR1khytyEIQAhCEAIQhADMr3RLJHNBCrJvZnX2GtqYGTqoHf4rLHD5JqsvVWmfZYWtVEzrWb5XUXjD7yjDSxs1+lhLun2sH7GotfMsQfMytVxFV6/SSf2HOb8OTxj/qcvl/1bYfLWXAl9C1WnfNxtucfJ1wjJNf7ZL3+RnavgMXLQ2Y/mKqu1d2XZFbZfHPwNbgfG6rKtW5S9bdZJZ/z1W5+eCe5R7DSWKSeZ6VJJ804uzuXw+Jw7sdOpXKw4PKm3URWWqoq1LrVLvx5rkTdkmsrufcdN9Bcde63jM9NJS6YWojn/imcj6O6lTpUfGv1X7Oe1/BNe4e78kOdJDKg1XSRypHsaZEqCGVBryoIZ0FdFpkypB7M0pUkfYj2WltacOOnL0ag1SGz0orTBR0xoRpDjSSemetOSRoL6oCVSDY0pRpO19FdXmva++PL3eBzSrRd4bqezmmu7ufsNMMvr+ozx29BrkSooaS/KTXiXIyM7NCXcSCEIRkIQgBCEIARHJhNkFswCvqGZWpL90jP1B3eKajj8nusjVxMy6s2L4FK6o1yqsJ6Zigc5xPQSstc13R9XPkubOrtr5DXcP21qC5ym8e995x+fPWo6PHjvdcVp9POumx/f7ve9v4EfELrFVTBZzFr3c+f5na6vh8XOEF3R9aX9sO74vLKb4ap2zbXKCx/rlza92fkc/TXljP0isjq52ZafYyi/wDVh/iUfQutq61Pu7OD9++WPzL92hWydj+3LEfYv/C36L6HCnb/AIjUI/2V5WffJz9yQrf4NNOVRHKotuJHIDU5VkU6y5JEM0AUp1EPZl2aIsDJpxrDVZPCJLGssldVBqstRqJFSOQKXZBdiXPo76MKGll0ZXKbVRVDuBeWhn91ksOGTf2Rzxl1B8F4o4PZL6r7n0fn5HUU35ObhwefT5mno9LZHk8Y9pdxmvdZ71fTajIPJnxvw8PkyxC4wuNi5ltYyOQKwLtCVJMjORE7COdw9FtJOZVtsAnfnuIbIN/aRrjh/WeWSO2wp2yDs0Mn/Va9nL8CP6FJf1n7+f4nVGFv2ryiV7kl3kuo0tn+Kv8AbH9DI1PDJyf835P9CuN/Z/kEr0pZfh3D/SlnfLkksRz08WvNlCfCLk01Y3ju5Z/Ejt0OobzLE+iksJe4wz/x8Lbla1x8uXxIuLVpKU39aXcv+sUVrrdtexP155y/b9aXzMvUaHVue7s4yx3Leox+GChdwfXzcnLZHdy9Vvkui6HFnjMb6rqxts9xrKhWyS/pV8kvvPxx5d3P2mipJJKOEkkklySS5JI5nRejF0PrTfxZpQ0E19pi/WfA91pStI5WFVVteLHcmGxpLKRDKZHKxkM7g2Ek7CLeRTtA7UYdbDWR6E0NbHocnDXE9euZ6Oq4+o6yOuj0RLHXrojloa4nr1o+aOo6iOu9nwJ46xnM160tVawfFpdYt9al9Q1dLqY9WqLlWoFzknvFd7SXmHGyRFXcWYSF7LrGnjORLW2PCRLFmWWX1ppJDxmx97HUhOSMlo5SZFOLJ3ICUypaV0rutgOh9SWVpFK41/Yv1D9HQ3ZIGV5DLUisqpYncI9AHGJVlqyGWs8ybjVyxdbRFOSKM9YQT1hncFdLlkkVbJlaerIJ6ozuB7TWSRUsYE9SVp3i4PaScitZMCd5XnePktpJzK8pgzuIJWhyNpJTA3/vkQStA7QfI2UdUTQ1Rjxv5ki1B6krz2zDVliGsMOOo8/30JYakcTXQV6st06o5uGpLFWr8ykV1VOpNCjUHJUa3zL9Gu8ytRFdfRaXqpo5XT8QNPT68yywR1Y6OsnhExqdb0L1Op6s5c8L9Ovx+WfC8oiaI4Wrw/EF2rzMdV09TRrCvOYVli6lOy1Y5G+GLl8mZWWlWzUEWou9xnXak6ccGHVq7PVFeerM6zU+ZWs1RXEazKtGesK89YZ89SQT1JNxjWZtKWsIZaszZagjlqDK4rmTRlqyKWqM6WoInqCOF9tCeqIJakoyvIpXi4h9r0tQRSuKUriN3C4h9LkrSKVpVdwDuDgdLDsA7QrStA7YOB0pK4JXFTcPvNNseV1Xhx1JQUx1MqUuWnHVkkNYZSmFGwfSbi3Ia0s1cQ/eTnFcyWGoZcyTcNuro4p+8mhp+LdWcRDVMsV61lzJncHoOn4svvLJf03GeeN36HnFfEmi1DijQ7ZWdwej18b7+fwJlxrwyeew4m2vYTR4m/xYuMaXNd5LiSfL88/Ir6nVx+9n2fmceuLP4+ZBZxR8w5kLmumu1y6soajXowJ8SIZa59/iV0rlr2a5FWerMqeqZG9QydtJGlLVkUtWZstQyH6QTtemq9WRvWGXK8HtydqjUerBeoMxWMZ2k+jaMtQA7zPdzyB2zD0ftflcN2qw5NtJYXqxcm2+7CT8ih2rJtNc8SSe1vGHjPWL5ZXhJk5bk9Kx+dUb19fWzxX8p96WX9rpzF9JhhvNmE8N9k2s8/Hd/ll8GTU3TWN0lJJxl9SUW3D6uWp92fe+7OCCxWShKLsj62ctVyzzbeP5nd6zWOjMO8musRLbiEs2KM2oxk6vVbbwue4LsH5EKpk9ilNYi4ZaqxOUa5KSi3v7lgX/ANFdH8hzLIr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8" name="AutoShape 20" descr="data:image/jpeg;base64,/9j/4AAQSkZJRgABAQAAAQABAAD/2wCEAAkGBhQSEBQUEhQUFBQUFRQUFBUUFBQUFBQUFBQVFBQUFBQXHCYeFxkkGRQUHy8gIycpLCwsFR4xNTAqNSYrLCkBCQoKDgwOGg8PGiwcHBwpLCksLCwpKSksLCksLCwsLCksKSkpLCwsKSkpLCwsLCwsLCwpLCwsKSwsKSwsLCwsKf/AABEIAL4BCQMBIgACEQEDEQH/xAAbAAABBQEBAAAAAAAAAAAAAAACAAEDBAUGB//EADsQAAICAQIDBAYIBAcBAAAAAAABAgMRBBIFIVETMUFhBiJxgZGhFDJCUrHB0fAHM0NyU2KCkqKy8RX/xAAZAQADAQEBAAAAAAAAAAAAAAAAAQIDBAX/xAAiEQEBAAMAAgIDAAMAAAAAAAAAAQIREgMhMUETIlEEMmH/2gAMAwEAAhEDEQA/APL0hxCwd2mJDpCwOgBh0h0h0gBDpDodACFgfA+BpJIfaOhJAYMD4CwLAxsOBKIWB8CMOBg8CwIBSFgfA+BgOBYCwLAAOBYCwLAaAdo2AhCAcDBYGaABwILA2BGYQsCAGFgcbAtGiwIdILBSQ4HwFgWABJDodIJRAg4CSHwEkOEZIJIJRC2DANotpLsFsAkeBsEu0baBgwLAewW0BsGBYD2i2gEeB8B7RYA9g2iwHgWB6MG0YPAzQgjwLAWBYDQAILaNgkBFgLAzAw4GwHgZgANCCFtEaIJISHGg2AkhKISQAyQSQ6QSiBGUQoxHUSSMBkaMQ1AKMSRQGAKI+wnhTk1+H+i19v1YNLq+RcxtRcpGDsGdZ3NH8NrX9aSXsRM/4Zy++/gg4T+XFwGwZxOz1X8O7Y/Vkn7V+j/IxdZ6N3V53QbS8YrK/ULhTnkxv2xdgtpO6xnEhrEO0Wwl2i2jCHYLYS7BtowhcRsErQLiBo2gcEjQ2CTRiwG0M0SAMZoLAsCMGBmSNAtAA4EO0LAhtHgJIdRDUSiCohYCSHUQAVENRHSDUQSGMSWMR1EmhAcKmhWb3APRWzUv1ViPjJ93u6mh6HeiD1Et801Wv+T6Ly8z1jQ8PjXFRjFJJckissphPbP3l6jn+Ceg9NKT27pdZc/kdFXo0u5F2FRKqzmy89rXHwxSWmE9MX9gnAz/ACVf4ozJ6Yq38PTXcbTqI50mmPmsZ5eCV55x/wBCYWZlBbZdVy+PU894hwqdMtsl7/BnvlunMDjno/C6OGjqxzmbDWXj/wCx4q4jbTb43wGVEnybjnCfTyZlOAWaum+NmU3EGwbYTbBtgK0hcQHAsOAEoiNXaBcSxKIDiTQhcQcE20ZxJtNDgZxJXAZxJ2aLAzJGhsBsAwLAWBbQ2A4CSHUQ9pSQ7QlEJIPaLYCkHGI8YkkYjhFGJrcA4Q9RdGC7m8y8l4mfCB6X/Dfg+IO1rnLu8ki5/f4zyv8APt2HCuHquEYxWFFJL3GtCsjrWMFpI488rlW+GOoUYhJCSHM2hCEIAbALiGIArzqKl9JoyRBbAvHKyoyx3HL8Z4RGyLTXeeacb4C6ZcucfDqvJ/qey31GDxXhcbFiSTPQwymc9uH348vTyB1jbDquKeibi263y+6/1MK7Qyh9aLX78GLLGx045SqLgA4Ft1guoyuS5FN1gOBcdQLqIuS9KbgM4Fp1gusnY0quILiWnABwDYVnEbYWHABxHsldxFtJnEHaMtEohKJIoBKAFpGoBqJJGAagB6RxgSxgFGsljWEpaKirLSPaPRfTbaIpew8l4ZTm2C6yj+J7bwqrbBR6fMrO6wZ/Oel+qBOkBXEkON0kIQgBCEIAQhCAGZHNErZDZIAqXIz9REvXzKF8zs8Uri81jK1VZj6vSqWU0bOpmZtsjs+meDkuJcL2PK7mZ7pOxvryjj+MUyhc1DOJR3peHfiSXTmvmjk8uM+Y68MvqgdILpGepkoQm45hJ7d3SXRsePEY7mpJxa59eXXkc/tqCVJG6S/BKSzF5Q0qBdHpmyrAdZoSpInUPZaUXABwLkqiOVY9wlRwG2liVYHZjCRVBKouKgJacWxpUVIaqLa04a04bCpGoljUWo0EkaA2NH4XDFsP7o/iexaOXceSaevDT6NP4HrHC7N1cX1SNLd4MrNZ7a8GGR1khytyEIQAhCEAIQhADMr3RLJHNBCrJvZnX2GtqYGTqoHf4rLHD5JqsvVWmfZYWtVEzrWb5XUXjD7yjDSxs1+lhLun2sH7GotfMsQfMytVxFV6/SSf2HOb8OTxj/qcvl/1bYfLWXAl9C1WnfNxtucfJ1wjJNf7ZL3+RnavgMXLQ2Y/mKqu1d2XZFbZfHPwNbgfG6rKtW5S9bdZJZ/z1W5+eCe5R7DSWKSeZ6VJJ804uzuXw+Jw7sdOpXKw4PKm3URWWqoq1LrVLvx5rkTdkmsrufcdN9Bcde63jM9NJS6YWojn/imcj6O6lTpUfGv1X7Oe1/BNe4e78kOdJDKg1XSRypHsaZEqCGVBryoIZ0FdFpkypB7M0pUkfYj2WltacOOnL0ag1SGz0orTBR0xoRpDjSSemetOSRoL6oCVSDY0pRpO19FdXmva++PL3eBzSrRd4bqezmmu7ufsNMMvr+ozx29BrkSooaS/KTXiXIyM7NCXcSCEIRkIQgBCEIARHJhNkFswCvqGZWpL90jP1B3eKajj8nusjVxMy6s2L4FK6o1yqsJ6Zigc5xPQSstc13R9XPkubOrtr5DXcP21qC5ym8e995x+fPWo6PHjvdcVp9POumx/f7ve9v4EfELrFVTBZzFr3c+f5na6vh8XOEF3R9aX9sO74vLKb4ap2zbXKCx/rlza92fkc/TXljP0isjq52ZafYyi/wDVh/iUfQutq61Pu7OD9++WPzL92hWydj+3LEfYv/C36L6HCnb/AIjUI/2V5WffJz9yQrf4NNOVRHKotuJHIDU5VkU6y5JEM0AUp1EPZl2aIsDJpxrDVZPCJLGssldVBqstRqJFSOQKXZBdiXPo76MKGll0ZXKbVRVDuBeWhn91ksOGTf2Rzxl1B8F4o4PZL6r7n0fn5HUU35ObhwefT5mno9LZHk8Y9pdxmvdZ71fTajIPJnxvw8PkyxC4wuNi5ltYyOQKwLtCVJMjORE7COdw9FtJOZVtsAnfnuIbIN/aRrjh/WeWSO2wp2yDs0Mn/Va9nL8CP6FJf1n7+f4nVGFv2ryiV7kl3kuo0tn+Kv8AbH9DI1PDJyf835P9CuN/Z/kEr0pZfh3D/SlnfLkksRz08WvNlCfCLk01Y3ju5Z/Ejt0OobzLE+iksJe4wz/x8Lbla1x8uXxIuLVpKU39aXcv+sUVrrdtexP155y/b9aXzMvUaHVue7s4yx3Leox+GChdwfXzcnLZHdy9Vvkui6HFnjMb6rqxts9xrKhWyS/pV8kvvPxx5d3P2mipJJKOEkkklySS5JI5nRejF0PrTfxZpQ0E19pi/WfA91pStI5WFVVteLHcmGxpLKRDKZHKxkM7g2Ek7CLeRTtA7UYdbDWR6E0NbHocnDXE9euZ6Oq4+o6yOuj0RLHXrojloa4nr1o+aOo6iOu9nwJ46xnM160tVawfFpdYt9al9Q1dLqY9WqLlWoFzknvFd7SXmHGyRFXcWYSF7LrGnjORLW2PCRLFmWWX1ppJDxmx97HUhOSMlo5SZFOLJ3ICUypaV0rutgOh9SWVpFK41/Yv1D9HQ3ZIGV5DLUisqpYncI9AHGJVlqyGWs8ybjVyxdbRFOSKM9YQT1hncFdLlkkVbJlaerIJ6ozuB7TWSRUsYE9SVp3i4PaScitZMCd5XnePktpJzK8pgzuIJWhyNpJTA3/vkQStA7QfI2UdUTQ1Rjxv5ki1B6krz2zDVliGsMOOo8/30JYakcTXQV6st06o5uGpLFWr8ykV1VOpNCjUHJUa3zL9Gu8ytRFdfRaXqpo5XT8QNPT68yywR1Y6OsnhExqdb0L1Op6s5c8L9Ovx+WfC8oiaI4Wrw/EF2rzMdV09TRrCvOYVli6lOy1Y5G+GLl8mZWWlWzUEWou9xnXak6ccGHVq7PVFeerM6zU+ZWs1RXEazKtGesK89YZ89SQT1JNxjWZtKWsIZaszZagjlqDK4rmTRlqyKWqM6WoInqCOF9tCeqIJakoyvIpXi4h9r0tQRSuKUriN3C4h9LkrSKVpVdwDuDgdLDsA7QrStA7YOB0pK4JXFTcPvNNseV1Xhx1JQUx1MqUuWnHVkkNYZSmFGwfSbi3Ia0s1cQ/eTnFcyWGoZcyTcNuro4p+8mhp+LdWcRDVMsV61lzJncHoOn4svvLJf03GeeN36HnFfEmi1DijQ7ZWdwej18b7+fwJlxrwyeew4m2vYTR4m/xYuMaXNd5LiSfL88/Ir6nVx+9n2fmceuLP4+ZBZxR8w5kLmumu1y6soajXowJ8SIZa59/iV0rlr2a5FWerMqeqZG9QydtJGlLVkUtWZstQyH6QTtemq9WRvWGXK8HtydqjUerBeoMxWMZ2k+jaMtQA7zPdzyB2zD0ftflcN2qw5NtJYXqxcm2+7CT8ih2rJtNc8SSe1vGHjPWL5ZXhJk5bk9Kx+dUb19fWzxX8p96WX9rpzF9JhhvNmE8N9k2s8/Hd/ll8GTU3TWN0lJJxl9SUW3D6uWp92fe+7OCCxWShKLsj62ctVyzzbeP5nd6zWOjMO8musRLbiEs2KM2oxk6vVbbwue4LsH5EKpk9ilNYi4ZaqxOUa5KSi3v7lgX/ANFdH8hzLIr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251520" y="548680"/>
            <a:ext cx="7978080" cy="8689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403920" y="701080"/>
            <a:ext cx="7978080" cy="8689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467544" y="692696"/>
            <a:ext cx="7776864" cy="720080"/>
          </a:xfrm>
          <a:prstGeom prst="rect">
            <a:avLst/>
          </a:prstGeom>
          <a:effectLst/>
        </p:spPr>
        <p:txBody>
          <a:bodyPr vert="horz" lIns="91440" tIns="45720" rIns="91440" bIns="45720" numCol="1" rtlCol="0" anchor="ctr">
            <a:prstTxWarp prst="textInflateTop">
              <a:avLst/>
            </a:prstTxWarp>
            <a:normAutofit fontScale="97500" lnSpcReduction="1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100" b="1" i="0" u="none" strike="noStrike" kern="1200" cap="all" spc="0" normalizeH="0" baseline="0" noProof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по вертикали</a:t>
            </a:r>
            <a:r>
              <a:rPr kumimoji="0" lang="ru-RU" sz="4400" b="1" i="0" u="none" strike="noStrike" kern="1200" cap="all" spc="0" normalizeH="0" baseline="0" noProof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:</a:t>
            </a:r>
            <a:endParaRPr kumimoji="0" lang="ru-RU" sz="4400" b="1" i="0" u="none" strike="noStrike" kern="1200" cap="all" spc="0" normalizeH="0" baseline="0" noProof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11560" y="1916832"/>
            <a:ext cx="4572000" cy="2862322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Каждое заряженное тело создает в окружающем пространстве электрическое . . . .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Управляющая кнопка: домой 17">
            <a:hlinkClick r:id="rId2" action="ppaction://hlinksldjump" highlightClick="1"/>
          </p:cNvPr>
          <p:cNvSpPr/>
          <p:nvPr/>
        </p:nvSpPr>
        <p:spPr>
          <a:xfrm>
            <a:off x="827584" y="5229200"/>
            <a:ext cx="1296144" cy="648072"/>
          </a:xfrm>
          <a:prstGeom prst="actionButtonHome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2" descr="http://fizika7klass.narod.ru/olderfiles/1/0004-004-Karbonovye-kisloty-eto-or-9477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3284984"/>
            <a:ext cx="2551391" cy="308966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41277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endParaRPr lang="ru-RU" dirty="0"/>
          </a:p>
        </p:txBody>
      </p:sp>
      <p:sp>
        <p:nvSpPr>
          <p:cNvPr id="2052" name="AutoShape 4" descr="data:image/jpeg;base64,/9j/4AAQSkZJRgABAQAAAQABAAD/2wBDAAkGBwgHBgkIBwgKCgkLDRYPDQwMDRsUFRAWIB0iIiAdHx8kKDQsJCYxJx8fLT0tMTU3Ojo6Iys/RD84QzQ5Ojf/2wBDAQoKCg0MDRoPDxo3JR8lNzc3Nzc3Nzc3Nzc3Nzc3Nzc3Nzc3Nzc3Nzc3Nzc3Nzc3Nzc3Nzc3Nzc3Nzc3Nzc3Nzf/wAARCAEUALcDASIAAhEBAxEB/8QAHAABAQACAgMAAAAAAAAAAAAAAAECAwUGBAcI/8QANBABAAIBAgUCAwYEBwAAAAAAAAECAwQRBQYSITEHYUFRcRMUIoGRoSSSscEyQmSCotHw/8QAGgEBAQADAQEAAAAAAAAAAAAAAAECAwQFBv/EACYRAQACAgEEAQMFAAAAAAAAAAABAgMRBBIhMWEFFFGxMjNxocH/2gAMAwEAAhEDEQA/APR4AAAACqAAAAAIgAqgAAAAAAAAAACIAAAAAKoAACxG6CCoAAoAAAIgAAAqgCIAAAAAKoosQgbPM4ZpLavUWx1jfpw5ck/StLW/s8atXsz0w5dxarl/mfjGau9tNoM2LF7TbHbef02/VpzXmtJmPLbirE2iZ8PWExsjflp02mGmYbYlrmNMRUVABQARAAAAAAAAABVAAWGdYYw2VhjKw3YadVoe+/TfRxp/Sfjd5jvnrqJ+sRiiP+3o7QY+vLWPd9I8s6T7v6VZMe205NJntP59TlyW3bXqZddKapE/eYh8063H05bR7vCtDl+LY+nUXj3cVZux23WGrNXptMNcsWUpLa0IAoAIgAAAAAAAAAqiwiwgyhtp5aobaeUllDmeC4+vU44931Dp9NGHkaMG3jh07/WabvmXlqvXxDDSPNrRD6u1eGI4TmwV8RgtSP5dnH07vafX5dl7ax0j3+HyZx2u2ryfVwd/LnOPW31eT6uDv5bcH6IYcr9yWuWMspYuhyIAoAAAIgAoAIAAACqKggyhsrLVDOJRYds9PqRqOauF4Z8X1WOJ+nVD6vyR1Y7R84mHyn6Wfi564PH+oif03l9V1tvVo3EXmv3hsvaZrV8e8ct/G5o+Vpj93EWlyvMcTj4zrcc/5M96/paXETLZjjVYXNbd5SUEbGkAUAEQAAAAAAAAAVQAFWJYqg7P6daqNJzhw7NM7dOSdvr0zEPpfljjEa/S3rknbJiv0zEz5j4Pkrh2otpNdg1Fe048lbR+UvdfDuYMWi4h+DLEUzRFvz+DyvkKXreuSjv4tK5cdqT5erefcX2HOHGMUeK6zLt/NMuvS7F6h5Yzc48Ty1neL5erf6xDrj0sfekT6hxZO1pgRUZsABVAEQAAAAAAAAAVQABtrp81sNs1cOS2Ks7WyRSZrE+8+Gp7g9OqUx8pY6Wm1Ptb3vNq+e87fHtPaIcnL5P0+OL633dXE431F5rvXZ6gjs5iNfnvOO1bz+GsfHx2d213p3otVqcubFxS+Gclpt0Rp46Y3+Ubw8jS+n+DBwrVaX7/AEyZs0T05bYpjp7du28tE/Kcbp8/1LfX43PFpie0PWfE9ROq1uTLa3VM7bz8+2zxXesnpjxOO+PW6S8f7o/s8DL6fcdplilaYbxM7dUX2iP2b453Gt4vDRPC5Eeay6mOQ47wrPwTiWTQam+O+SlazNscztO8RPxj3ce6a2i0RaPEua1ZrMxPmABkgAiAAAAAAAAAAAAo9scj6iI5Y01Z8xFo/wCUvU7v/Kuo+z4JhpE/C39Zef8AJ06sMR7ep8TOs0/x/sO6feKxMd2+uqiPi6zOr2rWd22NX7vCnA+g6nZa6zaf8TOdfERvMw6z98nbywya2YrPdhHHNum+oVoycw2zRO/2mKs/pvH9nWXJ8x6idRxbNM+K7Vj/AN+bjH1XHrNcNY9PkuVMWz3mPuAN7QAIgAAAAAAAAAAAA7XwHP0cPx138RP9ZdUc3oM8VwxFZ7RGzm5VeqmndwL9GSZ9OwTm3p5/dnTPMVjeXERn7Mq6jt5efOJ7MZnL/ePdry6n8M93GzqPdqy6jt5Ixdy2fs4PiVuvXZrfOzxmzUz1Z8k/OzW9isarEPm8k7vMgDJiAAAAAAAIgAAAAAqjzNJk6Mc/V4bdhnarC8bhnjt0228+maZr5MWS0RPU8WL7MutpmjrjK8uczVky7w0TdhaxGMtmlovO97T7sVnzKOhwyACAAACgAgAAAAAKoAAzpPZgsJJDbEst+zXEsvgxmGyJJlJlJljuaSZYgM2AAAAiAAAAAAAAACqAALCCDKGfwa4Z79kWGMoSCIAyAAAAAAQAFAEQAAAVQAABBV3RUEAUQBQAAAAAAAAAAAAAQAAAAVUEABRAAAAAFAAAAAAABAAAF2TYFQAUQBUAABQAAAA2U3EAAEFAQUBBSOwHdU3QF7QgAAKACBssQu5Iuk2Nlg2EY7C+F8gxGXSkxsCbgAoAL8EBFQBUAAAAAFAjyCDJAQVQFhCABGUAEG0A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data:image/jpeg;base64,/9j/4AAQSkZJRgABAQAAAQABAAD/2wBDAAkGBwgHBgkIBwgKCgkLDRYPDQwMDRsUFRAWIB0iIiAdHx8kKDQsJCYxJx8fLT0tMTU3Ojo6Iys/RD84QzQ5Ojf/2wBDAQoKCg0MDRoPDxo3JR8lNzc3Nzc3Nzc3Nzc3Nzc3Nzc3Nzc3Nzc3Nzc3Nzc3Nzc3Nzc3Nzc3Nzc3Nzc3Nzc3Nzf/wAARCAEUALcDASIAAhEBAxEB/8QAHAABAQACAgMAAAAAAAAAAAAAAAECAwUGBAcI/8QANBABAAIBAgUCAwYEBwAAAAAAAAECAwQRBQYSITEHYUFRcRMUIoGRoSSSscEyQmSCotHw/8QAGgEBAQADAQEAAAAAAAAAAAAAAAECAwQFBv/EACYRAQACAgEEAQMFAAAAAAAAAAABAgMRBBIhMWEFFFGxMjNxocH/2gAMAwEAAhEDEQA/APR4AAAACqAAAAAIgAqgAAAAAAAAAACIAAAAAKoAACxG6CCoAAoAAAIgAAAqgCIAAAAAKoosQgbPM4ZpLavUWx1jfpw5ck/StLW/s8atXsz0w5dxarl/mfjGau9tNoM2LF7TbHbef02/VpzXmtJmPLbirE2iZ8PWExsjflp02mGmYbYlrmNMRUVABQARAAAAAAAAABVAAWGdYYw2VhjKw3YadVoe+/TfRxp/Sfjd5jvnrqJ+sRiiP+3o7QY+vLWPd9I8s6T7v6VZMe205NJntP59TlyW3bXqZddKapE/eYh8063H05bR7vCtDl+LY+nUXj3cVZux23WGrNXptMNcsWUpLa0IAoAIgAAAAAAAAAqiwiwgyhtp5aobaeUllDmeC4+vU44931Dp9NGHkaMG3jh07/WabvmXlqvXxDDSPNrRD6u1eGI4TmwV8RgtSP5dnH07vafX5dl7ax0j3+HyZx2u2ryfVwd/LnOPW31eT6uDv5bcH6IYcr9yWuWMspYuhyIAoAAAIgAoAIAAACqKggyhsrLVDOJRYds9PqRqOauF4Z8X1WOJ+nVD6vyR1Y7R84mHyn6Wfi564PH+oif03l9V1tvVo3EXmv3hsvaZrV8e8ct/G5o+Vpj93EWlyvMcTj4zrcc/5M96/paXETLZjjVYXNbd5SUEbGkAUAEQAAAAAAAAAVQAFWJYqg7P6daqNJzhw7NM7dOSdvr0zEPpfljjEa/S3rknbJiv0zEz5j4Pkrh2otpNdg1Fe048lbR+UvdfDuYMWi4h+DLEUzRFvz+DyvkKXreuSjv4tK5cdqT5erefcX2HOHGMUeK6zLt/NMuvS7F6h5Yzc48Ty1neL5erf6xDrj0sfekT6hxZO1pgRUZsABVAEQAAAAAAAAAVQABtrp81sNs1cOS2Ks7WyRSZrE+8+Gp7g9OqUx8pY6Wm1Ptb3vNq+e87fHtPaIcnL5P0+OL633dXE431F5rvXZ6gjs5iNfnvOO1bz+GsfHx2d213p3otVqcubFxS+Gclpt0Rp46Y3+Ubw8jS+n+DBwrVaX7/AEyZs0T05bYpjp7du28tE/Kcbp8/1LfX43PFpie0PWfE9ROq1uTLa3VM7bz8+2zxXesnpjxOO+PW6S8f7o/s8DL6fcdplilaYbxM7dUX2iP2b453Gt4vDRPC5Eeay6mOQ47wrPwTiWTQam+O+SlazNscztO8RPxj3ce6a2i0RaPEua1ZrMxPmABkgAiAAAAAAAAAAAAo9scj6iI5Y01Z8xFo/wCUvU7v/Kuo+z4JhpE/C39Zef8AJ06sMR7ep8TOs0/x/sO6feKxMd2+uqiPi6zOr2rWd22NX7vCnA+g6nZa6zaf8TOdfERvMw6z98nbywya2YrPdhHHNum+oVoycw2zRO/2mKs/pvH9nWXJ8x6idRxbNM+K7Vj/AN+bjH1XHrNcNY9PkuVMWz3mPuAN7QAIgAAAAAAAAAAAA7XwHP0cPx138RP9ZdUc3oM8VwxFZ7RGzm5VeqmndwL9GSZ9OwTm3p5/dnTPMVjeXERn7Mq6jt5efOJ7MZnL/ePdry6n8M93GzqPdqy6jt5Ixdy2fs4PiVuvXZrfOzxmzUz1Z8k/OzW9isarEPm8k7vMgDJiAAAAAAAIgAAAAAqjzNJk6Mc/V4bdhnarC8bhnjt0228+maZr5MWS0RPU8WL7MutpmjrjK8uczVky7w0TdhaxGMtmlovO97T7sVnzKOhwyACAAACgAgAAAAAKoAAzpPZgsJJDbEst+zXEsvgxmGyJJlJlJljuaSZYgM2AAAAiAAAAAAAAACqAALCCDKGfwa4Z79kWGMoSCIAyAAAAAAQAFAEQAAAVQAABBV3RUEAUQBQAAAAAAAAAAAAAQAAAAVUEABRAAAAAFAAAAAAABAAAF2TYFQAUQBUAABQAAAA2U3EAAEFAQUBBSOwHdU3QF7QgAAKACBssQu5Iuk2Nlg2EY7C+F8gxGXSkxsCbgAoAL8EBFQBUAAAAAFAjyCDJAQVQFhCABGUAEG0A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6" name="AutoShape 8" descr="data:image/jpeg;base64,/9j/4AAQSkZJRgABAQAAAQABAAD/2wBDAAkGBwgHBgkIBwgKCgkLDRYPDQwMDRsUFRAWIB0iIiAdHx8kKDQsJCYxJx8fLT0tMTU3Ojo6Iys/RD84QzQ5Ojf/2wBDAQoKCg0MDRoPDxo3JR8lNzc3Nzc3Nzc3Nzc3Nzc3Nzc3Nzc3Nzc3Nzc3Nzc3Nzc3Nzc3Nzc3Nzc3Nzc3Nzc3Nzf/wAARCAEUALcDASIAAhEBAxEB/8QAHAABAQACAgMAAAAAAAAAAAAAAAECAwUGBAcI/8QANBABAAIBAgUCAwYEBwAAAAAAAAECAwQRBQYSITEHYUFRcRMUIoGRoSSSscEyQmSCotHw/8QAGgEBAQADAQEAAAAAAAAAAAAAAAECAwQFBv/EACYRAQACAgEEAQMFAAAAAAAAAAABAgMRBBIhMWEFFFGxMjNxocH/2gAMAwEAAhEDEQA/APR4AAAACqAAAAAIgAqgAAAAAAAAAACIAAAAAKoAACxG6CCoAAoAAAIgAAAqgCIAAAAAKoosQgbPM4ZpLavUWx1jfpw5ck/StLW/s8atXsz0w5dxarl/mfjGau9tNoM2LF7TbHbef02/VpzXmtJmPLbirE2iZ8PWExsjflp02mGmYbYlrmNMRUVABQARAAAAAAAAABVAAWGdYYw2VhjKw3YadVoe+/TfRxp/Sfjd5jvnrqJ+sRiiP+3o7QY+vLWPd9I8s6T7v6VZMe205NJntP59TlyW3bXqZddKapE/eYh8063H05bR7vCtDl+LY+nUXj3cVZux23WGrNXptMNcsWUpLa0IAoAIgAAAAAAAAAqiwiwgyhtp5aobaeUllDmeC4+vU44931Dp9NGHkaMG3jh07/WabvmXlqvXxDDSPNrRD6u1eGI4TmwV8RgtSP5dnH07vafX5dl7ax0j3+HyZx2u2ryfVwd/LnOPW31eT6uDv5bcH6IYcr9yWuWMspYuhyIAoAAAIgAoAIAAACqKggyhsrLVDOJRYds9PqRqOauF4Z8X1WOJ+nVD6vyR1Y7R84mHyn6Wfi564PH+oif03l9V1tvVo3EXmv3hsvaZrV8e8ct/G5o+Vpj93EWlyvMcTj4zrcc/5M96/paXETLZjjVYXNbd5SUEbGkAUAEQAAAAAAAAAVQAFWJYqg7P6daqNJzhw7NM7dOSdvr0zEPpfljjEa/S3rknbJiv0zEz5j4Pkrh2otpNdg1Fe048lbR+UvdfDuYMWi4h+DLEUzRFvz+DyvkKXreuSjv4tK5cdqT5erefcX2HOHGMUeK6zLt/NMuvS7F6h5Yzc48Ty1neL5erf6xDrj0sfekT6hxZO1pgRUZsABVAEQAAAAAAAAAVQABtrp81sNs1cOS2Ks7WyRSZrE+8+Gp7g9OqUx8pY6Wm1Ptb3vNq+e87fHtPaIcnL5P0+OL633dXE431F5rvXZ6gjs5iNfnvOO1bz+GsfHx2d213p3otVqcubFxS+Gclpt0Rp46Y3+Ubw8jS+n+DBwrVaX7/AEyZs0T05bYpjp7du28tE/Kcbp8/1LfX43PFpie0PWfE9ROq1uTLa3VM7bz8+2zxXesnpjxOO+PW6S8f7o/s8DL6fcdplilaYbxM7dUX2iP2b453Gt4vDRPC5Eeay6mOQ47wrPwTiWTQam+O+SlazNscztO8RPxj3ce6a2i0RaPEua1ZrMxPmABkgAiAAAAAAAAAAAAo9scj6iI5Y01Z8xFo/wCUvU7v/Kuo+z4JhpE/C39Zef8AJ06sMR7ep8TOs0/x/sO6feKxMd2+uqiPi6zOr2rWd22NX7vCnA+g6nZa6zaf8TOdfERvMw6z98nbywya2YrPdhHHNum+oVoycw2zRO/2mKs/pvH9nWXJ8x6idRxbNM+K7Vj/AN+bjH1XHrNcNY9PkuVMWz3mPuAN7QAIgAAAAAAAAAAAA7XwHP0cPx138RP9ZdUc3oM8VwxFZ7RGzm5VeqmndwL9GSZ9OwTm3p5/dnTPMVjeXERn7Mq6jt5efOJ7MZnL/ePdry6n8M93GzqPdqy6jt5Ixdy2fs4PiVuvXZrfOzxmzUz1Z8k/OzW9isarEPm8k7vMgDJiAAAAAAAIgAAAAAqjzNJk6Mc/V4bdhnarC8bhnjt0228+maZr5MWS0RPU8WL7MutpmjrjK8uczVky7w0TdhaxGMtmlovO97T7sVnzKOhwyACAAACgAgAAAAAKoAAzpPZgsJJDbEst+zXEsvgxmGyJJlJlJljuaSZYgM2AAAAiAAAAAAAAACqAALCCDKGfwa4Z79kWGMoSCIAyAAAAAAQAFAEQAAAVQAABBV3RUEAUQBQAAAAAAAAAAAAAQAAAAVUEABRAAAAAFAAAAAAABAAAF2TYFQAUQBUAABQAAAA2U3EAAEFAQUBBSOwHdU3QF7QgAAKACBssQu5Iuk2Nlg2EY7C+F8gxGXSkxsCbgAoAL8EBFQBUAAAAAFAjyCDJAQVQFhCABGUAEG0A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8" name="AutoShape 10" descr="data:image/jpeg;base64,/9j/4AAQSkZJRgABAQAAAQABAAD/2wBDAAkGBwgHBgkIBwgKCgkLDRYPDQwMDRsUFRAWIB0iIiAdHx8kKDQsJCYxJx8fLT0tMTU3Ojo6Iys/RD84QzQ5Ojf/2wBDAQoKCg0MDRoPDxo3JR8lNzc3Nzc3Nzc3Nzc3Nzc3Nzc3Nzc3Nzc3Nzc3Nzc3Nzc3Nzc3Nzc3Nzc3Nzc3Nzc3Nzf/wAARCAEUALcDASIAAhEBAxEB/8QAHAABAQACAgMAAAAAAAAAAAAAAAECAwUGBAcI/8QANBABAAIBAgUCAwYEBwAAAAAAAAECAwQRBQYSITEHYUFRcRMUIoGRoSSSscEyQmSCotHw/8QAGgEBAQADAQEAAAAAAAAAAAAAAAECAwQFBv/EACYRAQACAgEEAQMFAAAAAAAAAAABAgMRBBIhMWEFFFGxMjNxocH/2gAMAwEAAhEDEQA/APR4AAAACqAAAAAIgAqgAAAAAAAAAACIAAAAAKoAACxG6CCoAAoAAAIgAAAqgCIAAAAAKoosQgbPM4ZpLavUWx1jfpw5ck/StLW/s8atXsz0w5dxarl/mfjGau9tNoM2LF7TbHbef02/VpzXmtJmPLbirE2iZ8PWExsjflp02mGmYbYlrmNMRUVABQARAAAAAAAAABVAAWGdYYw2VhjKw3YadVoe+/TfRxp/Sfjd5jvnrqJ+sRiiP+3o7QY+vLWPd9I8s6T7v6VZMe205NJntP59TlyW3bXqZddKapE/eYh8063H05bR7vCtDl+LY+nUXj3cVZux23WGrNXptMNcsWUpLa0IAoAIgAAAAAAAAAqiwiwgyhtp5aobaeUllDmeC4+vU44931Dp9NGHkaMG3jh07/WabvmXlqvXxDDSPNrRD6u1eGI4TmwV8RgtSP5dnH07vafX5dl7ax0j3+HyZx2u2ryfVwd/LnOPW31eT6uDv5bcH6IYcr9yWuWMspYuhyIAoAAAIgAoAIAAACqKggyhsrLVDOJRYds9PqRqOauF4Z8X1WOJ+nVD6vyR1Y7R84mHyn6Wfi564PH+oif03l9V1tvVo3EXmv3hsvaZrV8e8ct/G5o+Vpj93EWlyvMcTj4zrcc/5M96/paXETLZjjVYXNbd5SUEbGkAUAEQAAAAAAAAAVQAFWJYqg7P6daqNJzhw7NM7dOSdvr0zEPpfljjEa/S3rknbJiv0zEz5j4Pkrh2otpNdg1Fe048lbR+UvdfDuYMWi4h+DLEUzRFvz+DyvkKXreuSjv4tK5cdqT5erefcX2HOHGMUeK6zLt/NMuvS7F6h5Yzc48Ty1neL5erf6xDrj0sfekT6hxZO1pgRUZsABVAEQAAAAAAAAAVQABtrp81sNs1cOS2Ks7WyRSZrE+8+Gp7g9OqUx8pY6Wm1Ptb3vNq+e87fHtPaIcnL5P0+OL633dXE431F5rvXZ6gjs5iNfnvOO1bz+GsfHx2d213p3otVqcubFxS+Gclpt0Rp46Y3+Ubw8jS+n+DBwrVaX7/AEyZs0T05bYpjp7du28tE/Kcbp8/1LfX43PFpie0PWfE9ROq1uTLa3VM7bz8+2zxXesnpjxOO+PW6S8f7o/s8DL6fcdplilaYbxM7dUX2iP2b453Gt4vDRPC5Eeay6mOQ47wrPwTiWTQam+O+SlazNscztO8RPxj3ce6a2i0RaPEua1ZrMxPmABkgAiAAAAAAAAAAAAo9scj6iI5Y01Z8xFo/wCUvU7v/Kuo+z4JhpE/C39Zef8AJ06sMR7ep8TOs0/x/sO6feKxMd2+uqiPi6zOr2rWd22NX7vCnA+g6nZa6zaf8TOdfERvMw6z98nbywya2YrPdhHHNum+oVoycw2zRO/2mKs/pvH9nWXJ8x6idRxbNM+K7Vj/AN+bjH1XHrNcNY9PkuVMWz3mPuAN7QAIgAAAAAAAAAAAA7XwHP0cPx138RP9ZdUc3oM8VwxFZ7RGzm5VeqmndwL9GSZ9OwTm3p5/dnTPMVjeXERn7Mq6jt5efOJ7MZnL/ePdry6n8M93GzqPdqy6jt5Ixdy2fs4PiVuvXZrfOzxmzUz1Z8k/OzW9isarEPm8k7vMgDJiAAAAAAAIgAAAAAqjzNJk6Mc/V4bdhnarC8bhnjt0228+maZr5MWS0RPU8WL7MutpmjrjK8uczVky7w0TdhaxGMtmlovO97T7sVnzKOhwyACAAACgAgAAAAAKoAAzpPZgsJJDbEst+zXEsvgxmGyJJlJlJljuaSZYgM2AAAAiAAAAAAAAACqAALCCDKGfwa4Z79kWGMoSCIAyAAAAAAQAFAEQAAAVQAABBV3RUEAUQBQAAAAAAAAAAAAAQAAAAVUEABRAAAAAFAAAAAAABAAAF2TYFQAUQBUAABQAAAA2U3EAAEFAQUBBSOwHdU3QF7QgAAKACBssQu5Iuk2Nlg2EY7C+F8gxGXSkxsCbgAoAL8EBFQBUAAAAAFAjyCDJAQVQFhCABGUAEG0A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0" name="AutoShape 12" descr="data:image/jpeg;base64,/9j/4AAQSkZJRgABAQAAAQABAAD/2wBDAAkGBwgHBgkIBwgKCgkLDRYPDQwMDRsUFRAWIB0iIiAdHx8kKDQsJCYxJx8fLT0tMTU3Ojo6Iys/RD84QzQ5Ojf/2wBDAQoKCg0MDRoPDxo3JR8lNzc3Nzc3Nzc3Nzc3Nzc3Nzc3Nzc3Nzc3Nzc3Nzc3Nzc3Nzc3Nzc3Nzc3Nzc3Nzc3Nzf/wAARCAEUALcDASIAAhEBAxEB/8QAHAABAQACAgMAAAAAAAAAAAAAAAECAwUGBAcI/8QANBABAAIBAgUCAwYEBwAAAAAAAAECAwQRBQYSITEHYUFRcRMUIoGRoSSSscEyQmSCotHw/8QAGgEBAQADAQEAAAAAAAAAAAAAAAECAwQFBv/EACYRAQACAgEEAQMFAAAAAAAAAAABAgMRBBIhMWEFFFGxMjNxocH/2gAMAwEAAhEDEQA/APR4AAAACqAAAAAIgAqgAAAAAAAAAACIAAAAAKoAACxG6CCoAAoAAAIgAAAqgCIAAAAAKoosQgbPM4ZpLavUWx1jfpw5ck/StLW/s8atXsz0w5dxarl/mfjGau9tNoM2LF7TbHbef02/VpzXmtJmPLbirE2iZ8PWExsjflp02mGmYbYlrmNMRUVABQARAAAAAAAAABVAAWGdYYw2VhjKw3YadVoe+/TfRxp/Sfjd5jvnrqJ+sRiiP+3o7QY+vLWPd9I8s6T7v6VZMe205NJntP59TlyW3bXqZddKapE/eYh8063H05bR7vCtDl+LY+nUXj3cVZux23WGrNXptMNcsWUpLa0IAoAIgAAAAAAAAAqiwiwgyhtp5aobaeUllDmeC4+vU44931Dp9NGHkaMG3jh07/WabvmXlqvXxDDSPNrRD6u1eGI4TmwV8RgtSP5dnH07vafX5dl7ax0j3+HyZx2u2ryfVwd/LnOPW31eT6uDv5bcH6IYcr9yWuWMspYuhyIAoAAAIgAoAIAAACqKggyhsrLVDOJRYds9PqRqOauF4Z8X1WOJ+nVD6vyR1Y7R84mHyn6Wfi564PH+oif03l9V1tvVo3EXmv3hsvaZrV8e8ct/G5o+Vpj93EWlyvMcTj4zrcc/5M96/paXETLZjjVYXNbd5SUEbGkAUAEQAAAAAAAAAVQAFWJYqg7P6daqNJzhw7NM7dOSdvr0zEPpfljjEa/S3rknbJiv0zEz5j4Pkrh2otpNdg1Fe048lbR+UvdfDuYMWi4h+DLEUzRFvz+DyvkKXreuSjv4tK5cdqT5erefcX2HOHGMUeK6zLt/NMuvS7F6h5Yzc48Ty1neL5erf6xDrj0sfekT6hxZO1pgRUZsABVAEQAAAAAAAAAVQABtrp81sNs1cOS2Ks7WyRSZrE+8+Gp7g9OqUx8pY6Wm1Ptb3vNq+e87fHtPaIcnL5P0+OL633dXE431F5rvXZ6gjs5iNfnvOO1bz+GsfHx2d213p3otVqcubFxS+Gclpt0Rp46Y3+Ubw8jS+n+DBwrVaX7/AEyZs0T05bYpjp7du28tE/Kcbp8/1LfX43PFpie0PWfE9ROq1uTLa3VM7bz8+2zxXesnpjxOO+PW6S8f7o/s8DL6fcdplilaYbxM7dUX2iP2b453Gt4vDRPC5Eeay6mOQ47wrPwTiWTQam+O+SlazNscztO8RPxj3ce6a2i0RaPEua1ZrMxPmABkgAiAAAAAAAAAAAAo9scj6iI5Y01Z8xFo/wCUvU7v/Kuo+z4JhpE/C39Zef8AJ06sMR7ep8TOs0/x/sO6feKxMd2+uqiPi6zOr2rWd22NX7vCnA+g6nZa6zaf8TOdfERvMw6z98nbywya2YrPdhHHNum+oVoycw2zRO/2mKs/pvH9nWXJ8x6idRxbNM+K7Vj/AN+bjH1XHrNcNY9PkuVMWz3mPuAN7QAIgAAAAAAAAAAAA7XwHP0cPx138RP9ZdUc3oM8VwxFZ7RGzm5VeqmndwL9GSZ9OwTm3p5/dnTPMVjeXERn7Mq6jt5efOJ7MZnL/ePdry6n8M93GzqPdqy6jt5Ixdy2fs4PiVuvXZrfOzxmzUz1Z8k/OzW9isarEPm8k7vMgDJiAAAAAAAIgAAAAAqjzNJk6Mc/V4bdhnarC8bhnjt0228+maZr5MWS0RPU8WL7MutpmjrjK8uczVky7w0TdhaxGMtmlovO97T7sVnzKOhwyACAAACgAgAAAAAKoAAzpPZgsJJDbEst+zXEsvgxmGyJJlJlJljuaSZYgM2AAAAiAAAAAAAAACqAALCCDKGfwa4Z79kWGMoSCIAyAAAAAAQAFAEQAAAVQAABBV3RUEAUQBQAAAAAAAAAAAAAQAAAAVUEABRAAAAAFAAAAAAABAAAF2TYFQAUQBUAABQAAAA2U3EAAEFAQUBBSOwHdU3QF7QgAAKACBssQu5Iuk2Nlg2EY7C+F8gxGXSkxsCbgAoAL8EBFQBUAAAAAFAjyCDJAQVQFhCABGUAEG0A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2" name="AutoShape 14" descr="data:image/jpeg;base64,/9j/4AAQSkZJRgABAQAAAQABAAD/2wBDAAkGBwgHBgkIBwgKCgkLDRYPDQwMDRsUFRAWIB0iIiAdHx8kKDQsJCYxJx8fLT0tMTU3Ojo6Iys/RD84QzQ5Ojf/2wBDAQoKCg0MDRoPDxo3JR8lNzc3Nzc3Nzc3Nzc3Nzc3Nzc3Nzc3Nzc3Nzc3Nzc3Nzc3Nzc3Nzc3Nzc3Nzc3Nzc3Nzf/wAARCAEUALcDASIAAhEBAxEB/8QAHAABAQACAgMAAAAAAAAAAAAAAAECAwUGBAcI/8QANBABAAIBAgUCAwYEBwAAAAAAAAECAwQRBQYSITEHYUFRcRMUIoGRoSSSscEyQmSCotHw/8QAGgEBAQADAQEAAAAAAAAAAAAAAAECAwQFBv/EACYRAQACAgEEAQMFAAAAAAAAAAABAgMRBBIhMWEFFFGxMjNxocH/2gAMAwEAAhEDEQA/APR4AAAACqAAAAAIgAqgAAAAAAAAAACIAAAAAKoAACxG6CCoAAoAAAIgAAAqgCIAAAAAKoosQgbPM4ZpLavUWx1jfpw5ck/StLW/s8atXsz0w5dxarl/mfjGau9tNoM2LF7TbHbef02/VpzXmtJmPLbirE2iZ8PWExsjflp02mGmYbYlrmNMRUVABQARAAAAAAAAABVAAWGdYYw2VhjKw3YadVoe+/TfRxp/Sfjd5jvnrqJ+sRiiP+3o7QY+vLWPd9I8s6T7v6VZMe205NJntP59TlyW3bXqZddKapE/eYh8063H05bR7vCtDl+LY+nUXj3cVZux23WGrNXptMNcsWUpLa0IAoAIgAAAAAAAAAqiwiwgyhtp5aobaeUllDmeC4+vU44931Dp9NGHkaMG3jh07/WabvmXlqvXxDDSPNrRD6u1eGI4TmwV8RgtSP5dnH07vafX5dl7ax0j3+HyZx2u2ryfVwd/LnOPW31eT6uDv5bcH6IYcr9yWuWMspYuhyIAoAAAIgAoAIAAACqKggyhsrLVDOJRYds9PqRqOauF4Z8X1WOJ+nVD6vyR1Y7R84mHyn6Wfi564PH+oif03l9V1tvVo3EXmv3hsvaZrV8e8ct/G5o+Vpj93EWlyvMcTj4zrcc/5M96/paXETLZjjVYXNbd5SUEbGkAUAEQAAAAAAAAAVQAFWJYqg7P6daqNJzhw7NM7dOSdvr0zEPpfljjEa/S3rknbJiv0zEz5j4Pkrh2otpNdg1Fe048lbR+UvdfDuYMWi4h+DLEUzRFvz+DyvkKXreuSjv4tK5cdqT5erefcX2HOHGMUeK6zLt/NMuvS7F6h5Yzc48Ty1neL5erf6xDrj0sfekT6hxZO1pgRUZsABVAEQAAAAAAAAAVQABtrp81sNs1cOS2Ks7WyRSZrE+8+Gp7g9OqUx8pY6Wm1Ptb3vNq+e87fHtPaIcnL5P0+OL633dXE431F5rvXZ6gjs5iNfnvOO1bz+GsfHx2d213p3otVqcubFxS+Gclpt0Rp46Y3+Ubw8jS+n+DBwrVaX7/AEyZs0T05bYpjp7du28tE/Kcbp8/1LfX43PFpie0PWfE9ROq1uTLa3VM7bz8+2zxXesnpjxOO+PW6S8f7o/s8DL6fcdplilaYbxM7dUX2iP2b453Gt4vDRPC5Eeay6mOQ47wrPwTiWTQam+O+SlazNscztO8RPxj3ce6a2i0RaPEua1ZrMxPmABkgAiAAAAAAAAAAAAo9scj6iI5Y01Z8xFo/wCUvU7v/Kuo+z4JhpE/C39Zef8AJ06sMR7ep8TOs0/x/sO6feKxMd2+uqiPi6zOr2rWd22NX7vCnA+g6nZa6zaf8TOdfERvMw6z98nbywya2YrPdhHHNum+oVoycw2zRO/2mKs/pvH9nWXJ8x6idRxbNM+K7Vj/AN+bjH1XHrNcNY9PkuVMWz3mPuAN7QAIgAAAAAAAAAAAA7XwHP0cPx138RP9ZdUc3oM8VwxFZ7RGzm5VeqmndwL9GSZ9OwTm3p5/dnTPMVjeXERn7Mq6jt5efOJ7MZnL/ePdry6n8M93GzqPdqy6jt5Ixdy2fs4PiVuvXZrfOzxmzUz1Z8k/OzW9isarEPm8k7vMgDJiAAAAAAAIgAAAAAqjzNJk6Mc/V4bdhnarC8bhnjt0228+maZr5MWS0RPU8WL7MutpmjrjK8uczVky7w0TdhaxGMtmlovO97T7sVnzKOhwyACAAACgAgAAAAAKoAAzpPZgsJJDbEst+zXEsvgxmGyJJlJlJljuaSZYgM2AAAAiAAAAAAAAACqAALCCDKGfwa4Z79kWGMoSCIAyAAAAAAQAFAEQAAAVQAABBV3RUEAUQBQAAAAAAAAAAAAAQAAAAVUEABRAAAAAFAAAAAAABAAAF2TYFQAUQBUAABQAAAA2U3EAAEFAQUBBSOwHdU3QF7QgAAKACBssQu5Iuk2Nlg2EY7C+F8gxGXSkxsCbgAoAL8EBFQBUAAAAAFAjyCDJAQVQFhCABGUAEG0A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6" name="AutoShape 18" descr="data:image/jpeg;base64,/9j/4AAQSkZJRgABAQAAAQABAAD/2wCEAAkGBhQSEBQUEhQUFBQUFRQUFBUUFBQUFBQUFBQVFBQUFBQXHCYeFxkkGRQUHy8gIycpLCwsFR4xNTAqNSYrLCkBCQoKDgwOGg8PGiwcHBwpLCksLCwpKSksLCksLCwsLCksKSkpLCwsKSkpLCwsLCwsLCwpLCwsKSwsKSwsLCwsKf/AABEIAL4BCQMBIgACEQEDEQH/xAAbAAABBQEBAAAAAAAAAAAAAAACAAEDBAUGB//EADsQAAICAQIDBAYIBAcBAAAAAAABAgMRBBIFIVETMUFhBiJxgZGhFDJCUrHB0fAHM0NyU2KCkqKy8RX/xAAZAQADAQEBAAAAAAAAAAAAAAAAAQIDBAX/xAAiEQEBAAMAAgIDAAMAAAAAAAAAAQIREgMhMUETIlEEMmH/2gAMAwEAAhEDEQA/APL0hxCwd2mJDpCwOgBh0h0h0gBDpDodACFgfA+BpJIfaOhJAYMD4CwLAxsOBKIWB8CMOBg8CwIBSFgfA+BgOBYCwLAAOBYCwLAaAdo2AhCAcDBYGaABwILA2BGYQsCAGFgcbAtGiwIdILBSQ4HwFgWABJDodIJRAg4CSHwEkOEZIJIJRC2DANotpLsFsAkeBsEu0baBgwLAewW0BsGBYD2i2gEeB8B7RYA9g2iwHgWB6MG0YPAzQgjwLAWBYDQAILaNgkBFgLAzAw4GwHgZgANCCFtEaIJISHGg2AkhKISQAyQSQ6QSiBGUQoxHUSSMBkaMQ1AKMSRQGAKI+wnhTk1+H+i19v1YNLq+RcxtRcpGDsGdZ3NH8NrX9aSXsRM/4Zy++/gg4T+XFwGwZxOz1X8O7Y/Vkn7V+j/IxdZ6N3V53QbS8YrK/ULhTnkxv2xdgtpO6xnEhrEO0Wwl2i2jCHYLYS7BtowhcRsErQLiBo2gcEjQ2CTRiwG0M0SAMZoLAsCMGBmSNAtAA4EO0LAhtHgJIdRDUSiCohYCSHUQAVENRHSDUQSGMSWMR1EmhAcKmhWb3APRWzUv1ViPjJ93u6mh6HeiD1Et801Wv+T6Ly8z1jQ8PjXFRjFJJckissphPbP3l6jn+Ceg9NKT27pdZc/kdFXo0u5F2FRKqzmy89rXHwxSWmE9MX9gnAz/ACVf4ozJ6Yq38PTXcbTqI50mmPmsZ5eCV55x/wBCYWZlBbZdVy+PU894hwqdMtsl7/BnvlunMDjno/C6OGjqxzmbDWXj/wCx4q4jbTb43wGVEnybjnCfTyZlOAWaum+NmU3EGwbYTbBtgK0hcQHAsOAEoiNXaBcSxKIDiTQhcQcE20ZxJtNDgZxJXAZxJ2aLAzJGhsBsAwLAWBbQ2A4CSHUQ9pSQ7QlEJIPaLYCkHGI8YkkYjhFGJrcA4Q9RdGC7m8y8l4mfCB6X/Dfg+IO1rnLu8ki5/f4zyv8APt2HCuHquEYxWFFJL3GtCsjrWMFpI488rlW+GOoUYhJCSHM2hCEIAbALiGIArzqKl9JoyRBbAvHKyoyx3HL8Z4RGyLTXeeacb4C6ZcucfDqvJ/qey31GDxXhcbFiSTPQwymc9uH348vTyB1jbDquKeibi263y+6/1MK7Qyh9aLX78GLLGx045SqLgA4Ft1guoyuS5FN1gOBcdQLqIuS9KbgM4Fp1gusnY0quILiWnABwDYVnEbYWHABxHsldxFtJnEHaMtEohKJIoBKAFpGoBqJJGAagB6RxgSxgFGsljWEpaKirLSPaPRfTbaIpew8l4ZTm2C6yj+J7bwqrbBR6fMrO6wZ/Oel+qBOkBXEkON0kIQgBCEIAQhCAGZHNErZDZIAqXIz9REvXzKF8zs8Uri81jK1VZj6vSqWU0bOpmZtsjs+meDkuJcL2PK7mZ7pOxvryjj+MUyhc1DOJR3peHfiSXTmvmjk8uM+Y68MvqgdILpGepkoQm45hJ7d3SXRsePEY7mpJxa59eXXkc/tqCVJG6S/BKSzF5Q0qBdHpmyrAdZoSpInUPZaUXABwLkqiOVY9wlRwG2liVYHZjCRVBKouKgJacWxpUVIaqLa04a04bCpGoljUWo0EkaA2NH4XDFsP7o/iexaOXceSaevDT6NP4HrHC7N1cX1SNLd4MrNZ7a8GGR1khytyEIQAhCEAIQhADMr3RLJHNBCrJvZnX2GtqYGTqoHf4rLHD5JqsvVWmfZYWtVEzrWb5XUXjD7yjDSxs1+lhLun2sH7GotfMsQfMytVxFV6/SSf2HOb8OTxj/qcvl/1bYfLWXAl9C1WnfNxtucfJ1wjJNf7ZL3+RnavgMXLQ2Y/mKqu1d2XZFbZfHPwNbgfG6rKtW5S9bdZJZ/z1W5+eCe5R7DSWKSeZ6VJJ804uzuXw+Jw7sdOpXKw4PKm3URWWqoq1LrVLvx5rkTdkmsrufcdN9Bcde63jM9NJS6YWojn/imcj6O6lTpUfGv1X7Oe1/BNe4e78kOdJDKg1XSRypHsaZEqCGVBryoIZ0FdFpkypB7M0pUkfYj2WltacOOnL0ag1SGz0orTBR0xoRpDjSSemetOSRoL6oCVSDY0pRpO19FdXmva++PL3eBzSrRd4bqezmmu7ufsNMMvr+ozx29BrkSooaS/KTXiXIyM7NCXcSCEIRkIQgBCEIARHJhNkFswCvqGZWpL90jP1B3eKajj8nusjVxMy6s2L4FK6o1yqsJ6Zigc5xPQSstc13R9XPkubOrtr5DXcP21qC5ym8e995x+fPWo6PHjvdcVp9POumx/f7ve9v4EfELrFVTBZzFr3c+f5na6vh8XOEF3R9aX9sO74vLKb4ap2zbXKCx/rlza92fkc/TXljP0isjq52ZafYyi/wDVh/iUfQutq61Pu7OD9++WPzL92hWydj+3LEfYv/C36L6HCnb/AIjUI/2V5WffJz9yQrf4NNOVRHKotuJHIDU5VkU6y5JEM0AUp1EPZl2aIsDJpxrDVZPCJLGssldVBqstRqJFSOQKXZBdiXPo76MKGll0ZXKbVRVDuBeWhn91ksOGTf2Rzxl1B8F4o4PZL6r7n0fn5HUU35ObhwefT5mno9LZHk8Y9pdxmvdZ71fTajIPJnxvw8PkyxC4wuNi5ltYyOQKwLtCVJMjORE7COdw9FtJOZVtsAnfnuIbIN/aRrjh/WeWSO2wp2yDs0Mn/Va9nL8CP6FJf1n7+f4nVGFv2ryiV7kl3kuo0tn+Kv8AbH9DI1PDJyf835P9CuN/Z/kEr0pZfh3D/SlnfLkksRz08WvNlCfCLk01Y3ju5Z/Ejt0OobzLE+iksJe4wz/x8Lbla1x8uXxIuLVpKU39aXcv+sUVrrdtexP155y/b9aXzMvUaHVue7s4yx3Leox+GChdwfXzcnLZHdy9Vvkui6HFnjMb6rqxts9xrKhWyS/pV8kvvPxx5d3P2mipJJKOEkkklySS5JI5nRejF0PrTfxZpQ0E19pi/WfA91pStI5WFVVteLHcmGxpLKRDKZHKxkM7g2Ek7CLeRTtA7UYdbDWR6E0NbHocnDXE9euZ6Oq4+o6yOuj0RLHXrojloa4nr1o+aOo6iOu9nwJ46xnM160tVawfFpdYt9al9Q1dLqY9WqLlWoFzknvFd7SXmHGyRFXcWYSF7LrGnjORLW2PCRLFmWWX1ppJDxmx97HUhOSMlo5SZFOLJ3ICUypaV0rutgOh9SWVpFK41/Yv1D9HQ3ZIGV5DLUisqpYncI9AHGJVlqyGWs8ybjVyxdbRFOSKM9YQT1hncFdLlkkVbJlaerIJ6ozuB7TWSRUsYE9SVp3i4PaScitZMCd5XnePktpJzK8pgzuIJWhyNpJTA3/vkQStA7QfI2UdUTQ1Rjxv5ki1B6krz2zDVliGsMOOo8/30JYakcTXQV6st06o5uGpLFWr8ykV1VOpNCjUHJUa3zL9Gu8ytRFdfRaXqpo5XT8QNPT68yywR1Y6OsnhExqdb0L1Op6s5c8L9Ovx+WfC8oiaI4Wrw/EF2rzMdV09TRrCvOYVli6lOy1Y5G+GLl8mZWWlWzUEWou9xnXak6ccGHVq7PVFeerM6zU+ZWs1RXEazKtGesK89YZ89SQT1JNxjWZtKWsIZaszZagjlqDK4rmTRlqyKWqM6WoInqCOF9tCeqIJakoyvIpXi4h9r0tQRSuKUriN3C4h9LkrSKVpVdwDuDgdLDsA7QrStA7YOB0pK4JXFTcPvNNseV1Xhx1JQUx1MqUuWnHVkkNYZSmFGwfSbi3Ia0s1cQ/eTnFcyWGoZcyTcNuro4p+8mhp+LdWcRDVMsV61lzJncHoOn4svvLJf03GeeN36HnFfEmi1DijQ7ZWdwej18b7+fwJlxrwyeew4m2vYTR4m/xYuMaXNd5LiSfL88/Ir6nVx+9n2fmceuLP4+ZBZxR8w5kLmumu1y6soajXowJ8SIZa59/iV0rlr2a5FWerMqeqZG9QydtJGlLVkUtWZstQyH6QTtemq9WRvWGXK8HtydqjUerBeoMxWMZ2k+jaMtQA7zPdzyB2zD0ftflcN2qw5NtJYXqxcm2+7CT8ih2rJtNc8SSe1vGHjPWL5ZXhJk5bk9Kx+dUb19fWzxX8p96WX9rpzF9JhhvNmE8N9k2s8/Hd/ll8GTU3TWN0lJJxl9SUW3D6uWp92fe+7OCCxWShKLsj62ctVyzzbeP5nd6zWOjMO8musRLbiEs2KM2oxk6vVbbwue4LsH5EKpk9ilNYi4ZaqxOUa5KSi3v7lgX/ANFdH8hzLIr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8" name="AutoShape 20" descr="data:image/jpeg;base64,/9j/4AAQSkZJRgABAQAAAQABAAD/2wCEAAkGBhQSEBQUEhQUFBQUFRQUFBUUFBQUFBQUFBQVFBQUFBQXHCYeFxkkGRQUHy8gIycpLCwsFR4xNTAqNSYrLCkBCQoKDgwOGg8PGiwcHBwpLCksLCwpKSksLCksLCwsLCksKSkpLCwsKSkpLCwsLCwsLCwpLCwsKSwsKSwsLCwsKf/AABEIAL4BCQMBIgACEQEDEQH/xAAbAAABBQEBAAAAAAAAAAAAAAACAAEDBAUGB//EADsQAAICAQIDBAYIBAcBAAAAAAABAgMRBBIFIVETMUFhBiJxgZGhFDJCUrHB0fAHM0NyU2KCkqKy8RX/xAAZAQADAQEBAAAAAAAAAAAAAAAAAQIDBAX/xAAiEQEBAAMAAgIDAAMAAAAAAAAAAQIREgMhMUETIlEEMmH/2gAMAwEAAhEDEQA/APL0hxCwd2mJDpCwOgBh0h0h0gBDpDodACFgfA+BpJIfaOhJAYMD4CwLAxsOBKIWB8CMOBg8CwIBSFgfA+BgOBYCwLAAOBYCwLAaAdo2AhCAcDBYGaABwILA2BGYQsCAGFgcbAtGiwIdILBSQ4HwFgWABJDodIJRAg4CSHwEkOEZIJIJRC2DANotpLsFsAkeBsEu0baBgwLAewW0BsGBYD2i2gEeB8B7RYA9g2iwHgWB6MG0YPAzQgjwLAWBYDQAILaNgkBFgLAzAw4GwHgZgANCCFtEaIJISHGg2AkhKISQAyQSQ6QSiBGUQoxHUSSMBkaMQ1AKMSRQGAKI+wnhTk1+H+i19v1YNLq+RcxtRcpGDsGdZ3NH8NrX9aSXsRM/4Zy++/gg4T+XFwGwZxOz1X8O7Y/Vkn7V+j/IxdZ6N3V53QbS8YrK/ULhTnkxv2xdgtpO6xnEhrEO0Wwl2i2jCHYLYS7BtowhcRsErQLiBo2gcEjQ2CTRiwG0M0SAMZoLAsCMGBmSNAtAA4EO0LAhtHgJIdRDUSiCohYCSHUQAVENRHSDUQSGMSWMR1EmhAcKmhWb3APRWzUv1ViPjJ93u6mh6HeiD1Et801Wv+T6Ly8z1jQ8PjXFRjFJJckissphPbP3l6jn+Ceg9NKT27pdZc/kdFXo0u5F2FRKqzmy89rXHwxSWmE9MX9gnAz/ACVf4ozJ6Yq38PTXcbTqI50mmPmsZ5eCV55x/wBCYWZlBbZdVy+PU894hwqdMtsl7/BnvlunMDjno/C6OGjqxzmbDWXj/wCx4q4jbTb43wGVEnybjnCfTyZlOAWaum+NmU3EGwbYTbBtgK0hcQHAsOAEoiNXaBcSxKIDiTQhcQcE20ZxJtNDgZxJXAZxJ2aLAzJGhsBsAwLAWBbQ2A4CSHUQ9pSQ7QlEJIPaLYCkHGI8YkkYjhFGJrcA4Q9RdGC7m8y8l4mfCB6X/Dfg+IO1rnLu8ki5/f4zyv8APt2HCuHquEYxWFFJL3GtCsjrWMFpI488rlW+GOoUYhJCSHM2hCEIAbALiGIArzqKl9JoyRBbAvHKyoyx3HL8Z4RGyLTXeeacb4C6ZcucfDqvJ/qey31GDxXhcbFiSTPQwymc9uH348vTyB1jbDquKeibi263y+6/1MK7Qyh9aLX78GLLGx045SqLgA4Ft1guoyuS5FN1gOBcdQLqIuS9KbgM4Fp1gusnY0quILiWnABwDYVnEbYWHABxHsldxFtJnEHaMtEohKJIoBKAFpGoBqJJGAagB6RxgSxgFGsljWEpaKirLSPaPRfTbaIpew8l4ZTm2C6yj+J7bwqrbBR6fMrO6wZ/Oel+qBOkBXEkON0kIQgBCEIAQhCAGZHNErZDZIAqXIz9REvXzKF8zs8Uri81jK1VZj6vSqWU0bOpmZtsjs+meDkuJcL2PK7mZ7pOxvryjj+MUyhc1DOJR3peHfiSXTmvmjk8uM+Y68MvqgdILpGepkoQm45hJ7d3SXRsePEY7mpJxa59eXXkc/tqCVJG6S/BKSzF5Q0qBdHpmyrAdZoSpInUPZaUXABwLkqiOVY9wlRwG2liVYHZjCRVBKouKgJacWxpUVIaqLa04a04bCpGoljUWo0EkaA2NH4XDFsP7o/iexaOXceSaevDT6NP4HrHC7N1cX1SNLd4MrNZ7a8GGR1khytyEIQAhCEAIQhADMr3RLJHNBCrJvZnX2GtqYGTqoHf4rLHD5JqsvVWmfZYWtVEzrWb5XUXjD7yjDSxs1+lhLun2sH7GotfMsQfMytVxFV6/SSf2HOb8OTxj/qcvl/1bYfLWXAl9C1WnfNxtucfJ1wjJNf7ZL3+RnavgMXLQ2Y/mKqu1d2XZFbZfHPwNbgfG6rKtW5S9bdZJZ/z1W5+eCe5R7DSWKSeZ6VJJ804uzuXw+Jw7sdOpXKw4PKm3URWWqoq1LrVLvx5rkTdkmsrufcdN9Bcde63jM9NJS6YWojn/imcj6O6lTpUfGv1X7Oe1/BNe4e78kOdJDKg1XSRypHsaZEqCGVBryoIZ0FdFpkypB7M0pUkfYj2WltacOOnL0ag1SGz0orTBR0xoRpDjSSemetOSRoL6oCVSDY0pRpO19FdXmva++PL3eBzSrRd4bqezmmu7ufsNMMvr+ozx29BrkSooaS/KTXiXIyM7NCXcSCEIRkIQgBCEIARHJhNkFswCvqGZWpL90jP1B3eKajj8nusjVxMy6s2L4FK6o1yqsJ6Zigc5xPQSstc13R9XPkubOrtr5DXcP21qC5ym8e995x+fPWo6PHjvdcVp9POumx/f7ve9v4EfELrFVTBZzFr3c+f5na6vh8XOEF3R9aX9sO74vLKb4ap2zbXKCx/rlza92fkc/TXljP0isjq52ZafYyi/wDVh/iUfQutq61Pu7OD9++WPzL92hWydj+3LEfYv/C36L6HCnb/AIjUI/2V5WffJz9yQrf4NNOVRHKotuJHIDU5VkU6y5JEM0AUp1EPZl2aIsDJpxrDVZPCJLGssldVBqstRqJFSOQKXZBdiXPo76MKGll0ZXKbVRVDuBeWhn91ksOGTf2Rzxl1B8F4o4PZL6r7n0fn5HUU35ObhwefT5mno9LZHk8Y9pdxmvdZ71fTajIPJnxvw8PkyxC4wuNi5ltYyOQKwLtCVJMjORE7COdw9FtJOZVtsAnfnuIbIN/aRrjh/WeWSO2wp2yDs0Mn/Va9nL8CP6FJf1n7+f4nVGFv2ryiV7kl3kuo0tn+Kv8AbH9DI1PDJyf835P9CuN/Z/kEr0pZfh3D/SlnfLkksRz08WvNlCfCLk01Y3ju5Z/Ejt0OobzLE+iksJe4wz/x8Lbla1x8uXxIuLVpKU39aXcv+sUVrrdtexP155y/b9aXzMvUaHVue7s4yx3Leox+GChdwfXzcnLZHdy9Vvkui6HFnjMb6rqxts9xrKhWyS/pV8kvvPxx5d3P2mipJJKOEkkklySS5JI5nRejF0PrTfxZpQ0E19pi/WfA91pStI5WFVVteLHcmGxpLKRDKZHKxkM7g2Ek7CLeRTtA7UYdbDWR6E0NbHocnDXE9euZ6Oq4+o6yOuj0RLHXrojloa4nr1o+aOo6iOu9nwJ46xnM160tVawfFpdYt9al9Q1dLqY9WqLlWoFzknvFd7SXmHGyRFXcWYSF7LrGnjORLW2PCRLFmWWX1ppJDxmx97HUhOSMlo5SZFOLJ3ICUypaV0rutgOh9SWVpFK41/Yv1D9HQ3ZIGV5DLUisqpYncI9AHGJVlqyGWs8ybjVyxdbRFOSKM9YQT1hncFdLlkkVbJlaerIJ6ozuB7TWSRUsYE9SVp3i4PaScitZMCd5XnePktpJzK8pgzuIJWhyNpJTA3/vkQStA7QfI2UdUTQ1Rjxv5ki1B6krz2zDVliGsMOOo8/30JYakcTXQV6st06o5uGpLFWr8ykV1VOpNCjUHJUa3zL9Gu8ytRFdfRaXqpo5XT8QNPT68yywR1Y6OsnhExqdb0L1Op6s5c8L9Ovx+WfC8oiaI4Wrw/EF2rzMdV09TRrCvOYVli6lOy1Y5G+GLl8mZWWlWzUEWou9xnXak6ccGHVq7PVFeerM6zU+ZWs1RXEazKtGesK89YZ89SQT1JNxjWZtKWsIZaszZagjlqDK4rmTRlqyKWqM6WoInqCOF9tCeqIJakoyvIpXi4h9r0tQRSuKUriN3C4h9LkrSKVpVdwDuDgdLDsA7QrStA7YOB0pK4JXFTcPvNNseV1Xhx1JQUx1MqUuWnHVkkNYZSmFGwfSbi3Ia0s1cQ/eTnFcyWGoZcyTcNuro4p+8mhp+LdWcRDVMsV61lzJncHoOn4svvLJf03GeeN36HnFfEmi1DijQ7ZWdwej18b7+fwJlxrwyeew4m2vYTR4m/xYuMaXNd5LiSfL88/Ir6nVx+9n2fmceuLP4+ZBZxR8w5kLmumu1y6soajXowJ8SIZa59/iV0rlr2a5FWerMqeqZG9QydtJGlLVkUtWZstQyH6QTtemq9WRvWGXK8HtydqjUerBeoMxWMZ2k+jaMtQA7zPdzyB2zD0ftflcN2qw5NtJYXqxcm2+7CT8ih2rJtNc8SSe1vGHjPWL5ZXhJk5bk9Kx+dUb19fWzxX8p96WX9rpzF9JhhvNmE8N9k2s8/Hd/ll8GTU3TWN0lJJxl9SUW3D6uWp92fe+7OCCxWShKLsj62ctVyzzbeP5nd6zWOjMO8musRLbiEs2KM2oxk6vVbbwue4LsH5EKpk9ilNYi4ZaqxOUa5KSi3v7lgX/ANFdH8hzLIr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70" name="AutoShape 22" descr="data:image/jpeg;base64,/9j/4AAQSkZJRgABAQAAAQABAAD/2wCEAAkGBhQSEBQUEhQUFBQUFRQUFBUUFBQUFBQUFBQVFBQUFBQXHCYeFxkkGRQUHy8gIycpLCwsFR4xNTAqNSYrLCkBCQoKDgwOGg8PGiwcHBwpLCksLCwpKSksLCksLCwsLCksKSkpLCwsKSkpLCwsLCwsLCwpLCwsKSwsKSwsLCwsKf/AABEIAL4BCQMBIgACEQEDEQH/xAAbAAABBQEBAAAAAAAAAAAAAAACAAEDBAUGB//EADsQAAICAQIDBAYIBAcBAAAAAAABAgMRBBIFIVETMUFhBiJxgZGhFDJCUrHB0fAHM0NyU2KCkqKy8RX/xAAZAQADAQEBAAAAAAAAAAAAAAAAAQIDBAX/xAAiEQEBAAMAAgIDAAMAAAAAAAAAAQIREgMhMUETIlEEMmH/2gAMAwEAAhEDEQA/APL0hxCwd2mJDpCwOgBh0h0h0gBDpDodACFgfA+BpJIfaOhJAYMD4CwLAxsOBKIWB8CMOBg8CwIBSFgfA+BgOBYCwLAAOBYCwLAaAdo2AhCAcDBYGaABwILA2BGYQsCAGFgcbAtGiwIdILBSQ4HwFgWABJDodIJRAg4CSHwEkOEZIJIJRC2DANotpLsFsAkeBsEu0baBgwLAewW0BsGBYD2i2gEeB8B7RYA9g2iwHgWB6MG0YPAzQgjwLAWBYDQAILaNgkBFgLAzAw4GwHgZgANCCFtEaIJISHGg2AkhKISQAyQSQ6QSiBGUQoxHUSSMBkaMQ1AKMSRQGAKI+wnhTk1+H+i19v1YNLq+RcxtRcpGDsGdZ3NH8NrX9aSXsRM/4Zy++/gg4T+XFwGwZxOz1X8O7Y/Vkn7V+j/IxdZ6N3V53QbS8YrK/ULhTnkxv2xdgtpO6xnEhrEO0Wwl2i2jCHYLYS7BtowhcRsErQLiBo2gcEjQ2CTRiwG0M0SAMZoLAsCMGBmSNAtAA4EO0LAhtHgJIdRDUSiCohYCSHUQAVENRHSDUQSGMSWMR1EmhAcKmhWb3APRWzUv1ViPjJ93u6mh6HeiD1Et801Wv+T6Ly8z1jQ8PjXFRjFJJckissphPbP3l6jn+Ceg9NKT27pdZc/kdFXo0u5F2FRKqzmy89rXHwxSWmE9MX9gnAz/ACVf4ozJ6Yq38PTXcbTqI50mmPmsZ5eCV55x/wBCYWZlBbZdVy+PU894hwqdMtsl7/BnvlunMDjno/C6OGjqxzmbDWXj/wCx4q4jbTb43wGVEnybjnCfTyZlOAWaum+NmU3EGwbYTbBtgK0hcQHAsOAEoiNXaBcSxKIDiTQhcQcE20ZxJtNDgZxJXAZxJ2aLAzJGhsBsAwLAWBbQ2A4CSHUQ9pSQ7QlEJIPaLYCkHGI8YkkYjhFGJrcA4Q9RdGC7m8y8l4mfCB6X/Dfg+IO1rnLu8ki5/f4zyv8APt2HCuHquEYxWFFJL3GtCsjrWMFpI488rlW+GOoUYhJCSHM2hCEIAbALiGIArzqKl9JoyRBbAvHKyoyx3HL8Z4RGyLTXeeacb4C6ZcucfDqvJ/qey31GDxXhcbFiSTPQwymc9uH348vTyB1jbDquKeibi263y+6/1MK7Qyh9aLX78GLLGx045SqLgA4Ft1guoyuS5FN1gOBcdQLqIuS9KbgM4Fp1gusnY0quILiWnABwDYVnEbYWHABxHsldxFtJnEHaMtEohKJIoBKAFpGoBqJJGAagB6RxgSxgFGsljWEpaKirLSPaPRfTbaIpew8l4ZTm2C6yj+J7bwqrbBR6fMrO6wZ/Oel+qBOkBXEkON0kIQgBCEIAQhCAGZHNErZDZIAqXIz9REvXzKF8zs8Uri81jK1VZj6vSqWU0bOpmZtsjs+meDkuJcL2PK7mZ7pOxvryjj+MUyhc1DOJR3peHfiSXTmvmjk8uM+Y68MvqgdILpGepkoQm45hJ7d3SXRsePEY7mpJxa59eXXkc/tqCVJG6S/BKSzF5Q0qBdHpmyrAdZoSpInUPZaUXABwLkqiOVY9wlRwG2liVYHZjCRVBKouKgJacWxpUVIaqLa04a04bCpGoljUWo0EkaA2NH4XDFsP7o/iexaOXceSaevDT6NP4HrHC7N1cX1SNLd4MrNZ7a8GGR1khytyEIQAhCEAIQhADMr3RLJHNBCrJvZnX2GtqYGTqoHf4rLHD5JqsvVWmfZYWtVEzrWb5XUXjD7yjDSxs1+lhLun2sH7GotfMsQfMytVxFV6/SSf2HOb8OTxj/qcvl/1bYfLWXAl9C1WnfNxtucfJ1wjJNf7ZL3+RnavgMXLQ2Y/mKqu1d2XZFbZfHPwNbgfG6rKtW5S9bdZJZ/z1W5+eCe5R7DSWKSeZ6VJJ804uzuXw+Jw7sdOpXKw4PKm3URWWqoq1LrVLvx5rkTdkmsrufcdN9Bcde63jM9NJS6YWojn/imcj6O6lTpUfGv1X7Oe1/BNe4e78kOdJDKg1XSRypHsaZEqCGVBryoIZ0FdFpkypB7M0pUkfYj2WltacOOnL0ag1SGz0orTBR0xoRpDjSSemetOSRoL6oCVSDY0pRpO19FdXmva++PL3eBzSrRd4bqezmmu7ufsNMMvr+ozx29BrkSooaS/KTXiXIyM7NCXcSCEIRkIQgBCEIARHJhNkFswCvqGZWpL90jP1B3eKajj8nusjVxMy6s2L4FK6o1yqsJ6Zigc5xPQSstc13R9XPkubOrtr5DXcP21qC5ym8e995x+fPWo6PHjvdcVp9POumx/f7ve9v4EfELrFVTBZzFr3c+f5na6vh8XOEF3R9aX9sO74vLKb4ap2zbXKCx/rlza92fkc/TXljP0isjq52ZafYyi/wDVh/iUfQutq61Pu7OD9++WPzL92hWydj+3LEfYv/C36L6HCnb/AIjUI/2V5WffJz9yQrf4NNOVRHKotuJHIDU5VkU6y5JEM0AUp1EPZl2aIsDJpxrDVZPCJLGssldVBqstRqJFSOQKXZBdiXPo76MKGll0ZXKbVRVDuBeWhn91ksOGTf2Rzxl1B8F4o4PZL6r7n0fn5HUU35ObhwefT5mno9LZHk8Y9pdxmvdZ71fTajIPJnxvw8PkyxC4wuNi5ltYyOQKwLtCVJMjORE7COdw9FtJOZVtsAnfnuIbIN/aRrjh/WeWSO2wp2yDs0Mn/Va9nL8CP6FJf1n7+f4nVGFv2ryiV7kl3kuo0tn+Kv8AbH9DI1PDJyf835P9CuN/Z/kEr0pZfh3D/SlnfLkksRz08WvNlCfCLk01Y3ju5Z/Ejt0OobzLE+iksJe4wz/x8Lbla1x8uXxIuLVpKU39aXcv+sUVrrdtexP155y/b9aXzMvUaHVue7s4yx3Leox+GChdwfXzcnLZHdy9Vvkui6HFnjMb6rqxts9xrKhWyS/pV8kvvPxx5d3P2mipJJKOEkkklySS5JI5nRejF0PrTfxZpQ0E19pi/WfA91pStI5WFVVteLHcmGxpLKRDKZHKxkM7g2Ek7CLeRTtA7UYdbDWR6E0NbHocnDXE9euZ6Oq4+o6yOuj0RLHXrojloa4nr1o+aOo6iOu9nwJ46xnM160tVawfFpdYt9al9Q1dLqY9WqLlWoFzknvFd7SXmHGyRFXcWYSF7LrGnjORLW2PCRLFmWWX1ppJDxmx97HUhOSMlo5SZFOLJ3ICUypaV0rutgOh9SWVpFK41/Yv1D9HQ3ZIGV5DLUisqpYncI9AHGJVlqyGWs8ybjVyxdbRFOSKM9YQT1hncFdLlkkVbJlaerIJ6ozuB7TWSRUsYE9SVp3i4PaScitZMCd5XnePktpJzK8pgzuIJWhyNpJTA3/vkQStA7QfI2UdUTQ1Rjxv5ki1B6krz2zDVliGsMOOo8/30JYakcTXQV6st06o5uGpLFWr8ykV1VOpNCjUHJUa3zL9Gu8ytRFdfRaXqpo5XT8QNPT68yywR1Y6OsnhExqdb0L1Op6s5c8L9Ovx+WfC8oiaI4Wrw/EF2rzMdV09TRrCvOYVli6lOy1Y5G+GLl8mZWWlWzUEWou9xnXak6ccGHVq7PVFeerM6zU+ZWs1RXEazKtGesK89YZ89SQT1JNxjWZtKWsIZaszZagjlqDK4rmTRlqyKWqM6WoInqCOF9tCeqIJakoyvIpXi4h9r0tQRSuKUriN3C4h9LkrSKVpVdwDuDgdLDsA7QrStA7YOB0pK4JXFTcPvNNseV1Xhx1JQUx1MqUuWnHVkkNYZSmFGwfSbi3Ia0s1cQ/eTnFcyWGoZcyTcNuro4p+8mhp+LdWcRDVMsV61lzJncHoOn4svvLJf03GeeN36HnFfEmi1DijQ7ZWdwej18b7+fwJlxrwyeew4m2vYTR4m/xYuMaXNd5LiSfL88/Ir6nVx+9n2fmceuLP4+ZBZxR8w5kLmumu1y6soajXowJ8SIZa59/iV0rlr2a5FWerMqeqZG9QydtJGlLVkUtWZstQyH6QTtemq9WRvWGXK8HtydqjUerBeoMxWMZ2k+jaMtQA7zPdzyB2zD0ftflcN2qw5NtJYXqxcm2+7CT8ih2rJtNc8SSe1vGHjPWL5ZXhJk5bk9Kx+dUb19fWzxX8p96WX9rpzF9JhhvNmE8N9k2s8/Hd/ll8GTU3TWN0lJJxl9SUW3D6uWp92fe+7OCCxWShKLsj62ctVyzzbeP5nd6zWOjMO8musRLbiEs2KM2oxk6vVbbwue4LsH5EKpk9ilNYi4ZaqxOUa5KSi3v7lgX/ANFdH8hzLIrp/9k="/>
          <p:cNvSpPr>
            <a:spLocks noChangeAspect="1" noChangeArrowheads="1"/>
          </p:cNvSpPr>
          <p:nvPr/>
        </p:nvSpPr>
        <p:spPr bwMode="auto">
          <a:xfrm>
            <a:off x="155575" y="-2262188"/>
            <a:ext cx="6562725" cy="4724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1115616" y="1412776"/>
            <a:ext cx="7272808" cy="792088"/>
          </a:xfrm>
          <a:prstGeom prst="rect">
            <a:avLst/>
          </a:prstGeom>
          <a:effectLst/>
        </p:spPr>
        <p:txBody>
          <a:bodyPr vert="horz" lIns="91440" tIns="45720" rIns="91440" bIns="45720" numCol="1" rtlCol="0" anchor="ctr">
            <a:prstTxWarp prst="textInflateTop">
              <a:avLst/>
            </a:prstTxWarp>
            <a:normAutofit fontScale="975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100" b="1" i="0" u="none" strike="noStrike" kern="1200" cap="all" spc="0" normalizeH="0" baseline="0" noProof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по горизонтали</a:t>
            </a:r>
            <a:r>
              <a:rPr kumimoji="0" lang="ru-RU" sz="4400" b="1" i="0" u="none" strike="noStrike" kern="1200" cap="all" spc="0" normalizeH="0" baseline="0" noProof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:</a:t>
            </a:r>
            <a:endParaRPr kumimoji="0" lang="ru-RU" sz="4400" b="1" i="0" u="none" strike="noStrike" kern="1200" cap="all" spc="0" normalizeH="0" baseline="0" noProof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691680" y="3429000"/>
            <a:ext cx="487575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. . . . . . .  Лоренца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Управляющая кнопка: домой 15">
            <a:hlinkClick r:id="rId2" action="ppaction://hlinksldjump" highlightClick="1"/>
          </p:cNvPr>
          <p:cNvSpPr/>
          <p:nvPr/>
        </p:nvSpPr>
        <p:spPr>
          <a:xfrm>
            <a:off x="755576" y="5301208"/>
            <a:ext cx="1296144" cy="648072"/>
          </a:xfrm>
          <a:prstGeom prst="actionButtonHome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2" descr="http://fizika7klass.narod.ru/olderfiles/1/0004-004-Karbonovye-kisloty-eto-or-9477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3573016"/>
            <a:ext cx="2592288" cy="313918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AutoShape 4" descr="data:image/jpeg;base64,/9j/4AAQSkZJRgABAQAAAQABAAD/2wBDAAkGBwgHBgkIBwgKCgkLDRYPDQwMDRsUFRAWIB0iIiAdHx8kKDQsJCYxJx8fLT0tMTU3Ojo6Iys/RD84QzQ5Ojf/2wBDAQoKCg0MDRoPDxo3JR8lNzc3Nzc3Nzc3Nzc3Nzc3Nzc3Nzc3Nzc3Nzc3Nzc3Nzc3Nzc3Nzc3Nzc3Nzc3Nzc3Nzf/wAARCAEUALcDASIAAhEBAxEB/8QAHAABAQACAgMAAAAAAAAAAAAAAAECAwUGBAcI/8QANBABAAIBAgUCAwYEBwAAAAAAAAECAwQRBQYSITEHYUFRcRMUIoGRoSSSscEyQmSCotHw/8QAGgEBAQADAQEAAAAAAAAAAAAAAAECAwQFBv/EACYRAQACAgEEAQMFAAAAAAAAAAABAgMRBBIhMWEFFFGxMjNxocH/2gAMAwEAAhEDEQA/APR4AAAACqAAAAAIgAqgAAAAAAAAAACIAAAAAKoAACxG6CCoAAoAAAIgAAAqgCIAAAAAKoosQgbPM4ZpLavUWx1jfpw5ck/StLW/s8atXsz0w5dxarl/mfjGau9tNoM2LF7TbHbef02/VpzXmtJmPLbirE2iZ8PWExsjflp02mGmYbYlrmNMRUVABQARAAAAAAAAABVAAWGdYYw2VhjKw3YadVoe+/TfRxp/Sfjd5jvnrqJ+sRiiP+3o7QY+vLWPd9I8s6T7v6VZMe205NJntP59TlyW3bXqZddKapE/eYh8063H05bR7vCtDl+LY+nUXj3cVZux23WGrNXptMNcsWUpLa0IAoAIgAAAAAAAAAqiwiwgyhtp5aobaeUllDmeC4+vU44931Dp9NGHkaMG3jh07/WabvmXlqvXxDDSPNrRD6u1eGI4TmwV8RgtSP5dnH07vafX5dl7ax0j3+HyZx2u2ryfVwd/LnOPW31eT6uDv5bcH6IYcr9yWuWMspYuhyIAoAAAIgAoAIAAACqKggyhsrLVDOJRYds9PqRqOauF4Z8X1WOJ+nVD6vyR1Y7R84mHyn6Wfi564PH+oif03l9V1tvVo3EXmv3hsvaZrV8e8ct/G5o+Vpj93EWlyvMcTj4zrcc/5M96/paXETLZjjVYXNbd5SUEbGkAUAEQAAAAAAAAAVQAFWJYqg7P6daqNJzhw7NM7dOSdvr0zEPpfljjEa/S3rknbJiv0zEz5j4Pkrh2otpNdg1Fe048lbR+UvdfDuYMWi4h+DLEUzRFvz+DyvkKXreuSjv4tK5cdqT5erefcX2HOHGMUeK6zLt/NMuvS7F6h5Yzc48Ty1neL5erf6xDrj0sfekT6hxZO1pgRUZsABVAEQAAAAAAAAAVQABtrp81sNs1cOS2Ks7WyRSZrE+8+Gp7g9OqUx8pY6Wm1Ptb3vNq+e87fHtPaIcnL5P0+OL633dXE431F5rvXZ6gjs5iNfnvOO1bz+GsfHx2d213p3otVqcubFxS+Gclpt0Rp46Y3+Ubw8jS+n+DBwrVaX7/AEyZs0T05bYpjp7du28tE/Kcbp8/1LfX43PFpie0PWfE9ROq1uTLa3VM7bz8+2zxXesnpjxOO+PW6S8f7o/s8DL6fcdplilaYbxM7dUX2iP2b453Gt4vDRPC5Eeay6mOQ47wrPwTiWTQam+O+SlazNscztO8RPxj3ce6a2i0RaPEua1ZrMxPmABkgAiAAAAAAAAAAAAo9scj6iI5Y01Z8xFo/wCUvU7v/Kuo+z4JhpE/C39Zef8AJ06sMR7ep8TOs0/x/sO6feKxMd2+uqiPi6zOr2rWd22NX7vCnA+g6nZa6zaf8TOdfERvMw6z98nbywya2YrPdhHHNum+oVoycw2zRO/2mKs/pvH9nWXJ8x6idRxbNM+K7Vj/AN+bjH1XHrNcNY9PkuVMWz3mPuAN7QAIgAAAAAAAAAAAA7XwHP0cPx138RP9ZdUc3oM8VwxFZ7RGzm5VeqmndwL9GSZ9OwTm3p5/dnTPMVjeXERn7Mq6jt5efOJ7MZnL/ePdry6n8M93GzqPdqy6jt5Ixdy2fs4PiVuvXZrfOzxmzUz1Z8k/OzW9isarEPm8k7vMgDJiAAAAAAAIgAAAAAqjzNJk6Mc/V4bdhnarC8bhnjt0228+maZr5MWS0RPU8WL7MutpmjrjK8uczVky7w0TdhaxGMtmlovO97T7sVnzKOhwyACAAACgAgAAAAAKoAAzpPZgsJJDbEst+zXEsvgxmGyJJlJlJljuaSZYgM2AAAAiAAAAAAAAACqAALCCDKGfwa4Z79kWGMoSCIAyAAAAAAQAFAEQAAAVQAABBV3RUEAUQBQAAAAAAAAAAAAAQAAAAVUEABRAAAAAFAAAAAAABAAAF2TYFQAUQBUAABQAAAA2U3EAAEFAQUBBSOwHdU3QF7QgAAKACBssQu5Iuk2Nlg2EY7C+F8gxGXSkxsCbgAoAL8EBFQBUAAAAAFAjyCDJAQVQFhCABGUAEG0A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data:image/jpeg;base64,/9j/4AAQSkZJRgABAQAAAQABAAD/2wBDAAkGBwgHBgkIBwgKCgkLDRYPDQwMDRsUFRAWIB0iIiAdHx8kKDQsJCYxJx8fLT0tMTU3Ojo6Iys/RD84QzQ5Ojf/2wBDAQoKCg0MDRoPDxo3JR8lNzc3Nzc3Nzc3Nzc3Nzc3Nzc3Nzc3Nzc3Nzc3Nzc3Nzc3Nzc3Nzc3Nzc3Nzc3Nzc3Nzf/wAARCAEUALcDASIAAhEBAxEB/8QAHAABAQACAgMAAAAAAAAAAAAAAAECAwUGBAcI/8QANBABAAIBAgUCAwYEBwAAAAAAAAECAwQRBQYSITEHYUFRcRMUIoGRoSSSscEyQmSCotHw/8QAGgEBAQADAQEAAAAAAAAAAAAAAAECAwQFBv/EACYRAQACAgEEAQMFAAAAAAAAAAABAgMRBBIhMWEFFFGxMjNxocH/2gAMAwEAAhEDEQA/APR4AAAACqAAAAAIgAqgAAAAAAAAAACIAAAAAKoAACxG6CCoAAoAAAIgAAAqgCIAAAAAKoosQgbPM4ZpLavUWx1jfpw5ck/StLW/s8atXsz0w5dxarl/mfjGau9tNoM2LF7TbHbef02/VpzXmtJmPLbirE2iZ8PWExsjflp02mGmYbYlrmNMRUVABQARAAAAAAAAABVAAWGdYYw2VhjKw3YadVoe+/TfRxp/Sfjd5jvnrqJ+sRiiP+3o7QY+vLWPd9I8s6T7v6VZMe205NJntP59TlyW3bXqZddKapE/eYh8063H05bR7vCtDl+LY+nUXj3cVZux23WGrNXptMNcsWUpLa0IAoAIgAAAAAAAAAqiwiwgyhtp5aobaeUllDmeC4+vU44931Dp9NGHkaMG3jh07/WabvmXlqvXxDDSPNrRD6u1eGI4TmwV8RgtSP5dnH07vafX5dl7ax0j3+HyZx2u2ryfVwd/LnOPW31eT6uDv5bcH6IYcr9yWuWMspYuhyIAoAAAIgAoAIAAACqKggyhsrLVDOJRYds9PqRqOauF4Z8X1WOJ+nVD6vyR1Y7R84mHyn6Wfi564PH+oif03l9V1tvVo3EXmv3hsvaZrV8e8ct/G5o+Vpj93EWlyvMcTj4zrcc/5M96/paXETLZjjVYXNbd5SUEbGkAUAEQAAAAAAAAAVQAFWJYqg7P6daqNJzhw7NM7dOSdvr0zEPpfljjEa/S3rknbJiv0zEz5j4Pkrh2otpNdg1Fe048lbR+UvdfDuYMWi4h+DLEUzRFvz+DyvkKXreuSjv4tK5cdqT5erefcX2HOHGMUeK6zLt/NMuvS7F6h5Yzc48Ty1neL5erf6xDrj0sfekT6hxZO1pgRUZsABVAEQAAAAAAAAAVQABtrp81sNs1cOS2Ks7WyRSZrE+8+Gp7g9OqUx8pY6Wm1Ptb3vNq+e87fHtPaIcnL5P0+OL633dXE431F5rvXZ6gjs5iNfnvOO1bz+GsfHx2d213p3otVqcubFxS+Gclpt0Rp46Y3+Ubw8jS+n+DBwrVaX7/AEyZs0T05bYpjp7du28tE/Kcbp8/1LfX43PFpie0PWfE9ROq1uTLa3VM7bz8+2zxXesnpjxOO+PW6S8f7o/s8DL6fcdplilaYbxM7dUX2iP2b453Gt4vDRPC5Eeay6mOQ47wrPwTiWTQam+O+SlazNscztO8RPxj3ce6a2i0RaPEua1ZrMxPmABkgAiAAAAAAAAAAAAo9scj6iI5Y01Z8xFo/wCUvU7v/Kuo+z4JhpE/C39Zef8AJ06sMR7ep8TOs0/x/sO6feKxMd2+uqiPi6zOr2rWd22NX7vCnA+g6nZa6zaf8TOdfERvMw6z98nbywya2YrPdhHHNum+oVoycw2zRO/2mKs/pvH9nWXJ8x6idRxbNM+K7Vj/AN+bjH1XHrNcNY9PkuVMWz3mPuAN7QAIgAAAAAAAAAAAA7XwHP0cPx138RP9ZdUc3oM8VwxFZ7RGzm5VeqmndwL9GSZ9OwTm3p5/dnTPMVjeXERn7Mq6jt5efOJ7MZnL/ePdry6n8M93GzqPdqy6jt5Ixdy2fs4PiVuvXZrfOzxmzUz1Z8k/OzW9isarEPm8k7vMgDJiAAAAAAAIgAAAAAqjzNJk6Mc/V4bdhnarC8bhnjt0228+maZr5MWS0RPU8WL7MutpmjrjK8uczVky7w0TdhaxGMtmlovO97T7sVnzKOhwyACAAACgAgAAAAAKoAAzpPZgsJJDbEst+zXEsvgxmGyJJlJlJljuaSZYgM2AAAAiAAAAAAAAACqAALCCDKGfwa4Z79kWGMoSCIAyAAAAAAQAFAEQAAAVQAABBV3RUEAUQBQAAAAAAAAAAAAAQAAAAVUEABRAAAAAFAAAAAAABAAAF2TYFQAUQBUAABQAAAA2U3EAAEFAQUBBSOwHdU3QF7QgAAKACBssQu5Iuk2Nlg2EY7C+F8gxGXSkxsCbgAoAL8EBFQBUAAAAAFAjyCDJAQVQFhCABGUAEG0A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6" name="AutoShape 8" descr="data:image/jpeg;base64,/9j/4AAQSkZJRgABAQAAAQABAAD/2wBDAAkGBwgHBgkIBwgKCgkLDRYPDQwMDRsUFRAWIB0iIiAdHx8kKDQsJCYxJx8fLT0tMTU3Ojo6Iys/RD84QzQ5Ojf/2wBDAQoKCg0MDRoPDxo3JR8lNzc3Nzc3Nzc3Nzc3Nzc3Nzc3Nzc3Nzc3Nzc3Nzc3Nzc3Nzc3Nzc3Nzc3Nzc3Nzc3Nzf/wAARCAEUALcDASIAAhEBAxEB/8QAHAABAQACAgMAAAAAAAAAAAAAAAECAwUGBAcI/8QANBABAAIBAgUCAwYEBwAAAAAAAAECAwQRBQYSITEHYUFRcRMUIoGRoSSSscEyQmSCotHw/8QAGgEBAQADAQEAAAAAAAAAAAAAAAECAwQFBv/EACYRAQACAgEEAQMFAAAAAAAAAAABAgMRBBIhMWEFFFGxMjNxocH/2gAMAwEAAhEDEQA/APR4AAAACqAAAAAIgAqgAAAAAAAAAACIAAAAAKoAACxG6CCoAAoAAAIgAAAqgCIAAAAAKoosQgbPM4ZpLavUWx1jfpw5ck/StLW/s8atXsz0w5dxarl/mfjGau9tNoM2LF7TbHbef02/VpzXmtJmPLbirE2iZ8PWExsjflp02mGmYbYlrmNMRUVABQARAAAAAAAAABVAAWGdYYw2VhjKw3YadVoe+/TfRxp/Sfjd5jvnrqJ+sRiiP+3o7QY+vLWPd9I8s6T7v6VZMe205NJntP59TlyW3bXqZddKapE/eYh8063H05bR7vCtDl+LY+nUXj3cVZux23WGrNXptMNcsWUpLa0IAoAIgAAAAAAAAAqiwiwgyhtp5aobaeUllDmeC4+vU44931Dp9NGHkaMG3jh07/WabvmXlqvXxDDSPNrRD6u1eGI4TmwV8RgtSP5dnH07vafX5dl7ax0j3+HyZx2u2ryfVwd/LnOPW31eT6uDv5bcH6IYcr9yWuWMspYuhyIAoAAAIgAoAIAAACqKggyhsrLVDOJRYds9PqRqOauF4Z8X1WOJ+nVD6vyR1Y7R84mHyn6Wfi564PH+oif03l9V1tvVo3EXmv3hsvaZrV8e8ct/G5o+Vpj93EWlyvMcTj4zrcc/5M96/paXETLZjjVYXNbd5SUEbGkAUAEQAAAAAAAAAVQAFWJYqg7P6daqNJzhw7NM7dOSdvr0zEPpfljjEa/S3rknbJiv0zEz5j4Pkrh2otpNdg1Fe048lbR+UvdfDuYMWi4h+DLEUzRFvz+DyvkKXreuSjv4tK5cdqT5erefcX2HOHGMUeK6zLt/NMuvS7F6h5Yzc48Ty1neL5erf6xDrj0sfekT6hxZO1pgRUZsABVAEQAAAAAAAAAVQABtrp81sNs1cOS2Ks7WyRSZrE+8+Gp7g9OqUx8pY6Wm1Ptb3vNq+e87fHtPaIcnL5P0+OL633dXE431F5rvXZ6gjs5iNfnvOO1bz+GsfHx2d213p3otVqcubFxS+Gclpt0Rp46Y3+Ubw8jS+n+DBwrVaX7/AEyZs0T05bYpjp7du28tE/Kcbp8/1LfX43PFpie0PWfE9ROq1uTLa3VM7bz8+2zxXesnpjxOO+PW6S8f7o/s8DL6fcdplilaYbxM7dUX2iP2b453Gt4vDRPC5Eeay6mOQ47wrPwTiWTQam+O+SlazNscztO8RPxj3ce6a2i0RaPEua1ZrMxPmABkgAiAAAAAAAAAAAAo9scj6iI5Y01Z8xFo/wCUvU7v/Kuo+z4JhpE/C39Zef8AJ06sMR7ep8TOs0/x/sO6feKxMd2+uqiPi6zOr2rWd22NX7vCnA+g6nZa6zaf8TOdfERvMw6z98nbywya2YrPdhHHNum+oVoycw2zRO/2mKs/pvH9nWXJ8x6idRxbNM+K7Vj/AN+bjH1XHrNcNY9PkuVMWz3mPuAN7QAIgAAAAAAAAAAAA7XwHP0cPx138RP9ZdUc3oM8VwxFZ7RGzm5VeqmndwL9GSZ9OwTm3p5/dnTPMVjeXERn7Mq6jt5efOJ7MZnL/ePdry6n8M93GzqPdqy6jt5Ixdy2fs4PiVuvXZrfOzxmzUz1Z8k/OzW9isarEPm8k7vMgDJiAAAAAAAIgAAAAAqjzNJk6Mc/V4bdhnarC8bhnjt0228+maZr5MWS0RPU8WL7MutpmjrjK8uczVky7w0TdhaxGMtmlovO97T7sVnzKOhwyACAAACgAgAAAAAKoAAzpPZgsJJDbEst+zXEsvgxmGyJJlJlJljuaSZYgM2AAAAiAAAAAAAAACqAALCCDKGfwa4Z79kWGMoSCIAyAAAAAAQAFAEQAAAVQAABBV3RUEAUQBQAAAAAAAAAAAAAQAAAAVUEABRAAAAAFAAAAAAABAAAF2TYFQAUQBUAABQAAAA2U3EAAEFAQUBBSOwHdU3QF7QgAAKACBssQu5Iuk2Nlg2EY7C+F8gxGXSkxsCbgAoAL8EBFQBUAAAAAFAjyCDJAQVQFhCABGUAEG0A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8" name="AutoShape 10" descr="data:image/jpeg;base64,/9j/4AAQSkZJRgABAQAAAQABAAD/2wBDAAkGBwgHBgkIBwgKCgkLDRYPDQwMDRsUFRAWIB0iIiAdHx8kKDQsJCYxJx8fLT0tMTU3Ojo6Iys/RD84QzQ5Ojf/2wBDAQoKCg0MDRoPDxo3JR8lNzc3Nzc3Nzc3Nzc3Nzc3Nzc3Nzc3Nzc3Nzc3Nzc3Nzc3Nzc3Nzc3Nzc3Nzc3Nzc3Nzf/wAARCAEUALcDASIAAhEBAxEB/8QAHAABAQACAgMAAAAAAAAAAAAAAAECAwUGBAcI/8QANBABAAIBAgUCAwYEBwAAAAAAAAECAwQRBQYSITEHYUFRcRMUIoGRoSSSscEyQmSCotHw/8QAGgEBAQADAQEAAAAAAAAAAAAAAAECAwQFBv/EACYRAQACAgEEAQMFAAAAAAAAAAABAgMRBBIhMWEFFFGxMjNxocH/2gAMAwEAAhEDEQA/APR4AAAACqAAAAAIgAqgAAAAAAAAAACIAAAAAKoAACxG6CCoAAoAAAIgAAAqgCIAAAAAKoosQgbPM4ZpLavUWx1jfpw5ck/StLW/s8atXsz0w5dxarl/mfjGau9tNoM2LF7TbHbef02/VpzXmtJmPLbirE2iZ8PWExsjflp02mGmYbYlrmNMRUVABQARAAAAAAAAABVAAWGdYYw2VhjKw3YadVoe+/TfRxp/Sfjd5jvnrqJ+sRiiP+3o7QY+vLWPd9I8s6T7v6VZMe205NJntP59TlyW3bXqZddKapE/eYh8063H05bR7vCtDl+LY+nUXj3cVZux23WGrNXptMNcsWUpLa0IAoAIgAAAAAAAAAqiwiwgyhtp5aobaeUllDmeC4+vU44931Dp9NGHkaMG3jh07/WabvmXlqvXxDDSPNrRD6u1eGI4TmwV8RgtSP5dnH07vafX5dl7ax0j3+HyZx2u2ryfVwd/LnOPW31eT6uDv5bcH6IYcr9yWuWMspYuhyIAoAAAIgAoAIAAACqKggyhsrLVDOJRYds9PqRqOauF4Z8X1WOJ+nVD6vyR1Y7R84mHyn6Wfi564PH+oif03l9V1tvVo3EXmv3hsvaZrV8e8ct/G5o+Vpj93EWlyvMcTj4zrcc/5M96/paXETLZjjVYXNbd5SUEbGkAUAEQAAAAAAAAAVQAFWJYqg7P6daqNJzhw7NM7dOSdvr0zEPpfljjEa/S3rknbJiv0zEz5j4Pkrh2otpNdg1Fe048lbR+UvdfDuYMWi4h+DLEUzRFvz+DyvkKXreuSjv4tK5cdqT5erefcX2HOHGMUeK6zLt/NMuvS7F6h5Yzc48Ty1neL5erf6xDrj0sfekT6hxZO1pgRUZsABVAEQAAAAAAAAAVQABtrp81sNs1cOS2Ks7WyRSZrE+8+Gp7g9OqUx8pY6Wm1Ptb3vNq+e87fHtPaIcnL5P0+OL633dXE431F5rvXZ6gjs5iNfnvOO1bz+GsfHx2d213p3otVqcubFxS+Gclpt0Rp46Y3+Ubw8jS+n+DBwrVaX7/AEyZs0T05bYpjp7du28tE/Kcbp8/1LfX43PFpie0PWfE9ROq1uTLa3VM7bz8+2zxXesnpjxOO+PW6S8f7o/s8DL6fcdplilaYbxM7dUX2iP2b453Gt4vDRPC5Eeay6mOQ47wrPwTiWTQam+O+SlazNscztO8RPxj3ce6a2i0RaPEua1ZrMxPmABkgAiAAAAAAAAAAAAo9scj6iI5Y01Z8xFo/wCUvU7v/Kuo+z4JhpE/C39Zef8AJ06sMR7ep8TOs0/x/sO6feKxMd2+uqiPi6zOr2rWd22NX7vCnA+g6nZa6zaf8TOdfERvMw6z98nbywya2YrPdhHHNum+oVoycw2zRO/2mKs/pvH9nWXJ8x6idRxbNM+K7Vj/AN+bjH1XHrNcNY9PkuVMWz3mPuAN7QAIgAAAAAAAAAAAA7XwHP0cPx138RP9ZdUc3oM8VwxFZ7RGzm5VeqmndwL9GSZ9OwTm3p5/dnTPMVjeXERn7Mq6jt5efOJ7MZnL/ePdry6n8M93GzqPdqy6jt5Ixdy2fs4PiVuvXZrfOzxmzUz1Z8k/OzW9isarEPm8k7vMgDJiAAAAAAAIgAAAAAqjzNJk6Mc/V4bdhnarC8bhnjt0228+maZr5MWS0RPU8WL7MutpmjrjK8uczVky7w0TdhaxGMtmlovO97T7sVnzKOhwyACAAACgAgAAAAAKoAAzpPZgsJJDbEst+zXEsvgxmGyJJlJlJljuaSZYgM2AAAAiAAAAAAAAACqAALCCDKGfwa4Z79kWGMoSCIAyAAAAAAQAFAEQAAAVQAABBV3RUEAUQBQAAAAAAAAAAAAAQAAAAVUEABRAAAAAFAAAAAAABAAAF2TYFQAUQBUAABQAAAA2U3EAAEFAQUBBSOwHdU3QF7QgAAKACBssQu5Iuk2Nlg2EY7C+F8gxGXSkxsCbgAoAL8EBFQBUAAAAAFAjyCDJAQVQFhCABGUAEG0A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0" name="AutoShape 12" descr="data:image/jpeg;base64,/9j/4AAQSkZJRgABAQAAAQABAAD/2wBDAAkGBwgHBgkIBwgKCgkLDRYPDQwMDRsUFRAWIB0iIiAdHx8kKDQsJCYxJx8fLT0tMTU3Ojo6Iys/RD84QzQ5Ojf/2wBDAQoKCg0MDRoPDxo3JR8lNzc3Nzc3Nzc3Nzc3Nzc3Nzc3Nzc3Nzc3Nzc3Nzc3Nzc3Nzc3Nzc3Nzc3Nzc3Nzc3Nzf/wAARCAEUALcDASIAAhEBAxEB/8QAHAABAQACAgMAAAAAAAAAAAAAAAECAwUGBAcI/8QANBABAAIBAgUCAwYEBwAAAAAAAAECAwQRBQYSITEHYUFRcRMUIoGRoSSSscEyQmSCotHw/8QAGgEBAQADAQEAAAAAAAAAAAAAAAECAwQFBv/EACYRAQACAgEEAQMFAAAAAAAAAAABAgMRBBIhMWEFFFGxMjNxocH/2gAMAwEAAhEDEQA/APR4AAAACqAAAAAIgAqgAAAAAAAAAACIAAAAAKoAACxG6CCoAAoAAAIgAAAqgCIAAAAAKoosQgbPM4ZpLavUWx1jfpw5ck/StLW/s8atXsz0w5dxarl/mfjGau9tNoM2LF7TbHbef02/VpzXmtJmPLbirE2iZ8PWExsjflp02mGmYbYlrmNMRUVABQARAAAAAAAAABVAAWGdYYw2VhjKw3YadVoe+/TfRxp/Sfjd5jvnrqJ+sRiiP+3o7QY+vLWPd9I8s6T7v6VZMe205NJntP59TlyW3bXqZddKapE/eYh8063H05bR7vCtDl+LY+nUXj3cVZux23WGrNXptMNcsWUpLa0IAoAIgAAAAAAAAAqiwiwgyhtp5aobaeUllDmeC4+vU44931Dp9NGHkaMG3jh07/WabvmXlqvXxDDSPNrRD6u1eGI4TmwV8RgtSP5dnH07vafX5dl7ax0j3+HyZx2u2ryfVwd/LnOPW31eT6uDv5bcH6IYcr9yWuWMspYuhyIAoAAAIgAoAIAAACqKggyhsrLVDOJRYds9PqRqOauF4Z8X1WOJ+nVD6vyR1Y7R84mHyn6Wfi564PH+oif03l9V1tvVo3EXmv3hsvaZrV8e8ct/G5o+Vpj93EWlyvMcTj4zrcc/5M96/paXETLZjjVYXNbd5SUEbGkAUAEQAAAAAAAAAVQAFWJYqg7P6daqNJzhw7NM7dOSdvr0zEPpfljjEa/S3rknbJiv0zEz5j4Pkrh2otpNdg1Fe048lbR+UvdfDuYMWi4h+DLEUzRFvz+DyvkKXreuSjv4tK5cdqT5erefcX2HOHGMUeK6zLt/NMuvS7F6h5Yzc48Ty1neL5erf6xDrj0sfekT6hxZO1pgRUZsABVAEQAAAAAAAAAVQABtrp81sNs1cOS2Ks7WyRSZrE+8+Gp7g9OqUx8pY6Wm1Ptb3vNq+e87fHtPaIcnL5P0+OL633dXE431F5rvXZ6gjs5iNfnvOO1bz+GsfHx2d213p3otVqcubFxS+Gclpt0Rp46Y3+Ubw8jS+n+DBwrVaX7/AEyZs0T05bYpjp7du28tE/Kcbp8/1LfX43PFpie0PWfE9ROq1uTLa3VM7bz8+2zxXesnpjxOO+PW6S8f7o/s8DL6fcdplilaYbxM7dUX2iP2b453Gt4vDRPC5Eeay6mOQ47wrPwTiWTQam+O+SlazNscztO8RPxj3ce6a2i0RaPEua1ZrMxPmABkgAiAAAAAAAAAAAAo9scj6iI5Y01Z8xFo/wCUvU7v/Kuo+z4JhpE/C39Zef8AJ06sMR7ep8TOs0/x/sO6feKxMd2+uqiPi6zOr2rWd22NX7vCnA+g6nZa6zaf8TOdfERvMw6z98nbywya2YrPdhHHNum+oVoycw2zRO/2mKs/pvH9nWXJ8x6idRxbNM+K7Vj/AN+bjH1XHrNcNY9PkuVMWz3mPuAN7QAIgAAAAAAAAAAAA7XwHP0cPx138RP9ZdUc3oM8VwxFZ7RGzm5VeqmndwL9GSZ9OwTm3p5/dnTPMVjeXERn7Mq6jt5efOJ7MZnL/ePdry6n8M93GzqPdqy6jt5Ixdy2fs4PiVuvXZrfOzxmzUz1Z8k/OzW9isarEPm8k7vMgDJiAAAAAAAIgAAAAAqjzNJk6Mc/V4bdhnarC8bhnjt0228+maZr5MWS0RPU8WL7MutpmjrjK8uczVky7w0TdhaxGMtmlovO97T7sVnzKOhwyACAAACgAgAAAAAKoAAzpPZgsJJDbEst+zXEsvgxmGyJJlJlJljuaSZYgM2AAAAiAAAAAAAAACqAALCCDKGfwa4Z79kWGMoSCIAyAAAAAAQAFAEQAAAVQAABBV3RUEAUQBQAAAAAAAAAAAAAQAAAAVUEABRAAAAAFAAAAAAABAAAF2TYFQAUQBUAABQAAAA2U3EAAEFAQUBBSOwHdU3QF7QgAAKACBssQu5Iuk2Nlg2EY7C+F8gxGXSkxsCbgAoAL8EBFQBUAAAAAFAjyCDJAQVQFhCABGUAEG0A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2" name="AutoShape 14" descr="data:image/jpeg;base64,/9j/4AAQSkZJRgABAQAAAQABAAD/2wBDAAkGBwgHBgkIBwgKCgkLDRYPDQwMDRsUFRAWIB0iIiAdHx8kKDQsJCYxJx8fLT0tMTU3Ojo6Iys/RD84QzQ5Ojf/2wBDAQoKCg0MDRoPDxo3JR8lNzc3Nzc3Nzc3Nzc3Nzc3Nzc3Nzc3Nzc3Nzc3Nzc3Nzc3Nzc3Nzc3Nzc3Nzc3Nzc3Nzf/wAARCAEUALcDASIAAhEBAxEB/8QAHAABAQACAgMAAAAAAAAAAAAAAAECAwUGBAcI/8QANBABAAIBAgUCAwYEBwAAAAAAAAECAwQRBQYSITEHYUFRcRMUIoGRoSSSscEyQmSCotHw/8QAGgEBAQADAQEAAAAAAAAAAAAAAAECAwQFBv/EACYRAQACAgEEAQMFAAAAAAAAAAABAgMRBBIhMWEFFFGxMjNxocH/2gAMAwEAAhEDEQA/APR4AAAACqAAAAAIgAqgAAAAAAAAAACIAAAAAKoAACxG6CCoAAoAAAIgAAAqgCIAAAAAKoosQgbPM4ZpLavUWx1jfpw5ck/StLW/s8atXsz0w5dxarl/mfjGau9tNoM2LF7TbHbef02/VpzXmtJmPLbirE2iZ8PWExsjflp02mGmYbYlrmNMRUVABQARAAAAAAAAABVAAWGdYYw2VhjKw3YadVoe+/TfRxp/Sfjd5jvnrqJ+sRiiP+3o7QY+vLWPd9I8s6T7v6VZMe205NJntP59TlyW3bXqZddKapE/eYh8063H05bR7vCtDl+LY+nUXj3cVZux23WGrNXptMNcsWUpLa0IAoAIgAAAAAAAAAqiwiwgyhtp5aobaeUllDmeC4+vU44931Dp9NGHkaMG3jh07/WabvmXlqvXxDDSPNrRD6u1eGI4TmwV8RgtSP5dnH07vafX5dl7ax0j3+HyZx2u2ryfVwd/LnOPW31eT6uDv5bcH6IYcr9yWuWMspYuhyIAoAAAIgAoAIAAACqKggyhsrLVDOJRYds9PqRqOauF4Z8X1WOJ+nVD6vyR1Y7R84mHyn6Wfi564PH+oif03l9V1tvVo3EXmv3hsvaZrV8e8ct/G5o+Vpj93EWlyvMcTj4zrcc/5M96/paXETLZjjVYXNbd5SUEbGkAUAEQAAAAAAAAAVQAFWJYqg7P6daqNJzhw7NM7dOSdvr0zEPpfljjEa/S3rknbJiv0zEz5j4Pkrh2otpNdg1Fe048lbR+UvdfDuYMWi4h+DLEUzRFvz+DyvkKXreuSjv4tK5cdqT5erefcX2HOHGMUeK6zLt/NMuvS7F6h5Yzc48Ty1neL5erf6xDrj0sfekT6hxZO1pgRUZsABVAEQAAAAAAAAAVQABtrp81sNs1cOS2Ks7WyRSZrE+8+Gp7g9OqUx8pY6Wm1Ptb3vNq+e87fHtPaIcnL5P0+OL633dXE431F5rvXZ6gjs5iNfnvOO1bz+GsfHx2d213p3otVqcubFxS+Gclpt0Rp46Y3+Ubw8jS+n+DBwrVaX7/AEyZs0T05bYpjp7du28tE/Kcbp8/1LfX43PFpie0PWfE9ROq1uTLa3VM7bz8+2zxXesnpjxOO+PW6S8f7o/s8DL6fcdplilaYbxM7dUX2iP2b453Gt4vDRPC5Eeay6mOQ47wrPwTiWTQam+O+SlazNscztO8RPxj3ce6a2i0RaPEua1ZrMxPmABkgAiAAAAAAAAAAAAo9scj6iI5Y01Z8xFo/wCUvU7v/Kuo+z4JhpE/C39Zef8AJ06sMR7ep8TOs0/x/sO6feKxMd2+uqiPi6zOr2rWd22NX7vCnA+g6nZa6zaf8TOdfERvMw6z98nbywya2YrPdhHHNum+oVoycw2zRO/2mKs/pvH9nWXJ8x6idRxbNM+K7Vj/AN+bjH1XHrNcNY9PkuVMWz3mPuAN7QAIgAAAAAAAAAAAA7XwHP0cPx138RP9ZdUc3oM8VwxFZ7RGzm5VeqmndwL9GSZ9OwTm3p5/dnTPMVjeXERn7Mq6jt5efOJ7MZnL/ePdry6n8M93GzqPdqy6jt5Ixdy2fs4PiVuvXZrfOzxmzUz1Z8k/OzW9isarEPm8k7vMgDJiAAAAAAAIgAAAAAqjzNJk6Mc/V4bdhnarC8bhnjt0228+maZr5MWS0RPU8WL7MutpmjrjK8uczVky7w0TdhaxGMtmlovO97T7sVnzKOhwyACAAACgAgAAAAAKoAAzpPZgsJJDbEst+zXEsvgxmGyJJlJlJljuaSZYgM2AAAAiAAAAAAAAACqAALCCDKGfwa4Z79kWGMoSCIAyAAAAAAQAFAEQAAAVQAABBV3RUEAUQBQAAAAAAAAAAAAAQAAAAVUEABRAAAAAFAAAAAAABAAAF2TYFQAUQBUAABQAAAA2U3EAAEFAQUBBSOwHdU3QF7QgAAKACBssQu5Iuk2Nlg2EY7C+F8gxGXSkxsCbgAoAL8EBFQBUAAAAAFAjyCDJAQVQFhCABGUAEG0A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6" name="AutoShape 18" descr="data:image/jpeg;base64,/9j/4AAQSkZJRgABAQAAAQABAAD/2wCEAAkGBhQSEBQUEhQUFBQUFRQUFBUUFBQUFBQUFBQVFBQUFBQXHCYeFxkkGRQUHy8gIycpLCwsFR4xNTAqNSYrLCkBCQoKDgwOGg8PGiwcHBwpLCksLCwpKSksLCksLCwsLCksKSkpLCwsKSkpLCwsLCwsLCwpLCwsKSwsKSwsLCwsKf/AABEIAL4BCQMBIgACEQEDEQH/xAAbAAABBQEBAAAAAAAAAAAAAAACAAEDBAUGB//EADsQAAICAQIDBAYIBAcBAAAAAAABAgMRBBIFIVETMUFhBiJxgZGhFDJCUrHB0fAHM0NyU2KCkqKy8RX/xAAZAQADAQEBAAAAAAAAAAAAAAAAAQIDBAX/xAAiEQEBAAMAAgIDAAMAAAAAAAAAAQIREgMhMUETIlEEMmH/2gAMAwEAAhEDEQA/APL0hxCwd2mJDpCwOgBh0h0h0gBDpDodACFgfA+BpJIfaOhJAYMD4CwLAxsOBKIWB8CMOBg8CwIBSFgfA+BgOBYCwLAAOBYCwLAaAdo2AhCAcDBYGaABwILA2BGYQsCAGFgcbAtGiwIdILBSQ4HwFgWABJDodIJRAg4CSHwEkOEZIJIJRC2DANotpLsFsAkeBsEu0baBgwLAewW0BsGBYD2i2gEeB8B7RYA9g2iwHgWB6MG0YPAzQgjwLAWBYDQAILaNgkBFgLAzAw4GwHgZgANCCFtEaIJISHGg2AkhKISQAyQSQ6QSiBGUQoxHUSSMBkaMQ1AKMSRQGAKI+wnhTk1+H+i19v1YNLq+RcxtRcpGDsGdZ3NH8NrX9aSXsRM/4Zy++/gg4T+XFwGwZxOz1X8O7Y/Vkn7V+j/IxdZ6N3V53QbS8YrK/ULhTnkxv2xdgtpO6xnEhrEO0Wwl2i2jCHYLYS7BtowhcRsErQLiBo2gcEjQ2CTRiwG0M0SAMZoLAsCMGBmSNAtAA4EO0LAhtHgJIdRDUSiCohYCSHUQAVENRHSDUQSGMSWMR1EmhAcKmhWb3APRWzUv1ViPjJ93u6mh6HeiD1Et801Wv+T6Ly8z1jQ8PjXFRjFJJckissphPbP3l6jn+Ceg9NKT27pdZc/kdFXo0u5F2FRKqzmy89rXHwxSWmE9MX9gnAz/ACVf4ozJ6Yq38PTXcbTqI50mmPmsZ5eCV55x/wBCYWZlBbZdVy+PU894hwqdMtsl7/BnvlunMDjno/C6OGjqxzmbDWXj/wCx4q4jbTb43wGVEnybjnCfTyZlOAWaum+NmU3EGwbYTbBtgK0hcQHAsOAEoiNXaBcSxKIDiTQhcQcE20ZxJtNDgZxJXAZxJ2aLAzJGhsBsAwLAWBbQ2A4CSHUQ9pSQ7QlEJIPaLYCkHGI8YkkYjhFGJrcA4Q9RdGC7m8y8l4mfCB6X/Dfg+IO1rnLu8ki5/f4zyv8APt2HCuHquEYxWFFJL3GtCsjrWMFpI488rlW+GOoUYhJCSHM2hCEIAbALiGIArzqKl9JoyRBbAvHKyoyx3HL8Z4RGyLTXeeacb4C6ZcucfDqvJ/qey31GDxXhcbFiSTPQwymc9uH348vTyB1jbDquKeibi263y+6/1MK7Qyh9aLX78GLLGx045SqLgA4Ft1guoyuS5FN1gOBcdQLqIuS9KbgM4Fp1gusnY0quILiWnABwDYVnEbYWHABxHsldxFtJnEHaMtEohKJIoBKAFpGoBqJJGAagB6RxgSxgFGsljWEpaKirLSPaPRfTbaIpew8l4ZTm2C6yj+J7bwqrbBR6fMrO6wZ/Oel+qBOkBXEkON0kIQgBCEIAQhCAGZHNErZDZIAqXIz9REvXzKF8zs8Uri81jK1VZj6vSqWU0bOpmZtsjs+meDkuJcL2PK7mZ7pOxvryjj+MUyhc1DOJR3peHfiSXTmvmjk8uM+Y68MvqgdILpGepkoQm45hJ7d3SXRsePEY7mpJxa59eXXkc/tqCVJG6S/BKSzF5Q0qBdHpmyrAdZoSpInUPZaUXABwLkqiOVY9wlRwG2liVYHZjCRVBKouKgJacWxpUVIaqLa04a04bCpGoljUWo0EkaA2NH4XDFsP7o/iexaOXceSaevDT6NP4HrHC7N1cX1SNLd4MrNZ7a8GGR1khytyEIQAhCEAIQhADMr3RLJHNBCrJvZnX2GtqYGTqoHf4rLHD5JqsvVWmfZYWtVEzrWb5XUXjD7yjDSxs1+lhLun2sH7GotfMsQfMytVxFV6/SSf2HOb8OTxj/qcvl/1bYfLWXAl9C1WnfNxtucfJ1wjJNf7ZL3+RnavgMXLQ2Y/mKqu1d2XZFbZfHPwNbgfG6rKtW5S9bdZJZ/z1W5+eCe5R7DSWKSeZ6VJJ804uzuXw+Jw7sdOpXKw4PKm3URWWqoq1LrVLvx5rkTdkmsrufcdN9Bcde63jM9NJS6YWojn/imcj6O6lTpUfGv1X7Oe1/BNe4e78kOdJDKg1XSRypHsaZEqCGVBryoIZ0FdFpkypB7M0pUkfYj2WltacOOnL0ag1SGz0orTBR0xoRpDjSSemetOSRoL6oCVSDY0pRpO19FdXmva++PL3eBzSrRd4bqezmmu7ufsNMMvr+ozx29BrkSooaS/KTXiXIyM7NCXcSCEIRkIQgBCEIARHJhNkFswCvqGZWpL90jP1B3eKajj8nusjVxMy6s2L4FK6o1yqsJ6Zigc5xPQSstc13R9XPkubOrtr5DXcP21qC5ym8e995x+fPWo6PHjvdcVp9POumx/f7ve9v4EfELrFVTBZzFr3c+f5na6vh8XOEF3R9aX9sO74vLKb4ap2zbXKCx/rlza92fkc/TXljP0isjq52ZafYyi/wDVh/iUfQutq61Pu7OD9++WPzL92hWydj+3LEfYv/C36L6HCnb/AIjUI/2V5WffJz9yQrf4NNOVRHKotuJHIDU5VkU6y5JEM0AUp1EPZl2aIsDJpxrDVZPCJLGssldVBqstRqJFSOQKXZBdiXPo76MKGll0ZXKbVRVDuBeWhn91ksOGTf2Rzxl1B8F4o4PZL6r7n0fn5HUU35ObhwefT5mno9LZHk8Y9pdxmvdZ71fTajIPJnxvw8PkyxC4wuNi5ltYyOQKwLtCVJMjORE7COdw9FtJOZVtsAnfnuIbIN/aRrjh/WeWSO2wp2yDs0Mn/Va9nL8CP6FJf1n7+f4nVGFv2ryiV7kl3kuo0tn+Kv8AbH9DI1PDJyf835P9CuN/Z/kEr0pZfh3D/SlnfLkksRz08WvNlCfCLk01Y3ju5Z/Ejt0OobzLE+iksJe4wz/x8Lbla1x8uXxIuLVpKU39aXcv+sUVrrdtexP155y/b9aXzMvUaHVue7s4yx3Leox+GChdwfXzcnLZHdy9Vvkui6HFnjMb6rqxts9xrKhWyS/pV8kvvPxx5d3P2mipJJKOEkkklySS5JI5nRejF0PrTfxZpQ0E19pi/WfA91pStI5WFVVteLHcmGxpLKRDKZHKxkM7g2Ek7CLeRTtA7UYdbDWR6E0NbHocnDXE9euZ6Oq4+o6yOuj0RLHXrojloa4nr1o+aOo6iOu9nwJ46xnM160tVawfFpdYt9al9Q1dLqY9WqLlWoFzknvFd7SXmHGyRFXcWYSF7LrGnjORLW2PCRLFmWWX1ppJDxmx97HUhOSMlo5SZFOLJ3ICUypaV0rutgOh9SWVpFK41/Yv1D9HQ3ZIGV5DLUisqpYncI9AHGJVlqyGWs8ybjVyxdbRFOSKM9YQT1hncFdLlkkVbJlaerIJ6ozuB7TWSRUsYE9SVp3i4PaScitZMCd5XnePktpJzK8pgzuIJWhyNpJTA3/vkQStA7QfI2UdUTQ1Rjxv5ki1B6krz2zDVliGsMOOo8/30JYakcTXQV6st06o5uGpLFWr8ykV1VOpNCjUHJUa3zL9Gu8ytRFdfRaXqpo5XT8QNPT68yywR1Y6OsnhExqdb0L1Op6s5c8L9Ovx+WfC8oiaI4Wrw/EF2rzMdV09TRrCvOYVli6lOy1Y5G+GLl8mZWWlWzUEWou9xnXak6ccGHVq7PVFeerM6zU+ZWs1RXEazKtGesK89YZ89SQT1JNxjWZtKWsIZaszZagjlqDK4rmTRlqyKWqM6WoInqCOF9tCeqIJakoyvIpXi4h9r0tQRSuKUriN3C4h9LkrSKVpVdwDuDgdLDsA7QrStA7YOB0pK4JXFTcPvNNseV1Xhx1JQUx1MqUuWnHVkkNYZSmFGwfSbi3Ia0s1cQ/eTnFcyWGoZcyTcNuro4p+8mhp+LdWcRDVMsV61lzJncHoOn4svvLJf03GeeN36HnFfEmi1DijQ7ZWdwej18b7+fwJlxrwyeew4m2vYTR4m/xYuMaXNd5LiSfL88/Ir6nVx+9n2fmceuLP4+ZBZxR8w5kLmumu1y6soajXowJ8SIZa59/iV0rlr2a5FWerMqeqZG9QydtJGlLVkUtWZstQyH6QTtemq9WRvWGXK8HtydqjUerBeoMxWMZ2k+jaMtQA7zPdzyB2zD0ftflcN2qw5NtJYXqxcm2+7CT8ih2rJtNc8SSe1vGHjPWL5ZXhJk5bk9Kx+dUb19fWzxX8p96WX9rpzF9JhhvNmE8N9k2s8/Hd/ll8GTU3TWN0lJJxl9SUW3D6uWp92fe+7OCCxWShKLsj62ctVyzzbeP5nd6zWOjMO8musRLbiEs2KM2oxk6vVbbwue4LsH5EKpk9ilNYi4ZaqxOUa5KSi3v7lgX/ANFdH8hzLIr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8" name="AutoShape 20" descr="data:image/jpeg;base64,/9j/4AAQSkZJRgABAQAAAQABAAD/2wCEAAkGBhQSEBQUEhQUFBQUFRQUFBUUFBQUFBQUFBQVFBQUFBQXHCYeFxkkGRQUHy8gIycpLCwsFR4xNTAqNSYrLCkBCQoKDgwOGg8PGiwcHBwpLCksLCwpKSksLCksLCwsLCksKSkpLCwsKSkpLCwsLCwsLCwpLCwsKSwsKSwsLCwsKf/AABEIAL4BCQMBIgACEQEDEQH/xAAbAAABBQEBAAAAAAAAAAAAAAACAAEDBAUGB//EADsQAAICAQIDBAYIBAcBAAAAAAABAgMRBBIFIVETMUFhBiJxgZGhFDJCUrHB0fAHM0NyU2KCkqKy8RX/xAAZAQADAQEBAAAAAAAAAAAAAAAAAQIDBAX/xAAiEQEBAAMAAgIDAAMAAAAAAAAAAQIREgMhMUETIlEEMmH/2gAMAwEAAhEDEQA/APL0hxCwd2mJDpCwOgBh0h0h0gBDpDodACFgfA+BpJIfaOhJAYMD4CwLAxsOBKIWB8CMOBg8CwIBSFgfA+BgOBYCwLAAOBYCwLAaAdo2AhCAcDBYGaABwILA2BGYQsCAGFgcbAtGiwIdILBSQ4HwFgWABJDodIJRAg4CSHwEkOEZIJIJRC2DANotpLsFsAkeBsEu0baBgwLAewW0BsGBYD2i2gEeB8B7RYA9g2iwHgWB6MG0YPAzQgjwLAWBYDQAILaNgkBFgLAzAw4GwHgZgANCCFtEaIJISHGg2AkhKISQAyQSQ6QSiBGUQoxHUSSMBkaMQ1AKMSRQGAKI+wnhTk1+H+i19v1YNLq+RcxtRcpGDsGdZ3NH8NrX9aSXsRM/4Zy++/gg4T+XFwGwZxOz1X8O7Y/Vkn7V+j/IxdZ6N3V53QbS8YrK/ULhTnkxv2xdgtpO6xnEhrEO0Wwl2i2jCHYLYS7BtowhcRsErQLiBo2gcEjQ2CTRiwG0M0SAMZoLAsCMGBmSNAtAA4EO0LAhtHgJIdRDUSiCohYCSHUQAVENRHSDUQSGMSWMR1EmhAcKmhWb3APRWzUv1ViPjJ93u6mh6HeiD1Et801Wv+T6Ly8z1jQ8PjXFRjFJJckissphPbP3l6jn+Ceg9NKT27pdZc/kdFXo0u5F2FRKqzmy89rXHwxSWmE9MX9gnAz/ACVf4ozJ6Yq38PTXcbTqI50mmPmsZ5eCV55x/wBCYWZlBbZdVy+PU894hwqdMtsl7/BnvlunMDjno/C6OGjqxzmbDWXj/wCx4q4jbTb43wGVEnybjnCfTyZlOAWaum+NmU3EGwbYTbBtgK0hcQHAsOAEoiNXaBcSxKIDiTQhcQcE20ZxJtNDgZxJXAZxJ2aLAzJGhsBsAwLAWBbQ2A4CSHUQ9pSQ7QlEJIPaLYCkHGI8YkkYjhFGJrcA4Q9RdGC7m8y8l4mfCB6X/Dfg+IO1rnLu8ki5/f4zyv8APt2HCuHquEYxWFFJL3GtCsjrWMFpI488rlW+GOoUYhJCSHM2hCEIAbALiGIArzqKl9JoyRBbAvHKyoyx3HL8Z4RGyLTXeeacb4C6ZcucfDqvJ/qey31GDxXhcbFiSTPQwymc9uH348vTyB1jbDquKeibi263y+6/1MK7Qyh9aLX78GLLGx045SqLgA4Ft1guoyuS5FN1gOBcdQLqIuS9KbgM4Fp1gusnY0quILiWnABwDYVnEbYWHABxHsldxFtJnEHaMtEohKJIoBKAFpGoBqJJGAagB6RxgSxgFGsljWEpaKirLSPaPRfTbaIpew8l4ZTm2C6yj+J7bwqrbBR6fMrO6wZ/Oel+qBOkBXEkON0kIQgBCEIAQhCAGZHNErZDZIAqXIz9REvXzKF8zs8Uri81jK1VZj6vSqWU0bOpmZtsjs+meDkuJcL2PK7mZ7pOxvryjj+MUyhc1DOJR3peHfiSXTmvmjk8uM+Y68MvqgdILpGepkoQm45hJ7d3SXRsePEY7mpJxa59eXXkc/tqCVJG6S/BKSzF5Q0qBdHpmyrAdZoSpInUPZaUXABwLkqiOVY9wlRwG2liVYHZjCRVBKouKgJacWxpUVIaqLa04a04bCpGoljUWo0EkaA2NH4XDFsP7o/iexaOXceSaevDT6NP4HrHC7N1cX1SNLd4MrNZ7a8GGR1khytyEIQAhCEAIQhADMr3RLJHNBCrJvZnX2GtqYGTqoHf4rLHD5JqsvVWmfZYWtVEzrWb5XUXjD7yjDSxs1+lhLun2sH7GotfMsQfMytVxFV6/SSf2HOb8OTxj/qcvl/1bYfLWXAl9C1WnfNxtucfJ1wjJNf7ZL3+RnavgMXLQ2Y/mKqu1d2XZFbZfHPwNbgfG6rKtW5S9bdZJZ/z1W5+eCe5R7DSWKSeZ6VJJ804uzuXw+Jw7sdOpXKw4PKm3URWWqoq1LrVLvx5rkTdkmsrufcdN9Bcde63jM9NJS6YWojn/imcj6O6lTpUfGv1X7Oe1/BNe4e78kOdJDKg1XSRypHsaZEqCGVBryoIZ0FdFpkypB7M0pUkfYj2WltacOOnL0ag1SGz0orTBR0xoRpDjSSemetOSRoL6oCVSDY0pRpO19FdXmva++PL3eBzSrRd4bqezmmu7ufsNMMvr+ozx29BrkSooaS/KTXiXIyM7NCXcSCEIRkIQgBCEIARHJhNkFswCvqGZWpL90jP1B3eKajj8nusjVxMy6s2L4FK6o1yqsJ6Zigc5xPQSstc13R9XPkubOrtr5DXcP21qC5ym8e995x+fPWo6PHjvdcVp9POumx/f7ve9v4EfELrFVTBZzFr3c+f5na6vh8XOEF3R9aX9sO74vLKb4ap2zbXKCx/rlza92fkc/TXljP0isjq52ZafYyi/wDVh/iUfQutq61Pu7OD9++WPzL92hWydj+3LEfYv/C36L6HCnb/AIjUI/2V5WffJz9yQrf4NNOVRHKotuJHIDU5VkU6y5JEM0AUp1EPZl2aIsDJpxrDVZPCJLGssldVBqstRqJFSOQKXZBdiXPo76MKGll0ZXKbVRVDuBeWhn91ksOGTf2Rzxl1B8F4o4PZL6r7n0fn5HUU35ObhwefT5mno9LZHk8Y9pdxmvdZ71fTajIPJnxvw8PkyxC4wuNi5ltYyOQKwLtCVJMjORE7COdw9FtJOZVtsAnfnuIbIN/aRrjh/WeWSO2wp2yDs0Mn/Va9nL8CP6FJf1n7+f4nVGFv2ryiV7kl3kuo0tn+Kv8AbH9DI1PDJyf835P9CuN/Z/kEr0pZfh3D/SlnfLkksRz08WvNlCfCLk01Y3ju5Z/Ejt0OobzLE+iksJe4wz/x8Lbla1x8uXxIuLVpKU39aXcv+sUVrrdtexP155y/b9aXzMvUaHVue7s4yx3Leox+GChdwfXzcnLZHdy9Vvkui6HFnjMb6rqxts9xrKhWyS/pV8kvvPxx5d3P2mipJJKOEkkklySS5JI5nRejF0PrTfxZpQ0E19pi/WfA91pStI5WFVVteLHcmGxpLKRDKZHKxkM7g2Ek7CLeRTtA7UYdbDWR6E0NbHocnDXE9euZ6Oq4+o6yOuj0RLHXrojloa4nr1o+aOo6iOu9nwJ46xnM160tVawfFpdYt9al9Q1dLqY9WqLlWoFzknvFd7SXmHGyRFXcWYSF7LrGnjORLW2PCRLFmWWX1ppJDxmx97HUhOSMlo5SZFOLJ3ICUypaV0rutgOh9SWVpFK41/Yv1D9HQ3ZIGV5DLUisqpYncI9AHGJVlqyGWs8ybjVyxdbRFOSKM9YQT1hncFdLlkkVbJlaerIJ6ozuB7TWSRUsYE9SVp3i4PaScitZMCd5XnePktpJzK8pgzuIJWhyNpJTA3/vkQStA7QfI2UdUTQ1Rjxv5ki1B6krz2zDVliGsMOOo8/30JYakcTXQV6st06o5uGpLFWr8ykV1VOpNCjUHJUa3zL9Gu8ytRFdfRaXqpo5XT8QNPT68yywR1Y6OsnhExqdb0L1Op6s5c8L9Ovx+WfC8oiaI4Wrw/EF2rzMdV09TRrCvOYVli6lOy1Y5G+GLl8mZWWlWzUEWou9xnXak6ccGHVq7PVFeerM6zU+ZWs1RXEazKtGesK89YZ89SQT1JNxjWZtKWsIZaszZagjlqDK4rmTRlqyKWqM6WoInqCOF9tCeqIJakoyvIpXi4h9r0tQRSuKUriN3C4h9LkrSKVpVdwDuDgdLDsA7QrStA7YOB0pK4JXFTcPvNNseV1Xhx1JQUx1MqUuWnHVkkNYZSmFGwfSbi3Ia0s1cQ/eTnFcyWGoZcyTcNuro4p+8mhp+LdWcRDVMsV61lzJncHoOn4svvLJf03GeeN36HnFfEmi1DijQ7ZWdwej18b7+fwJlxrwyeew4m2vYTR4m/xYuMaXNd5LiSfL88/Ir6nVx+9n2fmceuLP4+ZBZxR8w5kLmumu1y6soajXowJ8SIZa59/iV0rlr2a5FWerMqeqZG9QydtJGlLVkUtWZstQyH6QTtemq9WRvWGXK8HtydqjUerBeoMxWMZ2k+jaMtQA7zPdzyB2zD0ftflcN2qw5NtJYXqxcm2+7CT8ih2rJtNc8SSe1vGHjPWL5ZXhJk5bk9Kx+dUb19fWzxX8p96WX9rpzF9JhhvNmE8N9k2s8/Hd/ll8GTU3TWN0lJJxl9SUW3D6uWp92fe+7OCCxWShKLsj62ctVyzzbeP5nd6zWOjMO8musRLbiEs2KM2oxk6vVbbwue4LsH5EKpk9ilNYi4ZaqxOUa5KSi3v7lgX/ANFdH8hzLIr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" name="Управляющая кнопка: настраиваемая 22">
            <a:hlinkClick r:id="rId2" action="ppaction://hlinksldjump" highlightClick="1"/>
          </p:cNvPr>
          <p:cNvSpPr/>
          <p:nvPr/>
        </p:nvSpPr>
        <p:spPr>
          <a:xfrm>
            <a:off x="4572000" y="5877272"/>
            <a:ext cx="2016224" cy="432048"/>
          </a:xfrm>
          <a:prstGeom prst="actionButtonBlank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подсказка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611560" y="908720"/>
            <a:ext cx="8064896" cy="720080"/>
          </a:xfrm>
          <a:effectLst/>
        </p:spPr>
        <p:txBody>
          <a:bodyPr>
            <a:prstTxWarp prst="textInflateTop">
              <a:avLst/>
            </a:prstTxWarp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31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по горизонтали</a:t>
            </a:r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: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99592" y="2060848"/>
            <a:ext cx="784887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n w="18415" cmpd="sng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Направление индукционного тока в контуре определяется правилом   . . . . .   :</a:t>
            </a:r>
          </a:p>
          <a:p>
            <a:pPr algn="ctr"/>
            <a:endParaRPr lang="ru-RU" sz="2800" dirty="0" smtClean="0">
              <a:ln w="18415" cmpd="sng">
                <a:solidFill>
                  <a:schemeClr val="accent3">
                    <a:lumMod val="60000"/>
                    <a:lumOff val="4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ln w="18415" cmpd="sng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Индукционный ток направлен так, чтобы своим магнитным полем противодействовать изменению магнитного потока, которым он вызван.</a:t>
            </a:r>
            <a:endParaRPr lang="ru-RU" sz="2800" dirty="0">
              <a:ln w="18415" cmpd="sng">
                <a:solidFill>
                  <a:schemeClr val="accent3">
                    <a:lumMod val="60000"/>
                    <a:lumOff val="4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Управляющая кнопка: домой 13">
            <a:hlinkClick r:id="rId3" action="ppaction://hlinksldjump" highlightClick="1"/>
          </p:cNvPr>
          <p:cNvSpPr/>
          <p:nvPr/>
        </p:nvSpPr>
        <p:spPr>
          <a:xfrm>
            <a:off x="539552" y="5661248"/>
            <a:ext cx="1296144" cy="648072"/>
          </a:xfrm>
          <a:prstGeom prst="actionButtonHome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2" descr="http://fizika7klass.narod.ru/olderfiles/1/0004-004-Karbonovye-kisloty-eto-or-9477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8" y="4581128"/>
            <a:ext cx="1718909" cy="208154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AutoShape 4" descr="data:image/jpeg;base64,/9j/4AAQSkZJRgABAQAAAQABAAD/2wBDAAkGBwgHBgkIBwgKCgkLDRYPDQwMDRsUFRAWIB0iIiAdHx8kKDQsJCYxJx8fLT0tMTU3Ojo6Iys/RD84QzQ5Ojf/2wBDAQoKCg0MDRoPDxo3JR8lNzc3Nzc3Nzc3Nzc3Nzc3Nzc3Nzc3Nzc3Nzc3Nzc3Nzc3Nzc3Nzc3Nzc3Nzc3Nzc3Nzf/wAARCAEUALcDASIAAhEBAxEB/8QAHAABAQACAgMAAAAAAAAAAAAAAAECAwUGBAcI/8QANBABAAIBAgUCAwYEBwAAAAAAAAECAwQRBQYSITEHYUFRcRMUIoGRoSSSscEyQmSCotHw/8QAGgEBAQADAQEAAAAAAAAAAAAAAAECAwQFBv/EACYRAQACAgEEAQMFAAAAAAAAAAABAgMRBBIhMWEFFFGxMjNxocH/2gAMAwEAAhEDEQA/APR4AAAACqAAAAAIgAqgAAAAAAAAAACIAAAAAKoAACxG6CCoAAoAAAIgAAAqgCIAAAAAKoosQgbPM4ZpLavUWx1jfpw5ck/StLW/s8atXsz0w5dxarl/mfjGau9tNoM2LF7TbHbef02/VpzXmtJmPLbirE2iZ8PWExsjflp02mGmYbYlrmNMRUVABQARAAAAAAAAABVAAWGdYYw2VhjKw3YadVoe+/TfRxp/Sfjd5jvnrqJ+sRiiP+3o7QY+vLWPd9I8s6T7v6VZMe205NJntP59TlyW3bXqZddKapE/eYh8063H05bR7vCtDl+LY+nUXj3cVZux23WGrNXptMNcsWUpLa0IAoAIgAAAAAAAAAqiwiwgyhtp5aobaeUllDmeC4+vU44931Dp9NGHkaMG3jh07/WabvmXlqvXxDDSPNrRD6u1eGI4TmwV8RgtSP5dnH07vafX5dl7ax0j3+HyZx2u2ryfVwd/LnOPW31eT6uDv5bcH6IYcr9yWuWMspYuhyIAoAAAIgAoAIAAACqKggyhsrLVDOJRYds9PqRqOauF4Z8X1WOJ+nVD6vyR1Y7R84mHyn6Wfi564PH+oif03l9V1tvVo3EXmv3hsvaZrV8e8ct/G5o+Vpj93EWlyvMcTj4zrcc/5M96/paXETLZjjVYXNbd5SUEbGkAUAEQAAAAAAAAAVQAFWJYqg7P6daqNJzhw7NM7dOSdvr0zEPpfljjEa/S3rknbJiv0zEz5j4Pkrh2otpNdg1Fe048lbR+UvdfDuYMWi4h+DLEUzRFvz+DyvkKXreuSjv4tK5cdqT5erefcX2HOHGMUeK6zLt/NMuvS7F6h5Yzc48Ty1neL5erf6xDrj0sfekT6hxZO1pgRUZsABVAEQAAAAAAAAAVQABtrp81sNs1cOS2Ks7WyRSZrE+8+Gp7g9OqUx8pY6Wm1Ptb3vNq+e87fHtPaIcnL5P0+OL633dXE431F5rvXZ6gjs5iNfnvOO1bz+GsfHx2d213p3otVqcubFxS+Gclpt0Rp46Y3+Ubw8jS+n+DBwrVaX7/AEyZs0T05bYpjp7du28tE/Kcbp8/1LfX43PFpie0PWfE9ROq1uTLa3VM7bz8+2zxXesnpjxOO+PW6S8f7o/s8DL6fcdplilaYbxM7dUX2iP2b453Gt4vDRPC5Eeay6mOQ47wrPwTiWTQam+O+SlazNscztO8RPxj3ce6a2i0RaPEua1ZrMxPmABkgAiAAAAAAAAAAAAo9scj6iI5Y01Z8xFo/wCUvU7v/Kuo+z4JhpE/C39Zef8AJ06sMR7ep8TOs0/x/sO6feKxMd2+uqiPi6zOr2rWd22NX7vCnA+g6nZa6zaf8TOdfERvMw6z98nbywya2YrPdhHHNum+oVoycw2zRO/2mKs/pvH9nWXJ8x6idRxbNM+K7Vj/AN+bjH1XHrNcNY9PkuVMWz3mPuAN7QAIgAAAAAAAAAAAA7XwHP0cPx138RP9ZdUc3oM8VwxFZ7RGzm5VeqmndwL9GSZ9OwTm3p5/dnTPMVjeXERn7Mq6jt5efOJ7MZnL/ePdry6n8M93GzqPdqy6jt5Ixdy2fs4PiVuvXZrfOzxmzUz1Z8k/OzW9isarEPm8k7vMgDJiAAAAAAAIgAAAAAqjzNJk6Mc/V4bdhnarC8bhnjt0228+maZr5MWS0RPU8WL7MutpmjrjK8uczVky7w0TdhaxGMtmlovO97T7sVnzKOhwyACAAACgAgAAAAAKoAAzpPZgsJJDbEst+zXEsvgxmGyJJlJlJljuaSZYgM2AAAAiAAAAAAAAACqAALCCDKGfwa4Z79kWGMoSCIAyAAAAAAQAFAEQAAAVQAABBV3RUEAUQBQAAAAAAAAAAAAAQAAAAVUEABRAAAAAFAAAAAAABAAAF2TYFQAUQBUAABQAAAA2U3EAAEFAQUBBSOwHdU3QF7QgAAKACBssQu5Iuk2Nlg2EY7C+F8gxGXSkxsCbgAoAL8EBFQBUAAAAAFAjyCDJAQVQFhCABGUAEG0A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data:image/jpeg;base64,/9j/4AAQSkZJRgABAQAAAQABAAD/2wBDAAkGBwgHBgkIBwgKCgkLDRYPDQwMDRsUFRAWIB0iIiAdHx8kKDQsJCYxJx8fLT0tMTU3Ojo6Iys/RD84QzQ5Ojf/2wBDAQoKCg0MDRoPDxo3JR8lNzc3Nzc3Nzc3Nzc3Nzc3Nzc3Nzc3Nzc3Nzc3Nzc3Nzc3Nzc3Nzc3Nzc3Nzc3Nzc3Nzf/wAARCAEUALcDASIAAhEBAxEB/8QAHAABAQACAgMAAAAAAAAAAAAAAAECAwUGBAcI/8QANBABAAIBAgUCAwYEBwAAAAAAAAECAwQRBQYSITEHYUFRcRMUIoGRoSSSscEyQmSCotHw/8QAGgEBAQADAQEAAAAAAAAAAAAAAAECAwQFBv/EACYRAQACAgEEAQMFAAAAAAAAAAABAgMRBBIhMWEFFFGxMjNxocH/2gAMAwEAAhEDEQA/APR4AAAACqAAAAAIgAqgAAAAAAAAAACIAAAAAKoAACxG6CCoAAoAAAIgAAAqgCIAAAAAKoosQgbPM4ZpLavUWx1jfpw5ck/StLW/s8atXsz0w5dxarl/mfjGau9tNoM2LF7TbHbef02/VpzXmtJmPLbirE2iZ8PWExsjflp02mGmYbYlrmNMRUVABQARAAAAAAAAABVAAWGdYYw2VhjKw3YadVoe+/TfRxp/Sfjd5jvnrqJ+sRiiP+3o7QY+vLWPd9I8s6T7v6VZMe205NJntP59TlyW3bXqZddKapE/eYh8063H05bR7vCtDl+LY+nUXj3cVZux23WGrNXptMNcsWUpLa0IAoAIgAAAAAAAAAqiwiwgyhtp5aobaeUllDmeC4+vU44931Dp9NGHkaMG3jh07/WabvmXlqvXxDDSPNrRD6u1eGI4TmwV8RgtSP5dnH07vafX5dl7ax0j3+HyZx2u2ryfVwd/LnOPW31eT6uDv5bcH6IYcr9yWuWMspYuhyIAoAAAIgAoAIAAACqKggyhsrLVDOJRYds9PqRqOauF4Z8X1WOJ+nVD6vyR1Y7R84mHyn6Wfi564PH+oif03l9V1tvVo3EXmv3hsvaZrV8e8ct/G5o+Vpj93EWlyvMcTj4zrcc/5M96/paXETLZjjVYXNbd5SUEbGkAUAEQAAAAAAAAAVQAFWJYqg7P6daqNJzhw7NM7dOSdvr0zEPpfljjEa/S3rknbJiv0zEz5j4Pkrh2otpNdg1Fe048lbR+UvdfDuYMWi4h+DLEUzRFvz+DyvkKXreuSjv4tK5cdqT5erefcX2HOHGMUeK6zLt/NMuvS7F6h5Yzc48Ty1neL5erf6xDrj0sfekT6hxZO1pgRUZsABVAEQAAAAAAAAAVQABtrp81sNs1cOS2Ks7WyRSZrE+8+Gp7g9OqUx8pY6Wm1Ptb3vNq+e87fHtPaIcnL5P0+OL633dXE431F5rvXZ6gjs5iNfnvOO1bz+GsfHx2d213p3otVqcubFxS+Gclpt0Rp46Y3+Ubw8jS+n+DBwrVaX7/AEyZs0T05bYpjp7du28tE/Kcbp8/1LfX43PFpie0PWfE9ROq1uTLa3VM7bz8+2zxXesnpjxOO+PW6S8f7o/s8DL6fcdplilaYbxM7dUX2iP2b453Gt4vDRPC5Eeay6mOQ47wrPwTiWTQam+O+SlazNscztO8RPxj3ce6a2i0RaPEua1ZrMxPmABkgAiAAAAAAAAAAAAo9scj6iI5Y01Z8xFo/wCUvU7v/Kuo+z4JhpE/C39Zef8AJ06sMR7ep8TOs0/x/sO6feKxMd2+uqiPi6zOr2rWd22NX7vCnA+g6nZa6zaf8TOdfERvMw6z98nbywya2YrPdhHHNum+oVoycw2zRO/2mKs/pvH9nWXJ8x6idRxbNM+K7Vj/AN+bjH1XHrNcNY9PkuVMWz3mPuAN7QAIgAAAAAAAAAAAA7XwHP0cPx138RP9ZdUc3oM8VwxFZ7RGzm5VeqmndwL9GSZ9OwTm3p5/dnTPMVjeXERn7Mq6jt5efOJ7MZnL/ePdry6n8M93GzqPdqy6jt5Ixdy2fs4PiVuvXZrfOzxmzUz1Z8k/OzW9isarEPm8k7vMgDJiAAAAAAAIgAAAAAqjzNJk6Mc/V4bdhnarC8bhnjt0228+maZr5MWS0RPU8WL7MutpmjrjK8uczVky7w0TdhaxGMtmlovO97T7sVnzKOhwyACAAACgAgAAAAAKoAAzpPZgsJJDbEst+zXEsvgxmGyJJlJlJljuaSZYgM2AAAAiAAAAAAAAACqAALCCDKGfwa4Z79kWGMoSCIAyAAAAAAQAFAEQAAAVQAABBV3RUEAUQBQAAAAAAAAAAAAAQAAAAVUEABRAAAAAFAAAAAAABAAAF2TYFQAUQBUAABQAAAA2U3EAAEFAQUBBSOwHdU3QF7QgAAKACBssQu5Iuk2Nlg2EY7C+F8gxGXSkxsCbgAoAL8EBFQBUAAAAAFAjyCDJAQVQFhCABGUAEG0A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6" name="AutoShape 8" descr="data:image/jpeg;base64,/9j/4AAQSkZJRgABAQAAAQABAAD/2wBDAAkGBwgHBgkIBwgKCgkLDRYPDQwMDRsUFRAWIB0iIiAdHx8kKDQsJCYxJx8fLT0tMTU3Ojo6Iys/RD84QzQ5Ojf/2wBDAQoKCg0MDRoPDxo3JR8lNzc3Nzc3Nzc3Nzc3Nzc3Nzc3Nzc3Nzc3Nzc3Nzc3Nzc3Nzc3Nzc3Nzc3Nzc3Nzc3Nzf/wAARCAEUALcDASIAAhEBAxEB/8QAHAABAQACAgMAAAAAAAAAAAAAAAECAwUGBAcI/8QANBABAAIBAgUCAwYEBwAAAAAAAAECAwQRBQYSITEHYUFRcRMUIoGRoSSSscEyQmSCotHw/8QAGgEBAQADAQEAAAAAAAAAAAAAAAECAwQFBv/EACYRAQACAgEEAQMFAAAAAAAAAAABAgMRBBIhMWEFFFGxMjNxocH/2gAMAwEAAhEDEQA/APR4AAAACqAAAAAIgAqgAAAAAAAAAACIAAAAAKoAACxG6CCoAAoAAAIgAAAqgCIAAAAAKoosQgbPM4ZpLavUWx1jfpw5ck/StLW/s8atXsz0w5dxarl/mfjGau9tNoM2LF7TbHbef02/VpzXmtJmPLbirE2iZ8PWExsjflp02mGmYbYlrmNMRUVABQARAAAAAAAAABVAAWGdYYw2VhjKw3YadVoe+/TfRxp/Sfjd5jvnrqJ+sRiiP+3o7QY+vLWPd9I8s6T7v6VZMe205NJntP59TlyW3bXqZddKapE/eYh8063H05bR7vCtDl+LY+nUXj3cVZux23WGrNXptMNcsWUpLa0IAoAIgAAAAAAAAAqiwiwgyhtp5aobaeUllDmeC4+vU44931Dp9NGHkaMG3jh07/WabvmXlqvXxDDSPNrRD6u1eGI4TmwV8RgtSP5dnH07vafX5dl7ax0j3+HyZx2u2ryfVwd/LnOPW31eT6uDv5bcH6IYcr9yWuWMspYuhyIAoAAAIgAoAIAAACqKggyhsrLVDOJRYds9PqRqOauF4Z8X1WOJ+nVD6vyR1Y7R84mHyn6Wfi564PH+oif03l9V1tvVo3EXmv3hsvaZrV8e8ct/G5o+Vpj93EWlyvMcTj4zrcc/5M96/paXETLZjjVYXNbd5SUEbGkAUAEQAAAAAAAAAVQAFWJYqg7P6daqNJzhw7NM7dOSdvr0zEPpfljjEa/S3rknbJiv0zEz5j4Pkrh2otpNdg1Fe048lbR+UvdfDuYMWi4h+DLEUzRFvz+DyvkKXreuSjv4tK5cdqT5erefcX2HOHGMUeK6zLt/NMuvS7F6h5Yzc48Ty1neL5erf6xDrj0sfekT6hxZO1pgRUZsABVAEQAAAAAAAAAVQABtrp81sNs1cOS2Ks7WyRSZrE+8+Gp7g9OqUx8pY6Wm1Ptb3vNq+e87fHtPaIcnL5P0+OL633dXE431F5rvXZ6gjs5iNfnvOO1bz+GsfHx2d213p3otVqcubFxS+Gclpt0Rp46Y3+Ubw8jS+n+DBwrVaX7/AEyZs0T05bYpjp7du28tE/Kcbp8/1LfX43PFpie0PWfE9ROq1uTLa3VM7bz8+2zxXesnpjxOO+PW6S8f7o/s8DL6fcdplilaYbxM7dUX2iP2b453Gt4vDRPC5Eeay6mOQ47wrPwTiWTQam+O+SlazNscztO8RPxj3ce6a2i0RaPEua1ZrMxPmABkgAiAAAAAAAAAAAAo9scj6iI5Y01Z8xFo/wCUvU7v/Kuo+z4JhpE/C39Zef8AJ06sMR7ep8TOs0/x/sO6feKxMd2+uqiPi6zOr2rWd22NX7vCnA+g6nZa6zaf8TOdfERvMw6z98nbywya2YrPdhHHNum+oVoycw2zRO/2mKs/pvH9nWXJ8x6idRxbNM+K7Vj/AN+bjH1XHrNcNY9PkuVMWz3mPuAN7QAIgAAAAAAAAAAAA7XwHP0cPx138RP9ZdUc3oM8VwxFZ7RGzm5VeqmndwL9GSZ9OwTm3p5/dnTPMVjeXERn7Mq6jt5efOJ7MZnL/ePdry6n8M93GzqPdqy6jt5Ixdy2fs4PiVuvXZrfOzxmzUz1Z8k/OzW9isarEPm8k7vMgDJiAAAAAAAIgAAAAAqjzNJk6Mc/V4bdhnarC8bhnjt0228+maZr5MWS0RPU8WL7MutpmjrjK8uczVky7w0TdhaxGMtmlovO97T7sVnzKOhwyACAAACgAgAAAAAKoAAzpPZgsJJDbEst+zXEsvgxmGyJJlJlJljuaSZYgM2AAAAiAAAAAAAAACqAALCCDKGfwa4Z79kWGMoSCIAyAAAAAAQAFAEQAAAVQAABBV3RUEAUQBQAAAAAAAAAAAAAQAAAAVUEABRAAAAAFAAAAAAABAAAF2TYFQAUQBUAABQAAAA2U3EAAEFAQUBBSOwHdU3QF7QgAAKACBssQu5Iuk2Nlg2EY7C+F8gxGXSkxsCbgAoAL8EBFQBUAAAAAFAjyCDJAQVQFhCABGUAEG0A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8" name="AutoShape 10" descr="data:image/jpeg;base64,/9j/4AAQSkZJRgABAQAAAQABAAD/2wBDAAkGBwgHBgkIBwgKCgkLDRYPDQwMDRsUFRAWIB0iIiAdHx8kKDQsJCYxJx8fLT0tMTU3Ojo6Iys/RD84QzQ5Ojf/2wBDAQoKCg0MDRoPDxo3JR8lNzc3Nzc3Nzc3Nzc3Nzc3Nzc3Nzc3Nzc3Nzc3Nzc3Nzc3Nzc3Nzc3Nzc3Nzc3Nzc3Nzf/wAARCAEUALcDASIAAhEBAxEB/8QAHAABAQACAgMAAAAAAAAAAAAAAAECAwUGBAcI/8QANBABAAIBAgUCAwYEBwAAAAAAAAECAwQRBQYSITEHYUFRcRMUIoGRoSSSscEyQmSCotHw/8QAGgEBAQADAQEAAAAAAAAAAAAAAAECAwQFBv/EACYRAQACAgEEAQMFAAAAAAAAAAABAgMRBBIhMWEFFFGxMjNxocH/2gAMAwEAAhEDEQA/APR4AAAACqAAAAAIgAqgAAAAAAAAAACIAAAAAKoAACxG6CCoAAoAAAIgAAAqgCIAAAAAKoosQgbPM4ZpLavUWx1jfpw5ck/StLW/s8atXsz0w5dxarl/mfjGau9tNoM2LF7TbHbef02/VpzXmtJmPLbirE2iZ8PWExsjflp02mGmYbYlrmNMRUVABQARAAAAAAAAABVAAWGdYYw2VhjKw3YadVoe+/TfRxp/Sfjd5jvnrqJ+sRiiP+3o7QY+vLWPd9I8s6T7v6VZMe205NJntP59TlyW3bXqZddKapE/eYh8063H05bR7vCtDl+LY+nUXj3cVZux23WGrNXptMNcsWUpLa0IAoAIgAAAAAAAAAqiwiwgyhtp5aobaeUllDmeC4+vU44931Dp9NGHkaMG3jh07/WabvmXlqvXxDDSPNrRD6u1eGI4TmwV8RgtSP5dnH07vafX5dl7ax0j3+HyZx2u2ryfVwd/LnOPW31eT6uDv5bcH6IYcr9yWuWMspYuhyIAoAAAIgAoAIAAACqKggyhsrLVDOJRYds9PqRqOauF4Z8X1WOJ+nVD6vyR1Y7R84mHyn6Wfi564PH+oif03l9V1tvVo3EXmv3hsvaZrV8e8ct/G5o+Vpj93EWlyvMcTj4zrcc/5M96/paXETLZjjVYXNbd5SUEbGkAUAEQAAAAAAAAAVQAFWJYqg7P6daqNJzhw7NM7dOSdvr0zEPpfljjEa/S3rknbJiv0zEz5j4Pkrh2otpNdg1Fe048lbR+UvdfDuYMWi4h+DLEUzRFvz+DyvkKXreuSjv4tK5cdqT5erefcX2HOHGMUeK6zLt/NMuvS7F6h5Yzc48Ty1neL5erf6xDrj0sfekT6hxZO1pgRUZsABVAEQAAAAAAAAAVQABtrp81sNs1cOS2Ks7WyRSZrE+8+Gp7g9OqUx8pY6Wm1Ptb3vNq+e87fHtPaIcnL5P0+OL633dXE431F5rvXZ6gjs5iNfnvOO1bz+GsfHx2d213p3otVqcubFxS+Gclpt0Rp46Y3+Ubw8jS+n+DBwrVaX7/AEyZs0T05bYpjp7du28tE/Kcbp8/1LfX43PFpie0PWfE9ROq1uTLa3VM7bz8+2zxXesnpjxOO+PW6S8f7o/s8DL6fcdplilaYbxM7dUX2iP2b453Gt4vDRPC5Eeay6mOQ47wrPwTiWTQam+O+SlazNscztO8RPxj3ce6a2i0RaPEua1ZrMxPmABkgAiAAAAAAAAAAAAo9scj6iI5Y01Z8xFo/wCUvU7v/Kuo+z4JhpE/C39Zef8AJ06sMR7ep8TOs0/x/sO6feKxMd2+uqiPi6zOr2rWd22NX7vCnA+g6nZa6zaf8TOdfERvMw6z98nbywya2YrPdhHHNum+oVoycw2zRO/2mKs/pvH9nWXJ8x6idRxbNM+K7Vj/AN+bjH1XHrNcNY9PkuVMWz3mPuAN7QAIgAAAAAAAAAAAA7XwHP0cPx138RP9ZdUc3oM8VwxFZ7RGzm5VeqmndwL9GSZ9OwTm3p5/dnTPMVjeXERn7Mq6jt5efOJ7MZnL/ePdry6n8M93GzqPdqy6jt5Ixdy2fs4PiVuvXZrfOzxmzUz1Z8k/OzW9isarEPm8k7vMgDJiAAAAAAAIgAAAAAqjzNJk6Mc/V4bdhnarC8bhnjt0228+maZr5MWS0RPU8WL7MutpmjrjK8uczVky7w0TdhaxGMtmlovO97T7sVnzKOhwyACAAACgAgAAAAAKoAAzpPZgsJJDbEst+zXEsvgxmGyJJlJlJljuaSZYgM2AAAAiAAAAAAAAACqAALCCDKGfwa4Z79kWGMoSCIAyAAAAAAQAFAEQAAAVQAABBV3RUEAUQBQAAAAAAAAAAAAAQAAAAVUEABRAAAAAFAAAAAAABAAAF2TYFQAUQBUAABQAAAA2U3EAAEFAQUBBSOwHdU3QF7QgAAKACBssQu5Iuk2Nlg2EY7C+F8gxGXSkxsCbgAoAL8EBFQBUAAAAAFAjyCDJAQVQFhCABGUAEG0A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0" name="AutoShape 12" descr="data:image/jpeg;base64,/9j/4AAQSkZJRgABAQAAAQABAAD/2wBDAAkGBwgHBgkIBwgKCgkLDRYPDQwMDRsUFRAWIB0iIiAdHx8kKDQsJCYxJx8fLT0tMTU3Ojo6Iys/RD84QzQ5Ojf/2wBDAQoKCg0MDRoPDxo3JR8lNzc3Nzc3Nzc3Nzc3Nzc3Nzc3Nzc3Nzc3Nzc3Nzc3Nzc3Nzc3Nzc3Nzc3Nzc3Nzc3Nzf/wAARCAEUALcDASIAAhEBAxEB/8QAHAABAQACAgMAAAAAAAAAAAAAAAECAwUGBAcI/8QANBABAAIBAgUCAwYEBwAAAAAAAAECAwQRBQYSITEHYUFRcRMUIoGRoSSSscEyQmSCotHw/8QAGgEBAQADAQEAAAAAAAAAAAAAAAECAwQFBv/EACYRAQACAgEEAQMFAAAAAAAAAAABAgMRBBIhMWEFFFGxMjNxocH/2gAMAwEAAhEDEQA/APR4AAAACqAAAAAIgAqgAAAAAAAAAACIAAAAAKoAACxG6CCoAAoAAAIgAAAqgCIAAAAAKoosQgbPM4ZpLavUWx1jfpw5ck/StLW/s8atXsz0w5dxarl/mfjGau9tNoM2LF7TbHbef02/VpzXmtJmPLbirE2iZ8PWExsjflp02mGmYbYlrmNMRUVABQARAAAAAAAAABVAAWGdYYw2VhjKw3YadVoe+/TfRxp/Sfjd5jvnrqJ+sRiiP+3o7QY+vLWPd9I8s6T7v6VZMe205NJntP59TlyW3bXqZddKapE/eYh8063H05bR7vCtDl+LY+nUXj3cVZux23WGrNXptMNcsWUpLa0IAoAIgAAAAAAAAAqiwiwgyhtp5aobaeUllDmeC4+vU44931Dp9NGHkaMG3jh07/WabvmXlqvXxDDSPNrRD6u1eGI4TmwV8RgtSP5dnH07vafX5dl7ax0j3+HyZx2u2ryfVwd/LnOPW31eT6uDv5bcH6IYcr9yWuWMspYuhyIAoAAAIgAoAIAAACqKggyhsrLVDOJRYds9PqRqOauF4Z8X1WOJ+nVD6vyR1Y7R84mHyn6Wfi564PH+oif03l9V1tvVo3EXmv3hsvaZrV8e8ct/G5o+Vpj93EWlyvMcTj4zrcc/5M96/paXETLZjjVYXNbd5SUEbGkAUAEQAAAAAAAAAVQAFWJYqg7P6daqNJzhw7NM7dOSdvr0zEPpfljjEa/S3rknbJiv0zEz5j4Pkrh2otpNdg1Fe048lbR+UvdfDuYMWi4h+DLEUzRFvz+DyvkKXreuSjv4tK5cdqT5erefcX2HOHGMUeK6zLt/NMuvS7F6h5Yzc48Ty1neL5erf6xDrj0sfekT6hxZO1pgRUZsABVAEQAAAAAAAAAVQABtrp81sNs1cOS2Ks7WyRSZrE+8+Gp7g9OqUx8pY6Wm1Ptb3vNq+e87fHtPaIcnL5P0+OL633dXE431F5rvXZ6gjs5iNfnvOO1bz+GsfHx2d213p3otVqcubFxS+Gclpt0Rp46Y3+Ubw8jS+n+DBwrVaX7/AEyZs0T05bYpjp7du28tE/Kcbp8/1LfX43PFpie0PWfE9ROq1uTLa3VM7bz8+2zxXesnpjxOO+PW6S8f7o/s8DL6fcdplilaYbxM7dUX2iP2b453Gt4vDRPC5Eeay6mOQ47wrPwTiWTQam+O+SlazNscztO8RPxj3ce6a2i0RaPEua1ZrMxPmABkgAiAAAAAAAAAAAAo9scj6iI5Y01Z8xFo/wCUvU7v/Kuo+z4JhpE/C39Zef8AJ06sMR7ep8TOs0/x/sO6feKxMd2+uqiPi6zOr2rWd22NX7vCnA+g6nZa6zaf8TOdfERvMw6z98nbywya2YrPdhHHNum+oVoycw2zRO/2mKs/pvH9nWXJ8x6idRxbNM+K7Vj/AN+bjH1XHrNcNY9PkuVMWz3mPuAN7QAIgAAAAAAAAAAAA7XwHP0cPx138RP9ZdUc3oM8VwxFZ7RGzm5VeqmndwL9GSZ9OwTm3p5/dnTPMVjeXERn7Mq6jt5efOJ7MZnL/ePdry6n8M93GzqPdqy6jt5Ixdy2fs4PiVuvXZrfOzxmzUz1Z8k/OzW9isarEPm8k7vMgDJiAAAAAAAIgAAAAAqjzNJk6Mc/V4bdhnarC8bhnjt0228+maZr5MWS0RPU8WL7MutpmjrjK8uczVky7w0TdhaxGMtmlovO97T7sVnzKOhwyACAAACgAgAAAAAKoAAzpPZgsJJDbEst+zXEsvgxmGyJJlJlJljuaSZYgM2AAAAiAAAAAAAAACqAALCCDKGfwa4Z79kWGMoSCIAyAAAAAAQAFAEQAAAVQAABBV3RUEAUQBQAAAAAAAAAAAAAQAAAAVUEABRAAAAAFAAAAAAABAAAF2TYFQAUQBUAABQAAAA2U3EAAEFAQUBBSOwHdU3QF7QgAAKACBssQu5Iuk2Nlg2EY7C+F8gxGXSkxsCbgAoAL8EBFQBUAAAAAFAjyCDJAQVQFhCABGUAEG0A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2" name="AutoShape 14" descr="data:image/jpeg;base64,/9j/4AAQSkZJRgABAQAAAQABAAD/2wBDAAkGBwgHBgkIBwgKCgkLDRYPDQwMDRsUFRAWIB0iIiAdHx8kKDQsJCYxJx8fLT0tMTU3Ojo6Iys/RD84QzQ5Ojf/2wBDAQoKCg0MDRoPDxo3JR8lNzc3Nzc3Nzc3Nzc3Nzc3Nzc3Nzc3Nzc3Nzc3Nzc3Nzc3Nzc3Nzc3Nzc3Nzc3Nzc3Nzf/wAARCAEUALcDASIAAhEBAxEB/8QAHAABAQACAgMAAAAAAAAAAAAAAAECAwUGBAcI/8QANBABAAIBAgUCAwYEBwAAAAAAAAECAwQRBQYSITEHYUFRcRMUIoGRoSSSscEyQmSCotHw/8QAGgEBAQADAQEAAAAAAAAAAAAAAAECAwQFBv/EACYRAQACAgEEAQMFAAAAAAAAAAABAgMRBBIhMWEFFFGxMjNxocH/2gAMAwEAAhEDEQA/APR4AAAACqAAAAAIgAqgAAAAAAAAAACIAAAAAKoAACxG6CCoAAoAAAIgAAAqgCIAAAAAKoosQgbPM4ZpLavUWx1jfpw5ck/StLW/s8atXsz0w5dxarl/mfjGau9tNoM2LF7TbHbef02/VpzXmtJmPLbirE2iZ8PWExsjflp02mGmYbYlrmNMRUVABQARAAAAAAAAABVAAWGdYYw2VhjKw3YadVoe+/TfRxp/Sfjd5jvnrqJ+sRiiP+3o7QY+vLWPd9I8s6T7v6VZMe205NJntP59TlyW3bXqZddKapE/eYh8063H05bR7vCtDl+LY+nUXj3cVZux23WGrNXptMNcsWUpLa0IAoAIgAAAAAAAAAqiwiwgyhtp5aobaeUllDmeC4+vU44931Dp9NGHkaMG3jh07/WabvmXlqvXxDDSPNrRD6u1eGI4TmwV8RgtSP5dnH07vafX5dl7ax0j3+HyZx2u2ryfVwd/LnOPW31eT6uDv5bcH6IYcr9yWuWMspYuhyIAoAAAIgAoAIAAACqKggyhsrLVDOJRYds9PqRqOauF4Z8X1WOJ+nVD6vyR1Y7R84mHyn6Wfi564PH+oif03l9V1tvVo3EXmv3hsvaZrV8e8ct/G5o+Vpj93EWlyvMcTj4zrcc/5M96/paXETLZjjVYXNbd5SUEbGkAUAEQAAAAAAAAAVQAFWJYqg7P6daqNJzhw7NM7dOSdvr0zEPpfljjEa/S3rknbJiv0zEz5j4Pkrh2otpNdg1Fe048lbR+UvdfDuYMWi4h+DLEUzRFvz+DyvkKXreuSjv4tK5cdqT5erefcX2HOHGMUeK6zLt/NMuvS7F6h5Yzc48Ty1neL5erf6xDrj0sfekT6hxZO1pgRUZsABVAEQAAAAAAAAAVQABtrp81sNs1cOS2Ks7WyRSZrE+8+Gp7g9OqUx8pY6Wm1Ptb3vNq+e87fHtPaIcnL5P0+OL633dXE431F5rvXZ6gjs5iNfnvOO1bz+GsfHx2d213p3otVqcubFxS+Gclpt0Rp46Y3+Ubw8jS+n+DBwrVaX7/AEyZs0T05bYpjp7du28tE/Kcbp8/1LfX43PFpie0PWfE9ROq1uTLa3VM7bz8+2zxXesnpjxOO+PW6S8f7o/s8DL6fcdplilaYbxM7dUX2iP2b453Gt4vDRPC5Eeay6mOQ47wrPwTiWTQam+O+SlazNscztO8RPxj3ce6a2i0RaPEua1ZrMxPmABkgAiAAAAAAAAAAAAo9scj6iI5Y01Z8xFo/wCUvU7v/Kuo+z4JhpE/C39Zef8AJ06sMR7ep8TOs0/x/sO6feKxMd2+uqiPi6zOr2rWd22NX7vCnA+g6nZa6zaf8TOdfERvMw6z98nbywya2YrPdhHHNum+oVoycw2zRO/2mKs/pvH9nWXJ8x6idRxbNM+K7Vj/AN+bjH1XHrNcNY9PkuVMWz3mPuAN7QAIgAAAAAAAAAAAA7XwHP0cPx138RP9ZdUc3oM8VwxFZ7RGzm5VeqmndwL9GSZ9OwTm3p5/dnTPMVjeXERn7Mq6jt5efOJ7MZnL/ePdry6n8M93GzqPdqy6jt5Ixdy2fs4PiVuvXZrfOzxmzUz1Z8k/OzW9isarEPm8k7vMgDJiAAAAAAAIgAAAAAqjzNJk6Mc/V4bdhnarC8bhnjt0228+maZr5MWS0RPU8WL7MutpmjrjK8uczVky7w0TdhaxGMtmlovO97T7sVnzKOhwyACAAACgAgAAAAAKoAAzpPZgsJJDbEst+zXEsvgxmGyJJlJlJljuaSZYgM2AAAAiAAAAAAAAACqAALCCDKGfwa4Z79kWGMoSCIAyAAAAAAQAFAEQAAAVQAABBV3RUEAUQBQAAAAAAAAAAAAAQAAAAVUEABRAAAAAFAAAAAAABAAAF2TYFQAUQBUAABQAAAA2U3EAAEFAQUBBSOwHdU3QF7QgAAKACBssQu5Iuk2Nlg2EY7C+F8gxGXSkxsCbgAoAL8EBFQBUAAAAAFAjyCDJAQVQFhCABGUAEG0A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6" name="AutoShape 18" descr="data:image/jpeg;base64,/9j/4AAQSkZJRgABAQAAAQABAAD/2wCEAAkGBhQSEBQUEhQUFBQUFRQUFBUUFBQUFBQUFBQVFBQUFBQXHCYeFxkkGRQUHy8gIycpLCwsFR4xNTAqNSYrLCkBCQoKDgwOGg8PGiwcHBwpLCksLCwpKSksLCksLCwsLCksKSkpLCwsKSkpLCwsLCwsLCwpLCwsKSwsKSwsLCwsKf/AABEIAL4BCQMBIgACEQEDEQH/xAAbAAABBQEBAAAAAAAAAAAAAAACAAEDBAUGB//EADsQAAICAQIDBAYIBAcBAAAAAAABAgMRBBIFIVETMUFhBiJxgZGhFDJCUrHB0fAHM0NyU2KCkqKy8RX/xAAZAQADAQEBAAAAAAAAAAAAAAAAAQIDBAX/xAAiEQEBAAMAAgIDAAMAAAAAAAAAAQIREgMhMUETIlEEMmH/2gAMAwEAAhEDEQA/APL0hxCwd2mJDpCwOgBh0h0h0gBDpDodACFgfA+BpJIfaOhJAYMD4CwLAxsOBKIWB8CMOBg8CwIBSFgfA+BgOBYCwLAAOBYCwLAaAdo2AhCAcDBYGaABwILA2BGYQsCAGFgcbAtGiwIdILBSQ4HwFgWABJDodIJRAg4CSHwEkOEZIJIJRC2DANotpLsFsAkeBsEu0baBgwLAewW0BsGBYD2i2gEeB8B7RYA9g2iwHgWB6MG0YPAzQgjwLAWBYDQAILaNgkBFgLAzAw4GwHgZgANCCFtEaIJISHGg2AkhKISQAyQSQ6QSiBGUQoxHUSSMBkaMQ1AKMSRQGAKI+wnhTk1+H+i19v1YNLq+RcxtRcpGDsGdZ3NH8NrX9aSXsRM/4Zy++/gg4T+XFwGwZxOz1X8O7Y/Vkn7V+j/IxdZ6N3V53QbS8YrK/ULhTnkxv2xdgtpO6xnEhrEO0Wwl2i2jCHYLYS7BtowhcRsErQLiBo2gcEjQ2CTRiwG0M0SAMZoLAsCMGBmSNAtAA4EO0LAhtHgJIdRDUSiCohYCSHUQAVENRHSDUQSGMSWMR1EmhAcKmhWb3APRWzUv1ViPjJ93u6mh6HeiD1Et801Wv+T6Ly8z1jQ8PjXFRjFJJckissphPbP3l6jn+Ceg9NKT27pdZc/kdFXo0u5F2FRKqzmy89rXHwxSWmE9MX9gnAz/ACVf4ozJ6Yq38PTXcbTqI50mmPmsZ5eCV55x/wBCYWZlBbZdVy+PU894hwqdMtsl7/BnvlunMDjno/C6OGjqxzmbDWXj/wCx4q4jbTb43wGVEnybjnCfTyZlOAWaum+NmU3EGwbYTbBtgK0hcQHAsOAEoiNXaBcSxKIDiTQhcQcE20ZxJtNDgZxJXAZxJ2aLAzJGhsBsAwLAWBbQ2A4CSHUQ9pSQ7QlEJIPaLYCkHGI8YkkYjhFGJrcA4Q9RdGC7m8y8l4mfCB6X/Dfg+IO1rnLu8ki5/f4zyv8APt2HCuHquEYxWFFJL3GtCsjrWMFpI488rlW+GOoUYhJCSHM2hCEIAbALiGIArzqKl9JoyRBbAvHKyoyx3HL8Z4RGyLTXeeacb4C6ZcucfDqvJ/qey31GDxXhcbFiSTPQwymc9uH348vTyB1jbDquKeibi263y+6/1MK7Qyh9aLX78GLLGx045SqLgA4Ft1guoyuS5FN1gOBcdQLqIuS9KbgM4Fp1gusnY0quILiWnABwDYVnEbYWHABxHsldxFtJnEHaMtEohKJIoBKAFpGoBqJJGAagB6RxgSxgFGsljWEpaKirLSPaPRfTbaIpew8l4ZTm2C6yj+J7bwqrbBR6fMrO6wZ/Oel+qBOkBXEkON0kIQgBCEIAQhCAGZHNErZDZIAqXIz9REvXzKF8zs8Uri81jK1VZj6vSqWU0bOpmZtsjs+meDkuJcL2PK7mZ7pOxvryjj+MUyhc1DOJR3peHfiSXTmvmjk8uM+Y68MvqgdILpGepkoQm45hJ7d3SXRsePEY7mpJxa59eXXkc/tqCVJG6S/BKSzF5Q0qBdHpmyrAdZoSpInUPZaUXABwLkqiOVY9wlRwG2liVYHZjCRVBKouKgJacWxpUVIaqLa04a04bCpGoljUWo0EkaA2NH4XDFsP7o/iexaOXceSaevDT6NP4HrHC7N1cX1SNLd4MrNZ7a8GGR1khytyEIQAhCEAIQhADMr3RLJHNBCrJvZnX2GtqYGTqoHf4rLHD5JqsvVWmfZYWtVEzrWb5XUXjD7yjDSxs1+lhLun2sH7GotfMsQfMytVxFV6/SSf2HOb8OTxj/qcvl/1bYfLWXAl9C1WnfNxtucfJ1wjJNf7ZL3+RnavgMXLQ2Y/mKqu1d2XZFbZfHPwNbgfG6rKtW5S9bdZJZ/z1W5+eCe5R7DSWKSeZ6VJJ804uzuXw+Jw7sdOpXKw4PKm3URWWqoq1LrVLvx5rkTdkmsrufcdN9Bcde63jM9NJS6YWojn/imcj6O6lTpUfGv1X7Oe1/BNe4e78kOdJDKg1XSRypHsaZEqCGVBryoIZ0FdFpkypB7M0pUkfYj2WltacOOnL0ag1SGz0orTBR0xoRpDjSSemetOSRoL6oCVSDY0pRpO19FdXmva++PL3eBzSrRd4bqezmmu7ufsNMMvr+ozx29BrkSooaS/KTXiXIyM7NCXcSCEIRkIQgBCEIARHJhNkFswCvqGZWpL90jP1B3eKajj8nusjVxMy6s2L4FK6o1yqsJ6Zigc5xPQSstc13R9XPkubOrtr5DXcP21qC5ym8e995x+fPWo6PHjvdcVp9POumx/f7ve9v4EfELrFVTBZzFr3c+f5na6vh8XOEF3R9aX9sO74vLKb4ap2zbXKCx/rlza92fkc/TXljP0isjq52ZafYyi/wDVh/iUfQutq61Pu7OD9++WPzL92hWydj+3LEfYv/C36L6HCnb/AIjUI/2V5WffJz9yQrf4NNOVRHKotuJHIDU5VkU6y5JEM0AUp1EPZl2aIsDJpxrDVZPCJLGssldVBqstRqJFSOQKXZBdiXPo76MKGll0ZXKbVRVDuBeWhn91ksOGTf2Rzxl1B8F4o4PZL6r7n0fn5HUU35ObhwefT5mno9LZHk8Y9pdxmvdZ71fTajIPJnxvw8PkyxC4wuNi5ltYyOQKwLtCVJMjORE7COdw9FtJOZVtsAnfnuIbIN/aRrjh/WeWSO2wp2yDs0Mn/Va9nL8CP6FJf1n7+f4nVGFv2ryiV7kl3kuo0tn+Kv8AbH9DI1PDJyf835P9CuN/Z/kEr0pZfh3D/SlnfLkksRz08WvNlCfCLk01Y3ju5Z/Ejt0OobzLE+iksJe4wz/x8Lbla1x8uXxIuLVpKU39aXcv+sUVrrdtexP155y/b9aXzMvUaHVue7s4yx3Leox+GChdwfXzcnLZHdy9Vvkui6HFnjMb6rqxts9xrKhWyS/pV8kvvPxx5d3P2mipJJKOEkkklySS5JI5nRejF0PrTfxZpQ0E19pi/WfA91pStI5WFVVteLHcmGxpLKRDKZHKxkM7g2Ek7CLeRTtA7UYdbDWR6E0NbHocnDXE9euZ6Oq4+o6yOuj0RLHXrojloa4nr1o+aOo6iOu9nwJ46xnM160tVawfFpdYt9al9Q1dLqY9WqLlWoFzknvFd7SXmHGyRFXcWYSF7LrGnjORLW2PCRLFmWWX1ppJDxmx97HUhOSMlo5SZFOLJ3ICUypaV0rutgOh9SWVpFK41/Yv1D9HQ3ZIGV5DLUisqpYncI9AHGJVlqyGWs8ybjVyxdbRFOSKM9YQT1hncFdLlkkVbJlaerIJ6ozuB7TWSRUsYE9SVp3i4PaScitZMCd5XnePktpJzK8pgzuIJWhyNpJTA3/vkQStA7QfI2UdUTQ1Rjxv5ki1B6krz2zDVliGsMOOo8/30JYakcTXQV6st06o5uGpLFWr8ykV1VOpNCjUHJUa3zL9Gu8ytRFdfRaXqpo5XT8QNPT68yywR1Y6OsnhExqdb0L1Op6s5c8L9Ovx+WfC8oiaI4Wrw/EF2rzMdV09TRrCvOYVli6lOy1Y5G+GLl8mZWWlWzUEWou9xnXak6ccGHVq7PVFeerM6zU+ZWs1RXEazKtGesK89YZ89SQT1JNxjWZtKWsIZaszZagjlqDK4rmTRlqyKWqM6WoInqCOF9tCeqIJakoyvIpXi4h9r0tQRSuKUriN3C4h9LkrSKVpVdwDuDgdLDsA7QrStA7YOB0pK4JXFTcPvNNseV1Xhx1JQUx1MqUuWnHVkkNYZSmFGwfSbi3Ia0s1cQ/eTnFcyWGoZcyTcNuro4p+8mhp+LdWcRDVMsV61lzJncHoOn4svvLJf03GeeN36HnFfEmi1DijQ7ZWdwej18b7+fwJlxrwyeew4m2vYTR4m/xYuMaXNd5LiSfL88/Ir6nVx+9n2fmceuLP4+ZBZxR8w5kLmumu1y6soajXowJ8SIZa59/iV0rlr2a5FWerMqeqZG9QydtJGlLVkUtWZstQyH6QTtemq9WRvWGXK8HtydqjUerBeoMxWMZ2k+jaMtQA7zPdzyB2zD0ftflcN2qw5NtJYXqxcm2+7CT8ih2rJtNc8SSe1vGHjPWL5ZXhJk5bk9Kx+dUb19fWzxX8p96WX9rpzF9JhhvNmE8N9k2s8/Hd/ll8GTU3TWN0lJJxl9SUW3D6uWp92fe+7OCCxWShKLsj62ctVyzzbeP5nd6zWOjMO8musRLbiEs2KM2oxk6vVbbwue4LsH5EKpk9ilNYi4ZaqxOUa5KSi3v7lgX/ANFdH8hzLIr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8" name="AutoShape 20" descr="data:image/jpeg;base64,/9j/4AAQSkZJRgABAQAAAQABAAD/2wCEAAkGBhQSEBQUEhQUFBQUFRQUFBUUFBQUFBQUFBQVFBQUFBQXHCYeFxkkGRQUHy8gIycpLCwsFR4xNTAqNSYrLCkBCQoKDgwOGg8PGiwcHBwpLCksLCwpKSksLCksLCwsLCksKSkpLCwsKSkpLCwsLCwsLCwpLCwsKSwsKSwsLCwsKf/AABEIAL4BCQMBIgACEQEDEQH/xAAbAAABBQEBAAAAAAAAAAAAAAACAAEDBAUGB//EADsQAAICAQIDBAYIBAcBAAAAAAABAgMRBBIFIVETMUFhBiJxgZGhFDJCUrHB0fAHM0NyU2KCkqKy8RX/xAAZAQADAQEBAAAAAAAAAAAAAAAAAQIDBAX/xAAiEQEBAAMAAgIDAAMAAAAAAAAAAQIREgMhMUETIlEEMmH/2gAMAwEAAhEDEQA/APL0hxCwd2mJDpCwOgBh0h0h0gBDpDodACFgfA+BpJIfaOhJAYMD4CwLAxsOBKIWB8CMOBg8CwIBSFgfA+BgOBYCwLAAOBYCwLAaAdo2AhCAcDBYGaABwILA2BGYQsCAGFgcbAtGiwIdILBSQ4HwFgWABJDodIJRAg4CSHwEkOEZIJIJRC2DANotpLsFsAkeBsEu0baBgwLAewW0BsGBYD2i2gEeB8B7RYA9g2iwHgWB6MG0YPAzQgjwLAWBYDQAILaNgkBFgLAzAw4GwHgZgANCCFtEaIJISHGg2AkhKISQAyQSQ6QSiBGUQoxHUSSMBkaMQ1AKMSRQGAKI+wnhTk1+H+i19v1YNLq+RcxtRcpGDsGdZ3NH8NrX9aSXsRM/4Zy++/gg4T+XFwGwZxOz1X8O7Y/Vkn7V+j/IxdZ6N3V53QbS8YrK/ULhTnkxv2xdgtpO6xnEhrEO0Wwl2i2jCHYLYS7BtowhcRsErQLiBo2gcEjQ2CTRiwG0M0SAMZoLAsCMGBmSNAtAA4EO0LAhtHgJIdRDUSiCohYCSHUQAVENRHSDUQSGMSWMR1EmhAcKmhWb3APRWzUv1ViPjJ93u6mh6HeiD1Et801Wv+T6Ly8z1jQ8PjXFRjFJJckissphPbP3l6jn+Ceg9NKT27pdZc/kdFXo0u5F2FRKqzmy89rXHwxSWmE9MX9gnAz/ACVf4ozJ6Yq38PTXcbTqI50mmPmsZ5eCV55x/wBCYWZlBbZdVy+PU894hwqdMtsl7/BnvlunMDjno/C6OGjqxzmbDWXj/wCx4q4jbTb43wGVEnybjnCfTyZlOAWaum+NmU3EGwbYTbBtgK0hcQHAsOAEoiNXaBcSxKIDiTQhcQcE20ZxJtNDgZxJXAZxJ2aLAzJGhsBsAwLAWBbQ2A4CSHUQ9pSQ7QlEJIPaLYCkHGI8YkkYjhFGJrcA4Q9RdGC7m8y8l4mfCB6X/Dfg+IO1rnLu8ki5/f4zyv8APt2HCuHquEYxWFFJL3GtCsjrWMFpI488rlW+GOoUYhJCSHM2hCEIAbALiGIArzqKl9JoyRBbAvHKyoyx3HL8Z4RGyLTXeeacb4C6ZcucfDqvJ/qey31GDxXhcbFiSTPQwymc9uH348vTyB1jbDquKeibi263y+6/1MK7Qyh9aLX78GLLGx045SqLgA4Ft1guoyuS5FN1gOBcdQLqIuS9KbgM4Fp1gusnY0quILiWnABwDYVnEbYWHABxHsldxFtJnEHaMtEohKJIoBKAFpGoBqJJGAagB6RxgSxgFGsljWEpaKirLSPaPRfTbaIpew8l4ZTm2C6yj+J7bwqrbBR6fMrO6wZ/Oel+qBOkBXEkON0kIQgBCEIAQhCAGZHNErZDZIAqXIz9REvXzKF8zs8Uri81jK1VZj6vSqWU0bOpmZtsjs+meDkuJcL2PK7mZ7pOxvryjj+MUyhc1DOJR3peHfiSXTmvmjk8uM+Y68MvqgdILpGepkoQm45hJ7d3SXRsePEY7mpJxa59eXXkc/tqCVJG6S/BKSzF5Q0qBdHpmyrAdZoSpInUPZaUXABwLkqiOVY9wlRwG2liVYHZjCRVBKouKgJacWxpUVIaqLa04a04bCpGoljUWo0EkaA2NH4XDFsP7o/iexaOXceSaevDT6NP4HrHC7N1cX1SNLd4MrNZ7a8GGR1khytyEIQAhCEAIQhADMr3RLJHNBCrJvZnX2GtqYGTqoHf4rLHD5JqsvVWmfZYWtVEzrWb5XUXjD7yjDSxs1+lhLun2sH7GotfMsQfMytVxFV6/SSf2HOb8OTxj/qcvl/1bYfLWXAl9C1WnfNxtucfJ1wjJNf7ZL3+RnavgMXLQ2Y/mKqu1d2XZFbZfHPwNbgfG6rKtW5S9bdZJZ/z1W5+eCe5R7DSWKSeZ6VJJ804uzuXw+Jw7sdOpXKw4PKm3URWWqoq1LrVLvx5rkTdkmsrufcdN9Bcde63jM9NJS6YWojn/imcj6O6lTpUfGv1X7Oe1/BNe4e78kOdJDKg1XSRypHsaZEqCGVBryoIZ0FdFpkypB7M0pUkfYj2WltacOOnL0ag1SGz0orTBR0xoRpDjSSemetOSRoL6oCVSDY0pRpO19FdXmva++PL3eBzSrRd4bqezmmu7ufsNMMvr+ozx29BrkSooaS/KTXiXIyM7NCXcSCEIRkIQgBCEIARHJhNkFswCvqGZWpL90jP1B3eKajj8nusjVxMy6s2L4FK6o1yqsJ6Zigc5xPQSstc13R9XPkubOrtr5DXcP21qC5ym8e995x+fPWo6PHjvdcVp9POumx/f7ve9v4EfELrFVTBZzFr3c+f5na6vh8XOEF3R9aX9sO74vLKb4ap2zbXKCx/rlza92fkc/TXljP0isjq52ZafYyi/wDVh/iUfQutq61Pu7OD9++WPzL92hWydj+3LEfYv/C36L6HCnb/AIjUI/2V5WffJz9yQrf4NNOVRHKotuJHIDU5VkU6y5JEM0AUp1EPZl2aIsDJpxrDVZPCJLGssldVBqstRqJFSOQKXZBdiXPo76MKGll0ZXKbVRVDuBeWhn91ksOGTf2Rzxl1B8F4o4PZL6r7n0fn5HUU35ObhwefT5mno9LZHk8Y9pdxmvdZ71fTajIPJnxvw8PkyxC4wuNi5ltYyOQKwLtCVJMjORE7COdw9FtJOZVtsAnfnuIbIN/aRrjh/WeWSO2wp2yDs0Mn/Va9nL8CP6FJf1n7+f4nVGFv2ryiV7kl3kuo0tn+Kv8AbH9DI1PDJyf835P9CuN/Z/kEr0pZfh3D/SlnfLkksRz08WvNlCfCLk01Y3ju5Z/Ejt0OobzLE+iksJe4wz/x8Lbla1x8uXxIuLVpKU39aXcv+sUVrrdtexP155y/b9aXzMvUaHVue7s4yx3Leox+GChdwfXzcnLZHdy9Vvkui6HFnjMb6rqxts9xrKhWyS/pV8kvvPxx5d3P2mipJJKOEkkklySS5JI5nRejF0PrTfxZpQ0E19pi/WfA91pStI5WFVVteLHcmGxpLKRDKZHKxkM7g2Ek7CLeRTtA7UYdbDWR6E0NbHocnDXE9euZ6Oq4+o6yOuj0RLHXrojloa4nr1o+aOo6iOu9nwJ46xnM160tVawfFpdYt9al9Q1dLqY9WqLlWoFzknvFd7SXmHGyRFXcWYSF7LrGnjORLW2PCRLFmWWX1ppJDxmx97HUhOSMlo5SZFOLJ3ICUypaV0rutgOh9SWVpFK41/Yv1D9HQ3ZIGV5DLUisqpYncI9AHGJVlqyGWs8ybjVyxdbRFOSKM9YQT1hncFdLlkkVbJlaerIJ6ozuB7TWSRUsYE9SVp3i4PaScitZMCd5XnePktpJzK8pgzuIJWhyNpJTA3/vkQStA7QfI2UdUTQ1Rjxv5ki1B6krz2zDVliGsMOOo8/30JYakcTXQV6st06o5uGpLFWr8ykV1VOpNCjUHJUa3zL9Gu8ytRFdfRaXqpo5XT8QNPT68yywR1Y6OsnhExqdb0L1Op6s5c8L9Ovx+WfC8oiaI4Wrw/EF2rzMdV09TRrCvOYVli6lOy1Y5G+GLl8mZWWlWzUEWou9xnXak6ccGHVq7PVFeerM6zU+ZWs1RXEazKtGesK89YZ89SQT1JNxjWZtKWsIZaszZagjlqDK4rmTRlqyKWqM6WoInqCOF9tCeqIJakoyvIpXi4h9r0tQRSuKUriN3C4h9LkrSKVpVdwDuDgdLDsA7QrStA7YOB0pK4JXFTcPvNNseV1Xhx1JQUx1MqUuWnHVkkNYZSmFGwfSbi3Ia0s1cQ/eTnFcyWGoZcyTcNuro4p+8mhp+LdWcRDVMsV61lzJncHoOn4svvLJf03GeeN36HnFfEmi1DijQ7ZWdwej18b7+fwJlxrwyeew4m2vYTR4m/xYuMaXNd5LiSfL88/Ir6nVx+9n2fmceuLP4+ZBZxR8w5kLmumu1y6soajXowJ8SIZa59/iV0rlr2a5FWerMqeqZG9QydtJGlLVkUtWZstQyH6QTtemq9WRvWGXK8HtydqjUerBeoMxWMZ2k+jaMtQA7zPdzyB2zD0ftflcN2qw5NtJYXqxcm2+7CT8ih2rJtNc8SSe1vGHjPWL5ZXhJk5bk9Kx+dUb19fWzxX8p96WX9rpzF9JhhvNmE8N9k2s8/Hd/ll8GTU3TWN0lJJxl9SUW3D6uWp92fe+7OCCxWShKLsj62ctVyzzbeP5nd6zWOjMO8musRLbiEs2KM2oxk6vVbbwue4LsH5EKpk9ilNYi4ZaqxOUa5KSi3v7lgX/ANFdH8hzLIr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" name="Управляющая кнопка: настраиваемая 22">
            <a:hlinkClick r:id="rId2" action="ppaction://hlinksldjump" highlightClick="1"/>
          </p:cNvPr>
          <p:cNvSpPr/>
          <p:nvPr/>
        </p:nvSpPr>
        <p:spPr>
          <a:xfrm>
            <a:off x="395536" y="6021288"/>
            <a:ext cx="2016224" cy="432048"/>
          </a:xfrm>
          <a:prstGeom prst="actionButtonBlank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подсказка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611560" y="908720"/>
            <a:ext cx="8064896" cy="720080"/>
          </a:xfrm>
          <a:effectLst/>
        </p:spPr>
        <p:txBody>
          <a:bodyPr>
            <a:prstTxWarp prst="textInflateTop">
              <a:avLst/>
            </a:prstTxWarp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31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по горизонтали</a:t>
            </a:r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: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48130" name="Picture 2" descr="http://class-fizika.narod.ru/phys/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1988840"/>
            <a:ext cx="3744416" cy="4508583"/>
          </a:xfrm>
          <a:prstGeom prst="rect">
            <a:avLst/>
          </a:prstGeom>
          <a:noFill/>
        </p:spPr>
      </p:pic>
      <p:sp>
        <p:nvSpPr>
          <p:cNvPr id="14" name="Управляющая кнопка: домой 13">
            <a:hlinkClick r:id="rId4" action="ppaction://hlinksldjump" highlightClick="1"/>
          </p:cNvPr>
          <p:cNvSpPr/>
          <p:nvPr/>
        </p:nvSpPr>
        <p:spPr>
          <a:xfrm>
            <a:off x="539552" y="4797152"/>
            <a:ext cx="1296144" cy="648072"/>
          </a:xfrm>
          <a:prstGeom prst="actionButtonHome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2" descr="http://fizika7klass.narod.ru/olderfiles/1/0004-004-Karbonovye-kisloty-eto-or-9477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4288" y="4437112"/>
            <a:ext cx="1728192" cy="209279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AutoShape 4" descr="data:image/jpeg;base64,/9j/4AAQSkZJRgABAQAAAQABAAD/2wBDAAkGBwgHBgkIBwgKCgkLDRYPDQwMDRsUFRAWIB0iIiAdHx8kKDQsJCYxJx8fLT0tMTU3Ojo6Iys/RD84QzQ5Ojf/2wBDAQoKCg0MDRoPDxo3JR8lNzc3Nzc3Nzc3Nzc3Nzc3Nzc3Nzc3Nzc3Nzc3Nzc3Nzc3Nzc3Nzc3Nzc3Nzc3Nzc3Nzf/wAARCAEUALcDASIAAhEBAxEB/8QAHAABAQACAgMAAAAAAAAAAAAAAAECAwUGBAcI/8QANBABAAIBAgUCAwYEBwAAAAAAAAECAwQRBQYSITEHYUFRcRMUIoGRoSSSscEyQmSCotHw/8QAGgEBAQADAQEAAAAAAAAAAAAAAAECAwQFBv/EACYRAQACAgEEAQMFAAAAAAAAAAABAgMRBBIhMWEFFFGxMjNxocH/2gAMAwEAAhEDEQA/APR4AAAACqAAAAAIgAqgAAAAAAAAAACIAAAAAKoAACxG6CCoAAoAAAIgAAAqgCIAAAAAKoosQgbPM4ZpLavUWx1jfpw5ck/StLW/s8atXsz0w5dxarl/mfjGau9tNoM2LF7TbHbef02/VpzXmtJmPLbirE2iZ8PWExsjflp02mGmYbYlrmNMRUVABQARAAAAAAAAABVAAWGdYYw2VhjKw3YadVoe+/TfRxp/Sfjd5jvnrqJ+sRiiP+3o7QY+vLWPd9I8s6T7v6VZMe205NJntP59TlyW3bXqZddKapE/eYh8063H05bR7vCtDl+LY+nUXj3cVZux23WGrNXptMNcsWUpLa0IAoAIgAAAAAAAAAqiwiwgyhtp5aobaeUllDmeC4+vU44931Dp9NGHkaMG3jh07/WabvmXlqvXxDDSPNrRD6u1eGI4TmwV8RgtSP5dnH07vafX5dl7ax0j3+HyZx2u2ryfVwd/LnOPW31eT6uDv5bcH6IYcr9yWuWMspYuhyIAoAAAIgAoAIAAACqKggyhsrLVDOJRYds9PqRqOauF4Z8X1WOJ+nVD6vyR1Y7R84mHyn6Wfi564PH+oif03l9V1tvVo3EXmv3hsvaZrV8e8ct/G5o+Vpj93EWlyvMcTj4zrcc/5M96/paXETLZjjVYXNbd5SUEbGkAUAEQAAAAAAAAAVQAFWJYqg7P6daqNJzhw7NM7dOSdvr0zEPpfljjEa/S3rknbJiv0zEz5j4Pkrh2otpNdg1Fe048lbR+UvdfDuYMWi4h+DLEUzRFvz+DyvkKXreuSjv4tK5cdqT5erefcX2HOHGMUeK6zLt/NMuvS7F6h5Yzc48Ty1neL5erf6xDrj0sfekT6hxZO1pgRUZsABVAEQAAAAAAAAAVQABtrp81sNs1cOS2Ks7WyRSZrE+8+Gp7g9OqUx8pY6Wm1Ptb3vNq+e87fHtPaIcnL5P0+OL633dXE431F5rvXZ6gjs5iNfnvOO1bz+GsfHx2d213p3otVqcubFxS+Gclpt0Rp46Y3+Ubw8jS+n+DBwrVaX7/AEyZs0T05bYpjp7du28tE/Kcbp8/1LfX43PFpie0PWfE9ROq1uTLa3VM7bz8+2zxXesnpjxOO+PW6S8f7o/s8DL6fcdplilaYbxM7dUX2iP2b453Gt4vDRPC5Eeay6mOQ47wrPwTiWTQam+O+SlazNscztO8RPxj3ce6a2i0RaPEua1ZrMxPmABkgAiAAAAAAAAAAAAo9scj6iI5Y01Z8xFo/wCUvU7v/Kuo+z4JhpE/C39Zef8AJ06sMR7ep8TOs0/x/sO6feKxMd2+uqiPi6zOr2rWd22NX7vCnA+g6nZa6zaf8TOdfERvMw6z98nbywya2YrPdhHHNum+oVoycw2zRO/2mKs/pvH9nWXJ8x6idRxbNM+K7Vj/AN+bjH1XHrNcNY9PkuVMWz3mPuAN7QAIgAAAAAAAAAAAA7XwHP0cPx138RP9ZdUc3oM8VwxFZ7RGzm5VeqmndwL9GSZ9OwTm3p5/dnTPMVjeXERn7Mq6jt5efOJ7MZnL/ePdry6n8M93GzqPdqy6jt5Ixdy2fs4PiVuvXZrfOzxmzUz1Z8k/OzW9isarEPm8k7vMgDJiAAAAAAAIgAAAAAqjzNJk6Mc/V4bdhnarC8bhnjt0228+maZr5MWS0RPU8WL7MutpmjrjK8uczVky7w0TdhaxGMtmlovO97T7sVnzKOhwyACAAACgAgAAAAAKoAAzpPZgsJJDbEst+zXEsvgxmGyJJlJlJljuaSZYgM2AAAAiAAAAAAAAACqAALCCDKGfwa4Z79kWGMoSCIAyAAAAAAQAFAEQAAAVQAABBV3RUEAUQBQAAAAAAAAAAAAAQAAAAVUEABRAAAAAFAAAAAAABAAAF2TYFQAUQBUAABQAAAA2U3EAAEFAQUBBSOwHdU3QF7QgAAKACBssQu5Iuk2Nlg2EY7C+F8gxGXSkxsCbgAoAL8EBFQBUAAAAAFAjyCDJAQVQFhCABGUAEG0A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data:image/jpeg;base64,/9j/4AAQSkZJRgABAQAAAQABAAD/2wBDAAkGBwgHBgkIBwgKCgkLDRYPDQwMDRsUFRAWIB0iIiAdHx8kKDQsJCYxJx8fLT0tMTU3Ojo6Iys/RD84QzQ5Ojf/2wBDAQoKCg0MDRoPDxo3JR8lNzc3Nzc3Nzc3Nzc3Nzc3Nzc3Nzc3Nzc3Nzc3Nzc3Nzc3Nzc3Nzc3Nzc3Nzc3Nzc3Nzf/wAARCAEUALcDASIAAhEBAxEB/8QAHAABAQACAgMAAAAAAAAAAAAAAAECAwUGBAcI/8QANBABAAIBAgUCAwYEBwAAAAAAAAECAwQRBQYSITEHYUFRcRMUIoGRoSSSscEyQmSCotHw/8QAGgEBAQADAQEAAAAAAAAAAAAAAAECAwQFBv/EACYRAQACAgEEAQMFAAAAAAAAAAABAgMRBBIhMWEFFFGxMjNxocH/2gAMAwEAAhEDEQA/APR4AAAACqAAAAAIgAqgAAAAAAAAAACIAAAAAKoAACxG6CCoAAoAAAIgAAAqgCIAAAAAKoosQgbPM4ZpLavUWx1jfpw5ck/StLW/s8atXsz0w5dxarl/mfjGau9tNoM2LF7TbHbef02/VpzXmtJmPLbirE2iZ8PWExsjflp02mGmYbYlrmNMRUVABQARAAAAAAAAABVAAWGdYYw2VhjKw3YadVoe+/TfRxp/Sfjd5jvnrqJ+sRiiP+3o7QY+vLWPd9I8s6T7v6VZMe205NJntP59TlyW3bXqZddKapE/eYh8063H05bR7vCtDl+LY+nUXj3cVZux23WGrNXptMNcsWUpLa0IAoAIgAAAAAAAAAqiwiwgyhtp5aobaeUllDmeC4+vU44931Dp9NGHkaMG3jh07/WabvmXlqvXxDDSPNrRD6u1eGI4TmwV8RgtSP5dnH07vafX5dl7ax0j3+HyZx2u2ryfVwd/LnOPW31eT6uDv5bcH6IYcr9yWuWMspYuhyIAoAAAIgAoAIAAACqKggyhsrLVDOJRYds9PqRqOauF4Z8X1WOJ+nVD6vyR1Y7R84mHyn6Wfi564PH+oif03l9V1tvVo3EXmv3hsvaZrV8e8ct/G5o+Vpj93EWlyvMcTj4zrcc/5M96/paXETLZjjVYXNbd5SUEbGkAUAEQAAAAAAAAAVQAFWJYqg7P6daqNJzhw7NM7dOSdvr0zEPpfljjEa/S3rknbJiv0zEz5j4Pkrh2otpNdg1Fe048lbR+UvdfDuYMWi4h+DLEUzRFvz+DyvkKXreuSjv4tK5cdqT5erefcX2HOHGMUeK6zLt/NMuvS7F6h5Yzc48Ty1neL5erf6xDrj0sfekT6hxZO1pgRUZsABVAEQAAAAAAAAAVQABtrp81sNs1cOS2Ks7WyRSZrE+8+Gp7g9OqUx8pY6Wm1Ptb3vNq+e87fHtPaIcnL5P0+OL633dXE431F5rvXZ6gjs5iNfnvOO1bz+GsfHx2d213p3otVqcubFxS+Gclpt0Rp46Y3+Ubw8jS+n+DBwrVaX7/AEyZs0T05bYpjp7du28tE/Kcbp8/1LfX43PFpie0PWfE9ROq1uTLa3VM7bz8+2zxXesnpjxOO+PW6S8f7o/s8DL6fcdplilaYbxM7dUX2iP2b453Gt4vDRPC5Eeay6mOQ47wrPwTiWTQam+O+SlazNscztO8RPxj3ce6a2i0RaPEua1ZrMxPmABkgAiAAAAAAAAAAAAo9scj6iI5Y01Z8xFo/wCUvU7v/Kuo+z4JhpE/C39Zef8AJ06sMR7ep8TOs0/x/sO6feKxMd2+uqiPi6zOr2rWd22NX7vCnA+g6nZa6zaf8TOdfERvMw6z98nbywya2YrPdhHHNum+oVoycw2zRO/2mKs/pvH9nWXJ8x6idRxbNM+K7Vj/AN+bjH1XHrNcNY9PkuVMWz3mPuAN7QAIgAAAAAAAAAAAA7XwHP0cPx138RP9ZdUc3oM8VwxFZ7RGzm5VeqmndwL9GSZ9OwTm3p5/dnTPMVjeXERn7Mq6jt5efOJ7MZnL/ePdry6n8M93GzqPdqy6jt5Ixdy2fs4PiVuvXZrfOzxmzUz1Z8k/OzW9isarEPm8k7vMgDJiAAAAAAAIgAAAAAqjzNJk6Mc/V4bdhnarC8bhnjt0228+maZr5MWS0RPU8WL7MutpmjrjK8uczVky7w0TdhaxGMtmlovO97T7sVnzKOhwyACAAACgAgAAAAAKoAAzpPZgsJJDbEst+zXEsvgxmGyJJlJlJljuaSZYgM2AAAAiAAAAAAAAACqAALCCDKGfwa4Z79kWGMoSCIAyAAAAAAQAFAEQAAAVQAABBV3RUEAUQBQAAAAAAAAAAAAAQAAAAVUEABRAAAAAFAAAAAAABAAAF2TYFQAUQBUAABQAAAA2U3EAAEFAQUBBSOwHdU3QF7QgAAKACBssQu5Iuk2Nlg2EY7C+F8gxGXSkxsCbgAoAL8EBFQBUAAAAAFAjyCDJAQVQFhCABGUAEG0A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6" name="AutoShape 8" descr="data:image/jpeg;base64,/9j/4AAQSkZJRgABAQAAAQABAAD/2wBDAAkGBwgHBgkIBwgKCgkLDRYPDQwMDRsUFRAWIB0iIiAdHx8kKDQsJCYxJx8fLT0tMTU3Ojo6Iys/RD84QzQ5Ojf/2wBDAQoKCg0MDRoPDxo3JR8lNzc3Nzc3Nzc3Nzc3Nzc3Nzc3Nzc3Nzc3Nzc3Nzc3Nzc3Nzc3Nzc3Nzc3Nzc3Nzc3Nzf/wAARCAEUALcDASIAAhEBAxEB/8QAHAABAQACAgMAAAAAAAAAAAAAAAECAwUGBAcI/8QANBABAAIBAgUCAwYEBwAAAAAAAAECAwQRBQYSITEHYUFRcRMUIoGRoSSSscEyQmSCotHw/8QAGgEBAQADAQEAAAAAAAAAAAAAAAECAwQFBv/EACYRAQACAgEEAQMFAAAAAAAAAAABAgMRBBIhMWEFFFGxMjNxocH/2gAMAwEAAhEDEQA/APR4AAAACqAAAAAIgAqgAAAAAAAAAACIAAAAAKoAACxG6CCoAAoAAAIgAAAqgCIAAAAAKoosQgbPM4ZpLavUWx1jfpw5ck/StLW/s8atXsz0w5dxarl/mfjGau9tNoM2LF7TbHbef02/VpzXmtJmPLbirE2iZ8PWExsjflp02mGmYbYlrmNMRUVABQARAAAAAAAAABVAAWGdYYw2VhjKw3YadVoe+/TfRxp/Sfjd5jvnrqJ+sRiiP+3o7QY+vLWPd9I8s6T7v6VZMe205NJntP59TlyW3bXqZddKapE/eYh8063H05bR7vCtDl+LY+nUXj3cVZux23WGrNXptMNcsWUpLa0IAoAIgAAAAAAAAAqiwiwgyhtp5aobaeUllDmeC4+vU44931Dp9NGHkaMG3jh07/WabvmXlqvXxDDSPNrRD6u1eGI4TmwV8RgtSP5dnH07vafX5dl7ax0j3+HyZx2u2ryfVwd/LnOPW31eT6uDv5bcH6IYcr9yWuWMspYuhyIAoAAAIgAoAIAAACqKggyhsrLVDOJRYds9PqRqOauF4Z8X1WOJ+nVD6vyR1Y7R84mHyn6Wfi564PH+oif03l9V1tvVo3EXmv3hsvaZrV8e8ct/G5o+Vpj93EWlyvMcTj4zrcc/5M96/paXETLZjjVYXNbd5SUEbGkAUAEQAAAAAAAAAVQAFWJYqg7P6daqNJzhw7NM7dOSdvr0zEPpfljjEa/S3rknbJiv0zEz5j4Pkrh2otpNdg1Fe048lbR+UvdfDuYMWi4h+DLEUzRFvz+DyvkKXreuSjv4tK5cdqT5erefcX2HOHGMUeK6zLt/NMuvS7F6h5Yzc48Ty1neL5erf6xDrj0sfekT6hxZO1pgRUZsABVAEQAAAAAAAAAVQABtrp81sNs1cOS2Ks7WyRSZrE+8+Gp7g9OqUx8pY6Wm1Ptb3vNq+e87fHtPaIcnL5P0+OL633dXE431F5rvXZ6gjs5iNfnvOO1bz+GsfHx2d213p3otVqcubFxS+Gclpt0Rp46Y3+Ubw8jS+n+DBwrVaX7/AEyZs0T05bYpjp7du28tE/Kcbp8/1LfX43PFpie0PWfE9ROq1uTLa3VM7bz8+2zxXesnpjxOO+PW6S8f7o/s8DL6fcdplilaYbxM7dUX2iP2b453Gt4vDRPC5Eeay6mOQ47wrPwTiWTQam+O+SlazNscztO8RPxj3ce6a2i0RaPEua1ZrMxPmABkgAiAAAAAAAAAAAAo9scj6iI5Y01Z8xFo/wCUvU7v/Kuo+z4JhpE/C39Zef8AJ06sMR7ep8TOs0/x/sO6feKxMd2+uqiPi6zOr2rWd22NX7vCnA+g6nZa6zaf8TOdfERvMw6z98nbywya2YrPdhHHNum+oVoycw2zRO/2mKs/pvH9nWXJ8x6idRxbNM+K7Vj/AN+bjH1XHrNcNY9PkuVMWz3mPuAN7QAIgAAAAAAAAAAAA7XwHP0cPx138RP9ZdUc3oM8VwxFZ7RGzm5VeqmndwL9GSZ9OwTm3p5/dnTPMVjeXERn7Mq6jt5efOJ7MZnL/ePdry6n8M93GzqPdqy6jt5Ixdy2fs4PiVuvXZrfOzxmzUz1Z8k/OzW9isarEPm8k7vMgDJiAAAAAAAIgAAAAAqjzNJk6Mc/V4bdhnarC8bhnjt0228+maZr5MWS0RPU8WL7MutpmjrjK8uczVky7w0TdhaxGMtmlovO97T7sVnzKOhwyACAAACgAgAAAAAKoAAzpPZgsJJDbEst+zXEsvgxmGyJJlJlJljuaSZYgM2AAAAiAAAAAAAAACqAALCCDKGfwa4Z79kWGMoSCIAyAAAAAAQAFAEQAAAVQAABBV3RUEAUQBQAAAAAAAAAAAAAQAAAAVUEABRAAAAAFAAAAAAABAAAF2TYFQAUQBUAABQAAAA2U3EAAEFAQUBBSOwHdU3QF7QgAAKACBssQu5Iuk2Nlg2EY7C+F8gxGXSkxsCbgAoAL8EBFQBUAAAAAFAjyCDJAQVQFhCABGUAEG0A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8" name="AutoShape 10" descr="data:image/jpeg;base64,/9j/4AAQSkZJRgABAQAAAQABAAD/2wBDAAkGBwgHBgkIBwgKCgkLDRYPDQwMDRsUFRAWIB0iIiAdHx8kKDQsJCYxJx8fLT0tMTU3Ojo6Iys/RD84QzQ5Ojf/2wBDAQoKCg0MDRoPDxo3JR8lNzc3Nzc3Nzc3Nzc3Nzc3Nzc3Nzc3Nzc3Nzc3Nzc3Nzc3Nzc3Nzc3Nzc3Nzc3Nzc3Nzf/wAARCAEUALcDASIAAhEBAxEB/8QAHAABAQACAgMAAAAAAAAAAAAAAAECAwUGBAcI/8QANBABAAIBAgUCAwYEBwAAAAAAAAECAwQRBQYSITEHYUFRcRMUIoGRoSSSscEyQmSCotHw/8QAGgEBAQADAQEAAAAAAAAAAAAAAAECAwQFBv/EACYRAQACAgEEAQMFAAAAAAAAAAABAgMRBBIhMWEFFFGxMjNxocH/2gAMAwEAAhEDEQA/APR4AAAACqAAAAAIgAqgAAAAAAAAAACIAAAAAKoAACxG6CCoAAoAAAIgAAAqgCIAAAAAKoosQgbPM4ZpLavUWx1jfpw5ck/StLW/s8atXsz0w5dxarl/mfjGau9tNoM2LF7TbHbef02/VpzXmtJmPLbirE2iZ8PWExsjflp02mGmYbYlrmNMRUVABQARAAAAAAAAABVAAWGdYYw2VhjKw3YadVoe+/TfRxp/Sfjd5jvnrqJ+sRiiP+3o7QY+vLWPd9I8s6T7v6VZMe205NJntP59TlyW3bXqZddKapE/eYh8063H05bR7vCtDl+LY+nUXj3cVZux23WGrNXptMNcsWUpLa0IAoAIgAAAAAAAAAqiwiwgyhtp5aobaeUllDmeC4+vU44931Dp9NGHkaMG3jh07/WabvmXlqvXxDDSPNrRD6u1eGI4TmwV8RgtSP5dnH07vafX5dl7ax0j3+HyZx2u2ryfVwd/LnOPW31eT6uDv5bcH6IYcr9yWuWMspYuhyIAoAAAIgAoAIAAACqKggyhsrLVDOJRYds9PqRqOauF4Z8X1WOJ+nVD6vyR1Y7R84mHyn6Wfi564PH+oif03l9V1tvVo3EXmv3hsvaZrV8e8ct/G5o+Vpj93EWlyvMcTj4zrcc/5M96/paXETLZjjVYXNbd5SUEbGkAUAEQAAAAAAAAAVQAFWJYqg7P6daqNJzhw7NM7dOSdvr0zEPpfljjEa/S3rknbJiv0zEz5j4Pkrh2otpNdg1Fe048lbR+UvdfDuYMWi4h+DLEUzRFvz+DyvkKXreuSjv4tK5cdqT5erefcX2HOHGMUeK6zLt/NMuvS7F6h5Yzc48Ty1neL5erf6xDrj0sfekT6hxZO1pgRUZsABVAEQAAAAAAAAAVQABtrp81sNs1cOS2Ks7WyRSZrE+8+Gp7g9OqUx8pY6Wm1Ptb3vNq+e87fHtPaIcnL5P0+OL633dXE431F5rvXZ6gjs5iNfnvOO1bz+GsfHx2d213p3otVqcubFxS+Gclpt0Rp46Y3+Ubw8jS+n+DBwrVaX7/AEyZs0T05bYpjp7du28tE/Kcbp8/1LfX43PFpie0PWfE9ROq1uTLa3VM7bz8+2zxXesnpjxOO+PW6S8f7o/s8DL6fcdplilaYbxM7dUX2iP2b453Gt4vDRPC5Eeay6mOQ47wrPwTiWTQam+O+SlazNscztO8RPxj3ce6a2i0RaPEua1ZrMxPmABkgAiAAAAAAAAAAAAo9scj6iI5Y01Z8xFo/wCUvU7v/Kuo+z4JhpE/C39Zef8AJ06sMR7ep8TOs0/x/sO6feKxMd2+uqiPi6zOr2rWd22NX7vCnA+g6nZa6zaf8TOdfERvMw6z98nbywya2YrPdhHHNum+oVoycw2zRO/2mKs/pvH9nWXJ8x6idRxbNM+K7Vj/AN+bjH1XHrNcNY9PkuVMWz3mPuAN7QAIgAAAAAAAAAAAA7XwHP0cPx138RP9ZdUc3oM8VwxFZ7RGzm5VeqmndwL9GSZ9OwTm3p5/dnTPMVjeXERn7Mq6jt5efOJ7MZnL/ePdry6n8M93GzqPdqy6jt5Ixdy2fs4PiVuvXZrfOzxmzUz1Z8k/OzW9isarEPm8k7vMgDJiAAAAAAAIgAAAAAqjzNJk6Mc/V4bdhnarC8bhnjt0228+maZr5MWS0RPU8WL7MutpmjrjK8uczVky7w0TdhaxGMtmlovO97T7sVnzKOhwyACAAACgAgAAAAAKoAAzpPZgsJJDbEst+zXEsvgxmGyJJlJlJljuaSZYgM2AAAAiAAAAAAAAACqAALCCDKGfwa4Z79kWGMoSCIAyAAAAAAQAFAEQAAAVQAABBV3RUEAUQBQAAAAAAAAAAAAAQAAAAVUEABRAAAAAFAAAAAAABAAAF2TYFQAUQBUAABQAAAA2U3EAAEFAQUBBSOwHdU3QF7QgAAKACBssQu5Iuk2Nlg2EY7C+F8gxGXSkxsCbgAoAL8EBFQBUAAAAAFAjyCDJAQVQFhCABGUAEG0A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0" name="AutoShape 12" descr="data:image/jpeg;base64,/9j/4AAQSkZJRgABAQAAAQABAAD/2wBDAAkGBwgHBgkIBwgKCgkLDRYPDQwMDRsUFRAWIB0iIiAdHx8kKDQsJCYxJx8fLT0tMTU3Ojo6Iys/RD84QzQ5Ojf/2wBDAQoKCg0MDRoPDxo3JR8lNzc3Nzc3Nzc3Nzc3Nzc3Nzc3Nzc3Nzc3Nzc3Nzc3Nzc3Nzc3Nzc3Nzc3Nzc3Nzc3Nzf/wAARCAEUALcDASIAAhEBAxEB/8QAHAABAQACAgMAAAAAAAAAAAAAAAECAwUGBAcI/8QANBABAAIBAgUCAwYEBwAAAAAAAAECAwQRBQYSITEHYUFRcRMUIoGRoSSSscEyQmSCotHw/8QAGgEBAQADAQEAAAAAAAAAAAAAAAECAwQFBv/EACYRAQACAgEEAQMFAAAAAAAAAAABAgMRBBIhMWEFFFGxMjNxocH/2gAMAwEAAhEDEQA/APR4AAAACqAAAAAIgAqgAAAAAAAAAACIAAAAAKoAACxG6CCoAAoAAAIgAAAqgCIAAAAAKoosQgbPM4ZpLavUWx1jfpw5ck/StLW/s8atXsz0w5dxarl/mfjGau9tNoM2LF7TbHbef02/VpzXmtJmPLbirE2iZ8PWExsjflp02mGmYbYlrmNMRUVABQARAAAAAAAAABVAAWGdYYw2VhjKw3YadVoe+/TfRxp/Sfjd5jvnrqJ+sRiiP+3o7QY+vLWPd9I8s6T7v6VZMe205NJntP59TlyW3bXqZddKapE/eYh8063H05bR7vCtDl+LY+nUXj3cVZux23WGrNXptMNcsWUpLa0IAoAIgAAAAAAAAAqiwiwgyhtp5aobaeUllDmeC4+vU44931Dp9NGHkaMG3jh07/WabvmXlqvXxDDSPNrRD6u1eGI4TmwV8RgtSP5dnH07vafX5dl7ax0j3+HyZx2u2ryfVwd/LnOPW31eT6uDv5bcH6IYcr9yWuWMspYuhyIAoAAAIgAoAIAAACqKggyhsrLVDOJRYds9PqRqOauF4Z8X1WOJ+nVD6vyR1Y7R84mHyn6Wfi564PH+oif03l9V1tvVo3EXmv3hsvaZrV8e8ct/G5o+Vpj93EWlyvMcTj4zrcc/5M96/paXETLZjjVYXNbd5SUEbGkAUAEQAAAAAAAAAVQAFWJYqg7P6daqNJzhw7NM7dOSdvr0zEPpfljjEa/S3rknbJiv0zEz5j4Pkrh2otpNdg1Fe048lbR+UvdfDuYMWi4h+DLEUzRFvz+DyvkKXreuSjv4tK5cdqT5erefcX2HOHGMUeK6zLt/NMuvS7F6h5Yzc48Ty1neL5erf6xDrj0sfekT6hxZO1pgRUZsABVAEQAAAAAAAAAVQABtrp81sNs1cOS2Ks7WyRSZrE+8+Gp7g9OqUx8pY6Wm1Ptb3vNq+e87fHtPaIcnL5P0+OL633dXE431F5rvXZ6gjs5iNfnvOO1bz+GsfHx2d213p3otVqcubFxS+Gclpt0Rp46Y3+Ubw8jS+n+DBwrVaX7/AEyZs0T05bYpjp7du28tE/Kcbp8/1LfX43PFpie0PWfE9ROq1uTLa3VM7bz8+2zxXesnpjxOO+PW6S8f7o/s8DL6fcdplilaYbxM7dUX2iP2b453Gt4vDRPC5Eeay6mOQ47wrPwTiWTQam+O+SlazNscztO8RPxj3ce6a2i0RaPEua1ZrMxPmABkgAiAAAAAAAAAAAAo9scj6iI5Y01Z8xFo/wCUvU7v/Kuo+z4JhpE/C39Zef8AJ06sMR7ep8TOs0/x/sO6feKxMd2+uqiPi6zOr2rWd22NX7vCnA+g6nZa6zaf8TOdfERvMw6z98nbywya2YrPdhHHNum+oVoycw2zRO/2mKs/pvH9nWXJ8x6idRxbNM+K7Vj/AN+bjH1XHrNcNY9PkuVMWz3mPuAN7QAIgAAAAAAAAAAAA7XwHP0cPx138RP9ZdUc3oM8VwxFZ7RGzm5VeqmndwL9GSZ9OwTm3p5/dnTPMVjeXERn7Mq6jt5efOJ7MZnL/ePdry6n8M93GzqPdqy6jt5Ixdy2fs4PiVuvXZrfOzxmzUz1Z8k/OzW9isarEPm8k7vMgDJiAAAAAAAIgAAAAAqjzNJk6Mc/V4bdhnarC8bhnjt0228+maZr5MWS0RPU8WL7MutpmjrjK8uczVky7w0TdhaxGMtmlovO97T7sVnzKOhwyACAAACgAgAAAAAKoAAzpPZgsJJDbEst+zXEsvgxmGyJJlJlJljuaSZYgM2AAAAiAAAAAAAAACqAALCCDKGfwa4Z79kWGMoSCIAyAAAAAAQAFAEQAAAVQAABBV3RUEAUQBQAAAAAAAAAAAAAQAAAAVUEABRAAAAAFAAAAAAABAAAF2TYFQAUQBUAABQAAAA2U3EAAEFAQUBBSOwHdU3QF7QgAAKACBssQu5Iuk2Nlg2EY7C+F8gxGXSkxsCbgAoAL8EBFQBUAAAAAFAjyCDJAQVQFhCABGUAEG0A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2" name="AutoShape 14" descr="data:image/jpeg;base64,/9j/4AAQSkZJRgABAQAAAQABAAD/2wBDAAkGBwgHBgkIBwgKCgkLDRYPDQwMDRsUFRAWIB0iIiAdHx8kKDQsJCYxJx8fLT0tMTU3Ojo6Iys/RD84QzQ5Ojf/2wBDAQoKCg0MDRoPDxo3JR8lNzc3Nzc3Nzc3Nzc3Nzc3Nzc3Nzc3Nzc3Nzc3Nzc3Nzc3Nzc3Nzc3Nzc3Nzc3Nzc3Nzf/wAARCAEUALcDASIAAhEBAxEB/8QAHAABAQACAgMAAAAAAAAAAAAAAAECAwUGBAcI/8QANBABAAIBAgUCAwYEBwAAAAAAAAECAwQRBQYSITEHYUFRcRMUIoGRoSSSscEyQmSCotHw/8QAGgEBAQADAQEAAAAAAAAAAAAAAAECAwQFBv/EACYRAQACAgEEAQMFAAAAAAAAAAABAgMRBBIhMWEFFFGxMjNxocH/2gAMAwEAAhEDEQA/APR4AAAACqAAAAAIgAqgAAAAAAAAAACIAAAAAKoAACxG6CCoAAoAAAIgAAAqgCIAAAAAKoosQgbPM4ZpLavUWx1jfpw5ck/StLW/s8atXsz0w5dxarl/mfjGau9tNoM2LF7TbHbef02/VpzXmtJmPLbirE2iZ8PWExsjflp02mGmYbYlrmNMRUVABQARAAAAAAAAABVAAWGdYYw2VhjKw3YadVoe+/TfRxp/Sfjd5jvnrqJ+sRiiP+3o7QY+vLWPd9I8s6T7v6VZMe205NJntP59TlyW3bXqZddKapE/eYh8063H05bR7vCtDl+LY+nUXj3cVZux23WGrNXptMNcsWUpLa0IAoAIgAAAAAAAAAqiwiwgyhtp5aobaeUllDmeC4+vU44931Dp9NGHkaMG3jh07/WabvmXlqvXxDDSPNrRD6u1eGI4TmwV8RgtSP5dnH07vafX5dl7ax0j3+HyZx2u2ryfVwd/LnOPW31eT6uDv5bcH6IYcr9yWuWMspYuhyIAoAAAIgAoAIAAACqKggyhsrLVDOJRYds9PqRqOauF4Z8X1WOJ+nVD6vyR1Y7R84mHyn6Wfi564PH+oif03l9V1tvVo3EXmv3hsvaZrV8e8ct/G5o+Vpj93EWlyvMcTj4zrcc/5M96/paXETLZjjVYXNbd5SUEbGkAUAEQAAAAAAAAAVQAFWJYqg7P6daqNJzhw7NM7dOSdvr0zEPpfljjEa/S3rknbJiv0zEz5j4Pkrh2otpNdg1Fe048lbR+UvdfDuYMWi4h+DLEUzRFvz+DyvkKXreuSjv4tK5cdqT5erefcX2HOHGMUeK6zLt/NMuvS7F6h5Yzc48Ty1neL5erf6xDrj0sfekT6hxZO1pgRUZsABVAEQAAAAAAAAAVQABtrp81sNs1cOS2Ks7WyRSZrE+8+Gp7g9OqUx8pY6Wm1Ptb3vNq+e87fHtPaIcnL5P0+OL633dXE431F5rvXZ6gjs5iNfnvOO1bz+GsfHx2d213p3otVqcubFxS+Gclpt0Rp46Y3+Ubw8jS+n+DBwrVaX7/AEyZs0T05bYpjp7du28tE/Kcbp8/1LfX43PFpie0PWfE9ROq1uTLa3VM7bz8+2zxXesnpjxOO+PW6S8f7o/s8DL6fcdplilaYbxM7dUX2iP2b453Gt4vDRPC5Eeay6mOQ47wrPwTiWTQam+O+SlazNscztO8RPxj3ce6a2i0RaPEua1ZrMxPmABkgAiAAAAAAAAAAAAo9scj6iI5Y01Z8xFo/wCUvU7v/Kuo+z4JhpE/C39Zef8AJ06sMR7ep8TOs0/x/sO6feKxMd2+uqiPi6zOr2rWd22NX7vCnA+g6nZa6zaf8TOdfERvMw6z98nbywya2YrPdhHHNum+oVoycw2zRO/2mKs/pvH9nWXJ8x6idRxbNM+K7Vj/AN+bjH1XHrNcNY9PkuVMWz3mPuAN7QAIgAAAAAAAAAAAA7XwHP0cPx138RP9ZdUc3oM8VwxFZ7RGzm5VeqmndwL9GSZ9OwTm3p5/dnTPMVjeXERn7Mq6jt5efOJ7MZnL/ePdry6n8M93GzqPdqy6jt5Ixdy2fs4PiVuvXZrfOzxmzUz1Z8k/OzW9isarEPm8k7vMgDJiAAAAAAAIgAAAAAqjzNJk6Mc/V4bdhnarC8bhnjt0228+maZr5MWS0RPU8WL7MutpmjrjK8uczVky7w0TdhaxGMtmlovO97T7sVnzKOhwyACAAACgAgAAAAAKoAAzpPZgsJJDbEst+zXEsvgxmGyJJlJlJljuaSZYgM2AAAAiAAAAAAAAACqAALCCDKGfwa4Z79kWGMoSCIAyAAAAAAQAFAEQAAAVQAABBV3RUEAUQBQAAAAAAAAAAAAAQAAAAVUEABRAAAAAFAAAAAAABAAAF2TYFQAUQBUAABQAAAA2U3EAAEFAQUBBSOwHdU3QF7QgAAKACBssQu5Iuk2Nlg2EY7C+F8gxGXSkxsCbgAoAL8EBFQBUAAAAAFAjyCDJAQVQFhCABGUAEG0A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6" name="AutoShape 18" descr="data:image/jpeg;base64,/9j/4AAQSkZJRgABAQAAAQABAAD/2wCEAAkGBhQSEBQUEhQUFBQUFRQUFBUUFBQUFBQUFBQVFBQUFBQXHCYeFxkkGRQUHy8gIycpLCwsFR4xNTAqNSYrLCkBCQoKDgwOGg8PGiwcHBwpLCksLCwpKSksLCksLCwsLCksKSkpLCwsKSkpLCwsLCwsLCwpLCwsKSwsKSwsLCwsKf/AABEIAL4BCQMBIgACEQEDEQH/xAAbAAABBQEBAAAAAAAAAAAAAAACAAEDBAUGB//EADsQAAICAQIDBAYIBAcBAAAAAAABAgMRBBIFIVETMUFhBiJxgZGhFDJCUrHB0fAHM0NyU2KCkqKy8RX/xAAZAQADAQEBAAAAAAAAAAAAAAAAAQIDBAX/xAAiEQEBAAMAAgIDAAMAAAAAAAAAAQIREgMhMUETIlEEMmH/2gAMAwEAAhEDEQA/APL0hxCwd2mJDpCwOgBh0h0h0gBDpDodACFgfA+BpJIfaOhJAYMD4CwLAxsOBKIWB8CMOBg8CwIBSFgfA+BgOBYCwLAAOBYCwLAaAdo2AhCAcDBYGaABwILA2BGYQsCAGFgcbAtGiwIdILBSQ4HwFgWABJDodIJRAg4CSHwEkOEZIJIJRC2DANotpLsFsAkeBsEu0baBgwLAewW0BsGBYD2i2gEeB8B7RYA9g2iwHgWB6MG0YPAzQgjwLAWBYDQAILaNgkBFgLAzAw4GwHgZgANCCFtEaIJISHGg2AkhKISQAyQSQ6QSiBGUQoxHUSSMBkaMQ1AKMSRQGAKI+wnhTk1+H+i19v1YNLq+RcxtRcpGDsGdZ3NH8NrX9aSXsRM/4Zy++/gg4T+XFwGwZxOz1X8O7Y/Vkn7V+j/IxdZ6N3V53QbS8YrK/ULhTnkxv2xdgtpO6xnEhrEO0Wwl2i2jCHYLYS7BtowhcRsErQLiBo2gcEjQ2CTRiwG0M0SAMZoLAsCMGBmSNAtAA4EO0LAhtHgJIdRDUSiCohYCSHUQAVENRHSDUQSGMSWMR1EmhAcKmhWb3APRWzUv1ViPjJ93u6mh6HeiD1Et801Wv+T6Ly8z1jQ8PjXFRjFJJckissphPbP3l6jn+Ceg9NKT27pdZc/kdFXo0u5F2FRKqzmy89rXHwxSWmE9MX9gnAz/ACVf4ozJ6Yq38PTXcbTqI50mmPmsZ5eCV55x/wBCYWZlBbZdVy+PU894hwqdMtsl7/BnvlunMDjno/C6OGjqxzmbDWXj/wCx4q4jbTb43wGVEnybjnCfTyZlOAWaum+NmU3EGwbYTbBtgK0hcQHAsOAEoiNXaBcSxKIDiTQhcQcE20ZxJtNDgZxJXAZxJ2aLAzJGhsBsAwLAWBbQ2A4CSHUQ9pSQ7QlEJIPaLYCkHGI8YkkYjhFGJrcA4Q9RdGC7m8y8l4mfCB6X/Dfg+IO1rnLu8ki5/f4zyv8APt2HCuHquEYxWFFJL3GtCsjrWMFpI488rlW+GOoUYhJCSHM2hCEIAbALiGIArzqKl9JoyRBbAvHKyoyx3HL8Z4RGyLTXeeacb4C6ZcucfDqvJ/qey31GDxXhcbFiSTPQwymc9uH348vTyB1jbDquKeibi263y+6/1MK7Qyh9aLX78GLLGx045SqLgA4Ft1guoyuS5FN1gOBcdQLqIuS9KbgM4Fp1gusnY0quILiWnABwDYVnEbYWHABxHsldxFtJnEHaMtEohKJIoBKAFpGoBqJJGAagB6RxgSxgFGsljWEpaKirLSPaPRfTbaIpew8l4ZTm2C6yj+J7bwqrbBR6fMrO6wZ/Oel+qBOkBXEkON0kIQgBCEIAQhCAGZHNErZDZIAqXIz9REvXzKF8zs8Uri81jK1VZj6vSqWU0bOpmZtsjs+meDkuJcL2PK7mZ7pOxvryjj+MUyhc1DOJR3peHfiSXTmvmjk8uM+Y68MvqgdILpGepkoQm45hJ7d3SXRsePEY7mpJxa59eXXkc/tqCVJG6S/BKSzF5Q0qBdHpmyrAdZoSpInUPZaUXABwLkqiOVY9wlRwG2liVYHZjCRVBKouKgJacWxpUVIaqLa04a04bCpGoljUWo0EkaA2NH4XDFsP7o/iexaOXceSaevDT6NP4HrHC7N1cX1SNLd4MrNZ7a8GGR1khytyEIQAhCEAIQhADMr3RLJHNBCrJvZnX2GtqYGTqoHf4rLHD5JqsvVWmfZYWtVEzrWb5XUXjD7yjDSxs1+lhLun2sH7GotfMsQfMytVxFV6/SSf2HOb8OTxj/qcvl/1bYfLWXAl9C1WnfNxtucfJ1wjJNf7ZL3+RnavgMXLQ2Y/mKqu1d2XZFbZfHPwNbgfG6rKtW5S9bdZJZ/z1W5+eCe5R7DSWKSeZ6VJJ804uzuXw+Jw7sdOpXKw4PKm3URWWqoq1LrVLvx5rkTdkmsrufcdN9Bcde63jM9NJS6YWojn/imcj6O6lTpUfGv1X7Oe1/BNe4e78kOdJDKg1XSRypHsaZEqCGVBryoIZ0FdFpkypB7M0pUkfYj2WltacOOnL0ag1SGz0orTBR0xoRpDjSSemetOSRoL6oCVSDY0pRpO19FdXmva++PL3eBzSrRd4bqezmmu7ufsNMMvr+ozx29BrkSooaS/KTXiXIyM7NCXcSCEIRkIQgBCEIARHJhNkFswCvqGZWpL90jP1B3eKajj8nusjVxMy6s2L4FK6o1yqsJ6Zigc5xPQSstc13R9XPkubOrtr5DXcP21qC5ym8e995x+fPWo6PHjvdcVp9POumx/f7ve9v4EfELrFVTBZzFr3c+f5na6vh8XOEF3R9aX9sO74vLKb4ap2zbXKCx/rlza92fkc/TXljP0isjq52ZafYyi/wDVh/iUfQutq61Pu7OD9++WPzL92hWydj+3LEfYv/C36L6HCnb/AIjUI/2V5WffJz9yQrf4NNOVRHKotuJHIDU5VkU6y5JEM0AUp1EPZl2aIsDJpxrDVZPCJLGssldVBqstRqJFSOQKXZBdiXPo76MKGll0ZXKbVRVDuBeWhn91ksOGTf2Rzxl1B8F4o4PZL6r7n0fn5HUU35ObhwefT5mno9LZHk8Y9pdxmvdZ71fTajIPJnxvw8PkyxC4wuNi5ltYyOQKwLtCVJMjORE7COdw9FtJOZVtsAnfnuIbIN/aRrjh/WeWSO2wp2yDs0Mn/Va9nL8CP6FJf1n7+f4nVGFv2ryiV7kl3kuo0tn+Kv8AbH9DI1PDJyf835P9CuN/Z/kEr0pZfh3D/SlnfLkksRz08WvNlCfCLk01Y3ju5Z/Ejt0OobzLE+iksJe4wz/x8Lbla1x8uXxIuLVpKU39aXcv+sUVrrdtexP155y/b9aXzMvUaHVue7s4yx3Leox+GChdwfXzcnLZHdy9Vvkui6HFnjMb6rqxts9xrKhWyS/pV8kvvPxx5d3P2mipJJKOEkkklySS5JI5nRejF0PrTfxZpQ0E19pi/WfA91pStI5WFVVteLHcmGxpLKRDKZHKxkM7g2Ek7CLeRTtA7UYdbDWR6E0NbHocnDXE9euZ6Oq4+o6yOuj0RLHXrojloa4nr1o+aOo6iOu9nwJ46xnM160tVawfFpdYt9al9Q1dLqY9WqLlWoFzknvFd7SXmHGyRFXcWYSF7LrGnjORLW2PCRLFmWWX1ppJDxmx97HUhOSMlo5SZFOLJ3ICUypaV0rutgOh9SWVpFK41/Yv1D9HQ3ZIGV5DLUisqpYncI9AHGJVlqyGWs8ybjVyxdbRFOSKM9YQT1hncFdLlkkVbJlaerIJ6ozuB7TWSRUsYE9SVp3i4PaScitZMCd5XnePktpJzK8pgzuIJWhyNpJTA3/vkQStA7QfI2UdUTQ1Rjxv5ki1B6krz2zDVliGsMOOo8/30JYakcTXQV6st06o5uGpLFWr8ykV1VOpNCjUHJUa3zL9Gu8ytRFdfRaXqpo5XT8QNPT68yywR1Y6OsnhExqdb0L1Op6s5c8L9Ovx+WfC8oiaI4Wrw/EF2rzMdV09TRrCvOYVli6lOy1Y5G+GLl8mZWWlWzUEWou9xnXak6ccGHVq7PVFeerM6zU+ZWs1RXEazKtGesK89YZ89SQT1JNxjWZtKWsIZaszZagjlqDK4rmTRlqyKWqM6WoInqCOF9tCeqIJakoyvIpXi4h9r0tQRSuKUriN3C4h9LkrSKVpVdwDuDgdLDsA7QrStA7YOB0pK4JXFTcPvNNseV1Xhx1JQUx1MqUuWnHVkkNYZSmFGwfSbi3Ia0s1cQ/eTnFcyWGoZcyTcNuro4p+8mhp+LdWcRDVMsV61lzJncHoOn4svvLJf03GeeN36HnFfEmi1DijQ7ZWdwej18b7+fwJlxrwyeew4m2vYTR4m/xYuMaXNd5LiSfL88/Ir6nVx+9n2fmceuLP4+ZBZxR8w5kLmumu1y6soajXowJ8SIZa59/iV0rlr2a5FWerMqeqZG9QydtJGlLVkUtWZstQyH6QTtemq9WRvWGXK8HtydqjUerBeoMxWMZ2k+jaMtQA7zPdzyB2zD0ftflcN2qw5NtJYXqxcm2+7CT8ih2rJtNc8SSe1vGHjPWL5ZXhJk5bk9Kx+dUb19fWzxX8p96WX9rpzF9JhhvNmE8N9k2s8/Hd/ll8GTU3TWN0lJJxl9SUW3D6uWp92fe+7OCCxWShKLsj62ctVyzzbeP5nd6zWOjMO8musRLbiEs2KM2oxk6vVbbwue4LsH5EKpk9ilNYi4ZaqxOUa5KSi3v7lgX/ANFdH8hzLIr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8" name="AutoShape 20" descr="data:image/jpeg;base64,/9j/4AAQSkZJRgABAQAAAQABAAD/2wCEAAkGBhQSEBQUEhQUFBQUFRQUFBUUFBQUFBQUFBQVFBQUFBQXHCYeFxkkGRQUHy8gIycpLCwsFR4xNTAqNSYrLCkBCQoKDgwOGg8PGiwcHBwpLCksLCwpKSksLCksLCwsLCksKSkpLCwsKSkpLCwsLCwsLCwpLCwsKSwsKSwsLCwsKf/AABEIAL4BCQMBIgACEQEDEQH/xAAbAAABBQEBAAAAAAAAAAAAAAACAAEDBAUGB//EADsQAAICAQIDBAYIBAcBAAAAAAABAgMRBBIFIVETMUFhBiJxgZGhFDJCUrHB0fAHM0NyU2KCkqKy8RX/xAAZAQADAQEBAAAAAAAAAAAAAAAAAQIDBAX/xAAiEQEBAAMAAgIDAAMAAAAAAAAAAQIREgMhMUETIlEEMmH/2gAMAwEAAhEDEQA/APL0hxCwd2mJDpCwOgBh0h0h0gBDpDodACFgfA+BpJIfaOhJAYMD4CwLAxsOBKIWB8CMOBg8CwIBSFgfA+BgOBYCwLAAOBYCwLAaAdo2AhCAcDBYGaABwILA2BGYQsCAGFgcbAtGiwIdILBSQ4HwFgWABJDodIJRAg4CSHwEkOEZIJIJRC2DANotpLsFsAkeBsEu0baBgwLAewW0BsGBYD2i2gEeB8B7RYA9g2iwHgWB6MG0YPAzQgjwLAWBYDQAILaNgkBFgLAzAw4GwHgZgANCCFtEaIJISHGg2AkhKISQAyQSQ6QSiBGUQoxHUSSMBkaMQ1AKMSRQGAKI+wnhTk1+H+i19v1YNLq+RcxtRcpGDsGdZ3NH8NrX9aSXsRM/4Zy++/gg4T+XFwGwZxOz1X8O7Y/Vkn7V+j/IxdZ6N3V53QbS8YrK/ULhTnkxv2xdgtpO6xnEhrEO0Wwl2i2jCHYLYS7BtowhcRsErQLiBo2gcEjQ2CTRiwG0M0SAMZoLAsCMGBmSNAtAA4EO0LAhtHgJIdRDUSiCohYCSHUQAVENRHSDUQSGMSWMR1EmhAcKmhWb3APRWzUv1ViPjJ93u6mh6HeiD1Et801Wv+T6Ly8z1jQ8PjXFRjFJJckissphPbP3l6jn+Ceg9NKT27pdZc/kdFXo0u5F2FRKqzmy89rXHwxSWmE9MX9gnAz/ACVf4ozJ6Yq38PTXcbTqI50mmPmsZ5eCV55x/wBCYWZlBbZdVy+PU894hwqdMtsl7/BnvlunMDjno/C6OGjqxzmbDWXj/wCx4q4jbTb43wGVEnybjnCfTyZlOAWaum+NmU3EGwbYTbBtgK0hcQHAsOAEoiNXaBcSxKIDiTQhcQcE20ZxJtNDgZxJXAZxJ2aLAzJGhsBsAwLAWBbQ2A4CSHUQ9pSQ7QlEJIPaLYCkHGI8YkkYjhFGJrcA4Q9RdGC7m8y8l4mfCB6X/Dfg+IO1rnLu8ki5/f4zyv8APt2HCuHquEYxWFFJL3GtCsjrWMFpI488rlW+GOoUYhJCSHM2hCEIAbALiGIArzqKl9JoyRBbAvHKyoyx3HL8Z4RGyLTXeeacb4C6ZcucfDqvJ/qey31GDxXhcbFiSTPQwymc9uH348vTyB1jbDquKeibi263y+6/1MK7Qyh9aLX78GLLGx045SqLgA4Ft1guoyuS5FN1gOBcdQLqIuS9KbgM4Fp1gusnY0quILiWnABwDYVnEbYWHABxHsldxFtJnEHaMtEohKJIoBKAFpGoBqJJGAagB6RxgSxgFGsljWEpaKirLSPaPRfTbaIpew8l4ZTm2C6yj+J7bwqrbBR6fMrO6wZ/Oel+qBOkBXEkON0kIQgBCEIAQhCAGZHNErZDZIAqXIz9REvXzKF8zs8Uri81jK1VZj6vSqWU0bOpmZtsjs+meDkuJcL2PK7mZ7pOxvryjj+MUyhc1DOJR3peHfiSXTmvmjk8uM+Y68MvqgdILpGepkoQm45hJ7d3SXRsePEY7mpJxa59eXXkc/tqCVJG6S/BKSzF5Q0qBdHpmyrAdZoSpInUPZaUXABwLkqiOVY9wlRwG2liVYHZjCRVBKouKgJacWxpUVIaqLa04a04bCpGoljUWo0EkaA2NH4XDFsP7o/iexaOXceSaevDT6NP4HrHC7N1cX1SNLd4MrNZ7a8GGR1khytyEIQAhCEAIQhADMr3RLJHNBCrJvZnX2GtqYGTqoHf4rLHD5JqsvVWmfZYWtVEzrWb5XUXjD7yjDSxs1+lhLun2sH7GotfMsQfMytVxFV6/SSf2HOb8OTxj/qcvl/1bYfLWXAl9C1WnfNxtucfJ1wjJNf7ZL3+RnavgMXLQ2Y/mKqu1d2XZFbZfHPwNbgfG6rKtW5S9bdZJZ/z1W5+eCe5R7DSWKSeZ6VJJ804uzuXw+Jw7sdOpXKw4PKm3URWWqoq1LrVLvx5rkTdkmsrufcdN9Bcde63jM9NJS6YWojn/imcj6O6lTpUfGv1X7Oe1/BNe4e78kOdJDKg1XSRypHsaZEqCGVBryoIZ0FdFpkypB7M0pUkfYj2WltacOOnL0ag1SGz0orTBR0xoRpDjSSemetOSRoL6oCVSDY0pRpO19FdXmva++PL3eBzSrRd4bqezmmu7ufsNMMvr+ozx29BrkSooaS/KTXiXIyM7NCXcSCEIRkIQgBCEIARHJhNkFswCvqGZWpL90jP1B3eKajj8nusjVxMy6s2L4FK6o1yqsJ6Zigc5xPQSstc13R9XPkubOrtr5DXcP21qC5ym8e995x+fPWo6PHjvdcVp9POumx/f7ve9v4EfELrFVTBZzFr3c+f5na6vh8XOEF3R9aX9sO74vLKb4ap2zbXKCx/rlza92fkc/TXljP0isjq52ZafYyi/wDVh/iUfQutq61Pu7OD9++WPzL92hWydj+3LEfYv/C36L6HCnb/AIjUI/2V5WffJz9yQrf4NNOVRHKotuJHIDU5VkU6y5JEM0AUp1EPZl2aIsDJpxrDVZPCJLGssldVBqstRqJFSOQKXZBdiXPo76MKGll0ZXKbVRVDuBeWhn91ksOGTf2Rzxl1B8F4o4PZL6r7n0fn5HUU35ObhwefT5mno9LZHk8Y9pdxmvdZ71fTajIPJnxvw8PkyxC4wuNi5ltYyOQKwLtCVJMjORE7COdw9FtJOZVtsAnfnuIbIN/aRrjh/WeWSO2wp2yDs0Mn/Va9nL8CP6FJf1n7+f4nVGFv2ryiV7kl3kuo0tn+Kv8AbH9DI1PDJyf835P9CuN/Z/kEr0pZfh3D/SlnfLkksRz08WvNlCfCLk01Y3ju5Z/Ejt0OobzLE+iksJe4wz/x8Lbla1x8uXxIuLVpKU39aXcv+sUVrrdtexP155y/b9aXzMvUaHVue7s4yx3Leox+GChdwfXzcnLZHdy9Vvkui6HFnjMb6rqxts9xrKhWyS/pV8kvvPxx5d3P2mipJJKOEkkklySS5JI5nRejF0PrTfxZpQ0E19pi/WfA91pStI5WFVVteLHcmGxpLKRDKZHKxkM7g2Ek7CLeRTtA7UYdbDWR6E0NbHocnDXE9euZ6Oq4+o6yOuj0RLHXrojloa4nr1o+aOo6iOu9nwJ46xnM160tVawfFpdYt9al9Q1dLqY9WqLlWoFzknvFd7SXmHGyRFXcWYSF7LrGnjORLW2PCRLFmWWX1ppJDxmx97HUhOSMlo5SZFOLJ3ICUypaV0rutgOh9SWVpFK41/Yv1D9HQ3ZIGV5DLUisqpYncI9AHGJVlqyGWs8ybjVyxdbRFOSKM9YQT1hncFdLlkkVbJlaerIJ6ozuB7TWSRUsYE9SVp3i4PaScitZMCd5XnePktpJzK8pgzuIJWhyNpJTA3/vkQStA7QfI2UdUTQ1Rjxv5ki1B6krz2zDVliGsMOOo8/30JYakcTXQV6st06o5uGpLFWr8ykV1VOpNCjUHJUa3zL9Gu8ytRFdfRaXqpo5XT8QNPT68yywR1Y6OsnhExqdb0L1Op6s5c8L9Ovx+WfC8oiaI4Wrw/EF2rzMdV09TRrCvOYVli6lOy1Y5G+GLl8mZWWlWzUEWou9xnXak6ccGHVq7PVFeerM6zU+ZWs1RXEazKtGesK89YZ89SQT1JNxjWZtKWsIZaszZagjlqDK4rmTRlqyKWqM6WoInqCOF9tCeqIJakoyvIpXi4h9r0tQRSuKUriN3C4h9LkrSKVpVdwDuDgdLDsA7QrStA7YOB0pK4JXFTcPvNNseV1Xhx1JQUx1MqUuWnHVkkNYZSmFGwfSbi3Ia0s1cQ/eTnFcyWGoZcyTcNuro4p+8mhp+LdWcRDVMsV61lzJncHoOn4svvLJf03GeeN36HnFfEmi1DijQ7ZWdwej18b7+fwJlxrwyeew4m2vYTR4m/xYuMaXNd5LiSfL88/Ir6nVx+9n2fmceuLP4+ZBZxR8w5kLmumu1y6soajXowJ8SIZa59/iV0rlr2a5FWerMqeqZG9QydtJGlLVkUtWZstQyH6QTtemq9WRvWGXK8HtydqjUerBeoMxWMZ2k+jaMtQA7zPdzyB2zD0ftflcN2qw5NtJYXqxcm2+7CT8ih2rJtNc8SSe1vGHjPWL5ZXhJk5bk9Kx+dUb19fWzxX8p96WX9rpzF9JhhvNmE8N9k2s8/Hd/ll8GTU3TWN0lJJxl9SUW3D6uWp92fe+7OCCxWShKLsj62ctVyzzbeP5nd6zWOjMO8musRLbiEs2KM2oxk6vVbbwue4LsH5EKpk9ilNYi4ZaqxOUa5KSi3v7lgX/ANFdH8hzLIr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611560" y="908720"/>
            <a:ext cx="8064896" cy="720080"/>
          </a:xfrm>
          <a:effectLst/>
        </p:spPr>
        <p:txBody>
          <a:bodyPr>
            <a:prstTxWarp prst="textInflateTop">
              <a:avLst/>
            </a:prstTxWarp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31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по горизонтали</a:t>
            </a:r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: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15616" y="2852936"/>
            <a:ext cx="66247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Какой знак заряда у электрона ?</a:t>
            </a:r>
            <a:endParaRPr lang="ru-RU" sz="3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Управляющая кнопка: домой 13">
            <a:hlinkClick r:id="rId2" action="ppaction://hlinksldjump" highlightClick="1"/>
          </p:cNvPr>
          <p:cNvSpPr/>
          <p:nvPr/>
        </p:nvSpPr>
        <p:spPr>
          <a:xfrm>
            <a:off x="611560" y="5805264"/>
            <a:ext cx="1296144" cy="648072"/>
          </a:xfrm>
          <a:prstGeom prst="actionButtonHome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2" descr="http://fizika7klass.narod.ru/olderfiles/1/0004-004-Karbonovye-kisloty-eto-or-9477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3356992"/>
            <a:ext cx="2664296" cy="322638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AutoShape 4" descr="data:image/jpeg;base64,/9j/4AAQSkZJRgABAQAAAQABAAD/2wBDAAkGBwgHBgkIBwgKCgkLDRYPDQwMDRsUFRAWIB0iIiAdHx8kKDQsJCYxJx8fLT0tMTU3Ojo6Iys/RD84QzQ5Ojf/2wBDAQoKCg0MDRoPDxo3JR8lNzc3Nzc3Nzc3Nzc3Nzc3Nzc3Nzc3Nzc3Nzc3Nzc3Nzc3Nzc3Nzc3Nzc3Nzc3Nzc3Nzf/wAARCAEUALcDASIAAhEBAxEB/8QAHAABAQACAgMAAAAAAAAAAAAAAAECAwUGBAcI/8QANBABAAIBAgUCAwYEBwAAAAAAAAECAwQRBQYSITEHYUFRcRMUIoGRoSSSscEyQmSCotHw/8QAGgEBAQADAQEAAAAAAAAAAAAAAAECAwQFBv/EACYRAQACAgEEAQMFAAAAAAAAAAABAgMRBBIhMWEFFFGxMjNxocH/2gAMAwEAAhEDEQA/APR4AAAACqAAAAAIgAqgAAAAAAAAAACIAAAAAKoAACxG6CCoAAoAAAIgAAAqgCIAAAAAKoosQgbPM4ZpLavUWx1jfpw5ck/StLW/s8atXsz0w5dxarl/mfjGau9tNoM2LF7TbHbef02/VpzXmtJmPLbirE2iZ8PWExsjflp02mGmYbYlrmNMRUVABQARAAAAAAAAABVAAWGdYYw2VhjKw3YadVoe+/TfRxp/Sfjd5jvnrqJ+sRiiP+3o7QY+vLWPd9I8s6T7v6VZMe205NJntP59TlyW3bXqZddKapE/eYh8063H05bR7vCtDl+LY+nUXj3cVZux23WGrNXptMNcsWUpLa0IAoAIgAAAAAAAAAqiwiwgyhtp5aobaeUllDmeC4+vU44931Dp9NGHkaMG3jh07/WabvmXlqvXxDDSPNrRD6u1eGI4TmwV8RgtSP5dnH07vafX5dl7ax0j3+HyZx2u2ryfVwd/LnOPW31eT6uDv5bcH6IYcr9yWuWMspYuhyIAoAAAIgAoAIAAACqKggyhsrLVDOJRYds9PqRqOauF4Z8X1WOJ+nVD6vyR1Y7R84mHyn6Wfi564PH+oif03l9V1tvVo3EXmv3hsvaZrV8e8ct/G5o+Vpj93EWlyvMcTj4zrcc/5M96/paXETLZjjVYXNbd5SUEbGkAUAEQAAAAAAAAAVQAFWJYqg7P6daqNJzhw7NM7dOSdvr0zEPpfljjEa/S3rknbJiv0zEz5j4Pkrh2otpNdg1Fe048lbR+UvdfDuYMWi4h+DLEUzRFvz+DyvkKXreuSjv4tK5cdqT5erefcX2HOHGMUeK6zLt/NMuvS7F6h5Yzc48Ty1neL5erf6xDrj0sfekT6hxZO1pgRUZsABVAEQAAAAAAAAAVQABtrp81sNs1cOS2Ks7WyRSZrE+8+Gp7g9OqUx8pY6Wm1Ptb3vNq+e87fHtPaIcnL5P0+OL633dXE431F5rvXZ6gjs5iNfnvOO1bz+GsfHx2d213p3otVqcubFxS+Gclpt0Rp46Y3+Ubw8jS+n+DBwrVaX7/AEyZs0T05bYpjp7du28tE/Kcbp8/1LfX43PFpie0PWfE9ROq1uTLa3VM7bz8+2zxXesnpjxOO+PW6S8f7o/s8DL6fcdplilaYbxM7dUX2iP2b453Gt4vDRPC5Eeay6mOQ47wrPwTiWTQam+O+SlazNscztO8RPxj3ce6a2i0RaPEua1ZrMxPmABkgAiAAAAAAAAAAAAo9scj6iI5Y01Z8xFo/wCUvU7v/Kuo+z4JhpE/C39Zef8AJ06sMR7ep8TOs0/x/sO6feKxMd2+uqiPi6zOr2rWd22NX7vCnA+g6nZa6zaf8TOdfERvMw6z98nbywya2YrPdhHHNum+oVoycw2zRO/2mKs/pvH9nWXJ8x6idRxbNM+K7Vj/AN+bjH1XHrNcNY9PkuVMWz3mPuAN7QAIgAAAAAAAAAAAA7XwHP0cPx138RP9ZdUc3oM8VwxFZ7RGzm5VeqmndwL9GSZ9OwTm3p5/dnTPMVjeXERn7Mq6jt5efOJ7MZnL/ePdry6n8M93GzqPdqy6jt5Ixdy2fs4PiVuvXZrfOzxmzUz1Z8k/OzW9isarEPm8k7vMgDJiAAAAAAAIgAAAAAqjzNJk6Mc/V4bdhnarC8bhnjt0228+maZr5MWS0RPU8WL7MutpmjrjK8uczVky7w0TdhaxGMtmlovO97T7sVnzKOhwyACAAACgAgAAAAAKoAAzpPZgsJJDbEst+zXEsvgxmGyJJlJlJljuaSZYgM2AAAAiAAAAAAAAACqAALCCDKGfwa4Z79kWGMoSCIAyAAAAAAQAFAEQAAAVQAABBV3RUEAUQBQAAAAAAAAAAAAAQAAAAVUEABRAAAAAFAAAAAAABAAAF2TYFQAUQBUAABQAAAA2U3EAAEFAQUBBSOwHdU3QF7QgAAKACBssQu5Iuk2Nlg2EY7C+F8gxGXSkxsCbgAoAL8EBFQBUAAAAAFAjyCDJAQVQFhCABGUAEG0A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data:image/jpeg;base64,/9j/4AAQSkZJRgABAQAAAQABAAD/2wBDAAkGBwgHBgkIBwgKCgkLDRYPDQwMDRsUFRAWIB0iIiAdHx8kKDQsJCYxJx8fLT0tMTU3Ojo6Iys/RD84QzQ5Ojf/2wBDAQoKCg0MDRoPDxo3JR8lNzc3Nzc3Nzc3Nzc3Nzc3Nzc3Nzc3Nzc3Nzc3Nzc3Nzc3Nzc3Nzc3Nzc3Nzc3Nzc3Nzf/wAARCAEUALcDASIAAhEBAxEB/8QAHAABAQACAgMAAAAAAAAAAAAAAAECAwUGBAcI/8QANBABAAIBAgUCAwYEBwAAAAAAAAECAwQRBQYSITEHYUFRcRMUIoGRoSSSscEyQmSCotHw/8QAGgEBAQADAQEAAAAAAAAAAAAAAAECAwQFBv/EACYRAQACAgEEAQMFAAAAAAAAAAABAgMRBBIhMWEFFFGxMjNxocH/2gAMAwEAAhEDEQA/APR4AAAACqAAAAAIgAqgAAAAAAAAAACIAAAAAKoAACxG6CCoAAoAAAIgAAAqgCIAAAAAKoosQgbPM4ZpLavUWx1jfpw5ck/StLW/s8atXsz0w5dxarl/mfjGau9tNoM2LF7TbHbef02/VpzXmtJmPLbirE2iZ8PWExsjflp02mGmYbYlrmNMRUVABQARAAAAAAAAABVAAWGdYYw2VhjKw3YadVoe+/TfRxp/Sfjd5jvnrqJ+sRiiP+3o7QY+vLWPd9I8s6T7v6VZMe205NJntP59TlyW3bXqZddKapE/eYh8063H05bR7vCtDl+LY+nUXj3cVZux23WGrNXptMNcsWUpLa0IAoAIgAAAAAAAAAqiwiwgyhtp5aobaeUllDmeC4+vU44931Dp9NGHkaMG3jh07/WabvmXlqvXxDDSPNrRD6u1eGI4TmwV8RgtSP5dnH07vafX5dl7ax0j3+HyZx2u2ryfVwd/LnOPW31eT6uDv5bcH6IYcr9yWuWMspYuhyIAoAAAIgAoAIAAACqKggyhsrLVDOJRYds9PqRqOauF4Z8X1WOJ+nVD6vyR1Y7R84mHyn6Wfi564PH+oif03l9V1tvVo3EXmv3hsvaZrV8e8ct/G5o+Vpj93EWlyvMcTj4zrcc/5M96/paXETLZjjVYXNbd5SUEbGkAUAEQAAAAAAAAAVQAFWJYqg7P6daqNJzhw7NM7dOSdvr0zEPpfljjEa/S3rknbJiv0zEz5j4Pkrh2otpNdg1Fe048lbR+UvdfDuYMWi4h+DLEUzRFvz+DyvkKXreuSjv4tK5cdqT5erefcX2HOHGMUeK6zLt/NMuvS7F6h5Yzc48Ty1neL5erf6xDrj0sfekT6hxZO1pgRUZsABVAEQAAAAAAAAAVQABtrp81sNs1cOS2Ks7WyRSZrE+8+Gp7g9OqUx8pY6Wm1Ptb3vNq+e87fHtPaIcnL5P0+OL633dXE431F5rvXZ6gjs5iNfnvOO1bz+GsfHx2d213p3otVqcubFxS+Gclpt0Rp46Y3+Ubw8jS+n+DBwrVaX7/AEyZs0T05bYpjp7du28tE/Kcbp8/1LfX43PFpie0PWfE9ROq1uTLa3VM7bz8+2zxXesnpjxOO+PW6S8f7o/s8DL6fcdplilaYbxM7dUX2iP2b453Gt4vDRPC5Eeay6mOQ47wrPwTiWTQam+O+SlazNscztO8RPxj3ce6a2i0RaPEua1ZrMxPmABkgAiAAAAAAAAAAAAo9scj6iI5Y01Z8xFo/wCUvU7v/Kuo+z4JhpE/C39Zef8AJ06sMR7ep8TOs0/x/sO6feKxMd2+uqiPi6zOr2rWd22NX7vCnA+g6nZa6zaf8TOdfERvMw6z98nbywya2YrPdhHHNum+oVoycw2zRO/2mKs/pvH9nWXJ8x6idRxbNM+K7Vj/AN+bjH1XHrNcNY9PkuVMWz3mPuAN7QAIgAAAAAAAAAAAA7XwHP0cPx138RP9ZdUc3oM8VwxFZ7RGzm5VeqmndwL9GSZ9OwTm3p5/dnTPMVjeXERn7Mq6jt5efOJ7MZnL/ePdry6n8M93GzqPdqy6jt5Ixdy2fs4PiVuvXZrfOzxmzUz1Z8k/OzW9isarEPm8k7vMgDJiAAAAAAAIgAAAAAqjzNJk6Mc/V4bdhnarC8bhnjt0228+maZr5MWS0RPU8WL7MutpmjrjK8uczVky7w0TdhaxGMtmlovO97T7sVnzKOhwyACAAACgAgAAAAAKoAAzpPZgsJJDbEst+zXEsvgxmGyJJlJlJljuaSZYgM2AAAAiAAAAAAAAACqAALCCDKGfwa4Z79kWGMoSCIAyAAAAAAQAFAEQAAAVQAABBV3RUEAUQBQAAAAAAAAAAAAAQAAAAVUEABRAAAAAFAAAAAAABAAAF2TYFQAUQBUAABQAAAA2U3EAAEFAQUBBSOwHdU3QF7QgAAKACBssQu5Iuk2Nlg2EY7C+F8gxGXSkxsCbgAoAL8EBFQBUAAAAAFAjyCDJAQVQFhCABGUAEG0A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6" name="AutoShape 8" descr="data:image/jpeg;base64,/9j/4AAQSkZJRgABAQAAAQABAAD/2wBDAAkGBwgHBgkIBwgKCgkLDRYPDQwMDRsUFRAWIB0iIiAdHx8kKDQsJCYxJx8fLT0tMTU3Ojo6Iys/RD84QzQ5Ojf/2wBDAQoKCg0MDRoPDxo3JR8lNzc3Nzc3Nzc3Nzc3Nzc3Nzc3Nzc3Nzc3Nzc3Nzc3Nzc3Nzc3Nzc3Nzc3Nzc3Nzc3Nzf/wAARCAEUALcDASIAAhEBAxEB/8QAHAABAQACAgMAAAAAAAAAAAAAAAECAwUGBAcI/8QANBABAAIBAgUCAwYEBwAAAAAAAAECAwQRBQYSITEHYUFRcRMUIoGRoSSSscEyQmSCotHw/8QAGgEBAQADAQEAAAAAAAAAAAAAAAECAwQFBv/EACYRAQACAgEEAQMFAAAAAAAAAAABAgMRBBIhMWEFFFGxMjNxocH/2gAMAwEAAhEDEQA/APR4AAAACqAAAAAIgAqgAAAAAAAAAACIAAAAAKoAACxG6CCoAAoAAAIgAAAqgCIAAAAAKoosQgbPM4ZpLavUWx1jfpw5ck/StLW/s8atXsz0w5dxarl/mfjGau9tNoM2LF7TbHbef02/VpzXmtJmPLbirE2iZ8PWExsjflp02mGmYbYlrmNMRUVABQARAAAAAAAAABVAAWGdYYw2VhjKw3YadVoe+/TfRxp/Sfjd5jvnrqJ+sRiiP+3o7QY+vLWPd9I8s6T7v6VZMe205NJntP59TlyW3bXqZddKapE/eYh8063H05bR7vCtDl+LY+nUXj3cVZux23WGrNXptMNcsWUpLa0IAoAIgAAAAAAAAAqiwiwgyhtp5aobaeUllDmeC4+vU44931Dp9NGHkaMG3jh07/WabvmXlqvXxDDSPNrRD6u1eGI4TmwV8RgtSP5dnH07vafX5dl7ax0j3+HyZx2u2ryfVwd/LnOPW31eT6uDv5bcH6IYcr9yWuWMspYuhyIAoAAAIgAoAIAAACqKggyhsrLVDOJRYds9PqRqOauF4Z8X1WOJ+nVD6vyR1Y7R84mHyn6Wfi564PH+oif03l9V1tvVo3EXmv3hsvaZrV8e8ct/G5o+Vpj93EWlyvMcTj4zrcc/5M96/paXETLZjjVYXNbd5SUEbGkAUAEQAAAAAAAAAVQAFWJYqg7P6daqNJzhw7NM7dOSdvr0zEPpfljjEa/S3rknbJiv0zEz5j4Pkrh2otpNdg1Fe048lbR+UvdfDuYMWi4h+DLEUzRFvz+DyvkKXreuSjv4tK5cdqT5erefcX2HOHGMUeK6zLt/NMuvS7F6h5Yzc48Ty1neL5erf6xDrj0sfekT6hxZO1pgRUZsABVAEQAAAAAAAAAVQABtrp81sNs1cOS2Ks7WyRSZrE+8+Gp7g9OqUx8pY6Wm1Ptb3vNq+e87fHtPaIcnL5P0+OL633dXE431F5rvXZ6gjs5iNfnvOO1bz+GsfHx2d213p3otVqcubFxS+Gclpt0Rp46Y3+Ubw8jS+n+DBwrVaX7/AEyZs0T05bYpjp7du28tE/Kcbp8/1LfX43PFpie0PWfE9ROq1uTLa3VM7bz8+2zxXesnpjxOO+PW6S8f7o/s8DL6fcdplilaYbxM7dUX2iP2b453Gt4vDRPC5Eeay6mOQ47wrPwTiWTQam+O+SlazNscztO8RPxj3ce6a2i0RaPEua1ZrMxPmABkgAiAAAAAAAAAAAAo9scj6iI5Y01Z8xFo/wCUvU7v/Kuo+z4JhpE/C39Zef8AJ06sMR7ep8TOs0/x/sO6feKxMd2+uqiPi6zOr2rWd22NX7vCnA+g6nZa6zaf8TOdfERvMw6z98nbywya2YrPdhHHNum+oVoycw2zRO/2mKs/pvH9nWXJ8x6idRxbNM+K7Vj/AN+bjH1XHrNcNY9PkuVMWz3mPuAN7QAIgAAAAAAAAAAAA7XwHP0cPx138RP9ZdUc3oM8VwxFZ7RGzm5VeqmndwL9GSZ9OwTm3p5/dnTPMVjeXERn7Mq6jt5efOJ7MZnL/ePdry6n8M93GzqPdqy6jt5Ixdy2fs4PiVuvXZrfOzxmzUz1Z8k/OzW9isarEPm8k7vMgDJiAAAAAAAIgAAAAAqjzNJk6Mc/V4bdhnarC8bhnjt0228+maZr5MWS0RPU8WL7MutpmjrjK8uczVky7w0TdhaxGMtmlovO97T7sVnzKOhwyACAAACgAgAAAAAKoAAzpPZgsJJDbEst+zXEsvgxmGyJJlJlJljuaSZYgM2AAAAiAAAAAAAAACqAALCCDKGfwa4Z79kWGMoSCIAyAAAAAAQAFAEQAAAVQAABBV3RUEAUQBQAAAAAAAAAAAAAQAAAAVUEABRAAAAAFAAAAAAABAAAF2TYFQAUQBUAABQAAAA2U3EAAEFAQUBBSOwHdU3QF7QgAAKACBssQu5Iuk2Nlg2EY7C+F8gxGXSkxsCbgAoAL8EBFQBUAAAAAFAjyCDJAQVQFhCABGUAEG0A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8" name="AutoShape 10" descr="data:image/jpeg;base64,/9j/4AAQSkZJRgABAQAAAQABAAD/2wBDAAkGBwgHBgkIBwgKCgkLDRYPDQwMDRsUFRAWIB0iIiAdHx8kKDQsJCYxJx8fLT0tMTU3Ojo6Iys/RD84QzQ5Ojf/2wBDAQoKCg0MDRoPDxo3JR8lNzc3Nzc3Nzc3Nzc3Nzc3Nzc3Nzc3Nzc3Nzc3Nzc3Nzc3Nzc3Nzc3Nzc3Nzc3Nzc3Nzf/wAARCAEUALcDASIAAhEBAxEB/8QAHAABAQACAgMAAAAAAAAAAAAAAAECAwUGBAcI/8QANBABAAIBAgUCAwYEBwAAAAAAAAECAwQRBQYSITEHYUFRcRMUIoGRoSSSscEyQmSCotHw/8QAGgEBAQADAQEAAAAAAAAAAAAAAAECAwQFBv/EACYRAQACAgEEAQMFAAAAAAAAAAABAgMRBBIhMWEFFFGxMjNxocH/2gAMAwEAAhEDEQA/APR4AAAACqAAAAAIgAqgAAAAAAAAAACIAAAAAKoAACxG6CCoAAoAAAIgAAAqgCIAAAAAKoosQgbPM4ZpLavUWx1jfpw5ck/StLW/s8atXsz0w5dxarl/mfjGau9tNoM2LF7TbHbef02/VpzXmtJmPLbirE2iZ8PWExsjflp02mGmYbYlrmNMRUVABQARAAAAAAAAABVAAWGdYYw2VhjKw3YadVoe+/TfRxp/Sfjd5jvnrqJ+sRiiP+3o7QY+vLWPd9I8s6T7v6VZMe205NJntP59TlyW3bXqZddKapE/eYh8063H05bR7vCtDl+LY+nUXj3cVZux23WGrNXptMNcsWUpLa0IAoAIgAAAAAAAAAqiwiwgyhtp5aobaeUllDmeC4+vU44931Dp9NGHkaMG3jh07/WabvmXlqvXxDDSPNrRD6u1eGI4TmwV8RgtSP5dnH07vafX5dl7ax0j3+HyZx2u2ryfVwd/LnOPW31eT6uDv5bcH6IYcr9yWuWMspYuhyIAoAAAIgAoAIAAACqKggyhsrLVDOJRYds9PqRqOauF4Z8X1WOJ+nVD6vyR1Y7R84mHyn6Wfi564PH+oif03l9V1tvVo3EXmv3hsvaZrV8e8ct/G5o+Vpj93EWlyvMcTj4zrcc/5M96/paXETLZjjVYXNbd5SUEbGkAUAEQAAAAAAAAAVQAFWJYqg7P6daqNJzhw7NM7dOSdvr0zEPpfljjEa/S3rknbJiv0zEz5j4Pkrh2otpNdg1Fe048lbR+UvdfDuYMWi4h+DLEUzRFvz+DyvkKXreuSjv4tK5cdqT5erefcX2HOHGMUeK6zLt/NMuvS7F6h5Yzc48Ty1neL5erf6xDrj0sfekT6hxZO1pgRUZsABVAEQAAAAAAAAAVQABtrp81sNs1cOS2Ks7WyRSZrE+8+Gp7g9OqUx8pY6Wm1Ptb3vNq+e87fHtPaIcnL5P0+OL633dXE431F5rvXZ6gjs5iNfnvOO1bz+GsfHx2d213p3otVqcubFxS+Gclpt0Rp46Y3+Ubw8jS+n+DBwrVaX7/AEyZs0T05bYpjp7du28tE/Kcbp8/1LfX43PFpie0PWfE9ROq1uTLa3VM7bz8+2zxXesnpjxOO+PW6S8f7o/s8DL6fcdplilaYbxM7dUX2iP2b453Gt4vDRPC5Eeay6mOQ47wrPwTiWTQam+O+SlazNscztO8RPxj3ce6a2i0RaPEua1ZrMxPmABkgAiAAAAAAAAAAAAo9scj6iI5Y01Z8xFo/wCUvU7v/Kuo+z4JhpE/C39Zef8AJ06sMR7ep8TOs0/x/sO6feKxMd2+uqiPi6zOr2rWd22NX7vCnA+g6nZa6zaf8TOdfERvMw6z98nbywya2YrPdhHHNum+oVoycw2zRO/2mKs/pvH9nWXJ8x6idRxbNM+K7Vj/AN+bjH1XHrNcNY9PkuVMWz3mPuAN7QAIgAAAAAAAAAAAA7XwHP0cPx138RP9ZdUc3oM8VwxFZ7RGzm5VeqmndwL9GSZ9OwTm3p5/dnTPMVjeXERn7Mq6jt5efOJ7MZnL/ePdry6n8M93GzqPdqy6jt5Ixdy2fs4PiVuvXZrfOzxmzUz1Z8k/OzW9isarEPm8k7vMgDJiAAAAAAAIgAAAAAqjzNJk6Mc/V4bdhnarC8bhnjt0228+maZr5MWS0RPU8WL7MutpmjrjK8uczVky7w0TdhaxGMtmlovO97T7sVnzKOhwyACAAACgAgAAAAAKoAAzpPZgsJJDbEst+zXEsvgxmGyJJlJlJljuaSZYgM2AAAAiAAAAAAAAACqAALCCDKGfwa4Z79kWGMoSCIAyAAAAAAQAFAEQAAAVQAABBV3RUEAUQBQAAAAAAAAAAAAAQAAAAVUEABRAAAAAFAAAAAAABAAAF2TYFQAUQBUAABQAAAA2U3EAAEFAQUBBSOwHdU3QF7QgAAKACBssQu5Iuk2Nlg2EY7C+F8gxGXSkxsCbgAoAL8EBFQBUAAAAAFAjyCDJAQVQFhCABGUAEG0A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0" name="AutoShape 12" descr="data:image/jpeg;base64,/9j/4AAQSkZJRgABAQAAAQABAAD/2wBDAAkGBwgHBgkIBwgKCgkLDRYPDQwMDRsUFRAWIB0iIiAdHx8kKDQsJCYxJx8fLT0tMTU3Ojo6Iys/RD84QzQ5Ojf/2wBDAQoKCg0MDRoPDxo3JR8lNzc3Nzc3Nzc3Nzc3Nzc3Nzc3Nzc3Nzc3Nzc3Nzc3Nzc3Nzc3Nzc3Nzc3Nzc3Nzc3Nzf/wAARCAEUALcDASIAAhEBAxEB/8QAHAABAQACAgMAAAAAAAAAAAAAAAECAwUGBAcI/8QANBABAAIBAgUCAwYEBwAAAAAAAAECAwQRBQYSITEHYUFRcRMUIoGRoSSSscEyQmSCotHw/8QAGgEBAQADAQEAAAAAAAAAAAAAAAECAwQFBv/EACYRAQACAgEEAQMFAAAAAAAAAAABAgMRBBIhMWEFFFGxMjNxocH/2gAMAwEAAhEDEQA/APR4AAAACqAAAAAIgAqgAAAAAAAAAACIAAAAAKoAACxG6CCoAAoAAAIgAAAqgCIAAAAAKoosQgbPM4ZpLavUWx1jfpw5ck/StLW/s8atXsz0w5dxarl/mfjGau9tNoM2LF7TbHbef02/VpzXmtJmPLbirE2iZ8PWExsjflp02mGmYbYlrmNMRUVABQARAAAAAAAAABVAAWGdYYw2VhjKw3YadVoe+/TfRxp/Sfjd5jvnrqJ+sRiiP+3o7QY+vLWPd9I8s6T7v6VZMe205NJntP59TlyW3bXqZddKapE/eYh8063H05bR7vCtDl+LY+nUXj3cVZux23WGrNXptMNcsWUpLa0IAoAIgAAAAAAAAAqiwiwgyhtp5aobaeUllDmeC4+vU44931Dp9NGHkaMG3jh07/WabvmXlqvXxDDSPNrRD6u1eGI4TmwV8RgtSP5dnH07vafX5dl7ax0j3+HyZx2u2ryfVwd/LnOPW31eT6uDv5bcH6IYcr9yWuWMspYuhyIAoAAAIgAoAIAAACqKggyhsrLVDOJRYds9PqRqOauF4Z8X1WOJ+nVD6vyR1Y7R84mHyn6Wfi564PH+oif03l9V1tvVo3EXmv3hsvaZrV8e8ct/G5o+Vpj93EWlyvMcTj4zrcc/5M96/paXETLZjjVYXNbd5SUEbGkAUAEQAAAAAAAAAVQAFWJYqg7P6daqNJzhw7NM7dOSdvr0zEPpfljjEa/S3rknbJiv0zEz5j4Pkrh2otpNdg1Fe048lbR+UvdfDuYMWi4h+DLEUzRFvz+DyvkKXreuSjv4tK5cdqT5erefcX2HOHGMUeK6zLt/NMuvS7F6h5Yzc48Ty1neL5erf6xDrj0sfekT6hxZO1pgRUZsABVAEQAAAAAAAAAVQABtrp81sNs1cOS2Ks7WyRSZrE+8+Gp7g9OqUx8pY6Wm1Ptb3vNq+e87fHtPaIcnL5P0+OL633dXE431F5rvXZ6gjs5iNfnvOO1bz+GsfHx2d213p3otVqcubFxS+Gclpt0Rp46Y3+Ubw8jS+n+DBwrVaX7/AEyZs0T05bYpjp7du28tE/Kcbp8/1LfX43PFpie0PWfE9ROq1uTLa3VM7bz8+2zxXesnpjxOO+PW6S8f7o/s8DL6fcdplilaYbxM7dUX2iP2b453Gt4vDRPC5Eeay6mOQ47wrPwTiWTQam+O+SlazNscztO8RPxj3ce6a2i0RaPEua1ZrMxPmABkgAiAAAAAAAAAAAAo9scj6iI5Y01Z8xFo/wCUvU7v/Kuo+z4JhpE/C39Zef8AJ06sMR7ep8TOs0/x/sO6feKxMd2+uqiPi6zOr2rWd22NX7vCnA+g6nZa6zaf8TOdfERvMw6z98nbywya2YrPdhHHNum+oVoycw2zRO/2mKs/pvH9nWXJ8x6idRxbNM+K7Vj/AN+bjH1XHrNcNY9PkuVMWz3mPuAN7QAIgAAAAAAAAAAAA7XwHP0cPx138RP9ZdUc3oM8VwxFZ7RGzm5VeqmndwL9GSZ9OwTm3p5/dnTPMVjeXERn7Mq6jt5efOJ7MZnL/ePdry6n8M93GzqPdqy6jt5Ixdy2fs4PiVuvXZrfOzxmzUz1Z8k/OzW9isarEPm8k7vMgDJiAAAAAAAIgAAAAAqjzNJk6Mc/V4bdhnarC8bhnjt0228+maZr5MWS0RPU8WL7MutpmjrjK8uczVky7w0TdhaxGMtmlovO97T7sVnzKOhwyACAAACgAgAAAAAKoAAzpPZgsJJDbEst+zXEsvgxmGyJJlJlJljuaSZYgM2AAAAiAAAAAAAAACqAALCCDKGfwa4Z79kWGMoSCIAyAAAAAAQAFAEQAAAVQAABBV3RUEAUQBQAAAAAAAAAAAAAQAAAAVUEABRAAAAAFAAAAAAABAAAF2TYFQAUQBUAABQAAAA2U3EAAEFAQUBBSOwHdU3QF7QgAAKACBssQu5Iuk2Nlg2EY7C+F8gxGXSkxsCbgAoAL8EBFQBUAAAAAFAjyCDJAQVQFhCABGUAEG0A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2" name="AutoShape 14" descr="data:image/jpeg;base64,/9j/4AAQSkZJRgABAQAAAQABAAD/2wBDAAkGBwgHBgkIBwgKCgkLDRYPDQwMDRsUFRAWIB0iIiAdHx8kKDQsJCYxJx8fLT0tMTU3Ojo6Iys/RD84QzQ5Ojf/2wBDAQoKCg0MDRoPDxo3JR8lNzc3Nzc3Nzc3Nzc3Nzc3Nzc3Nzc3Nzc3Nzc3Nzc3Nzc3Nzc3Nzc3Nzc3Nzc3Nzc3Nzf/wAARCAEUALcDASIAAhEBAxEB/8QAHAABAQACAgMAAAAAAAAAAAAAAAECAwUGBAcI/8QANBABAAIBAgUCAwYEBwAAAAAAAAECAwQRBQYSITEHYUFRcRMUIoGRoSSSscEyQmSCotHw/8QAGgEBAQADAQEAAAAAAAAAAAAAAAECAwQFBv/EACYRAQACAgEEAQMFAAAAAAAAAAABAgMRBBIhMWEFFFGxMjNxocH/2gAMAwEAAhEDEQA/APR4AAAACqAAAAAIgAqgAAAAAAAAAACIAAAAAKoAACxG6CCoAAoAAAIgAAAqgCIAAAAAKoosQgbPM4ZpLavUWx1jfpw5ck/StLW/s8atXsz0w5dxarl/mfjGau9tNoM2LF7TbHbef02/VpzXmtJmPLbirE2iZ8PWExsjflp02mGmYbYlrmNMRUVABQARAAAAAAAAABVAAWGdYYw2VhjKw3YadVoe+/TfRxp/Sfjd5jvnrqJ+sRiiP+3o7QY+vLWPd9I8s6T7v6VZMe205NJntP59TlyW3bXqZddKapE/eYh8063H05bR7vCtDl+LY+nUXj3cVZux23WGrNXptMNcsWUpLa0IAoAIgAAAAAAAAAqiwiwgyhtp5aobaeUllDmeC4+vU44931Dp9NGHkaMG3jh07/WabvmXlqvXxDDSPNrRD6u1eGI4TmwV8RgtSP5dnH07vafX5dl7ax0j3+HyZx2u2ryfVwd/LnOPW31eT6uDv5bcH6IYcr9yWuWMspYuhyIAoAAAIgAoAIAAACqKggyhsrLVDOJRYds9PqRqOauF4Z8X1WOJ+nVD6vyR1Y7R84mHyn6Wfi564PH+oif03l9V1tvVo3EXmv3hsvaZrV8e8ct/G5o+Vpj93EWlyvMcTj4zrcc/5M96/paXETLZjjVYXNbd5SUEbGkAUAEQAAAAAAAAAVQAFWJYqg7P6daqNJzhw7NM7dOSdvr0zEPpfljjEa/S3rknbJiv0zEz5j4Pkrh2otpNdg1Fe048lbR+UvdfDuYMWi4h+DLEUzRFvz+DyvkKXreuSjv4tK5cdqT5erefcX2HOHGMUeK6zLt/NMuvS7F6h5Yzc48Ty1neL5erf6xDrj0sfekT6hxZO1pgRUZsABVAEQAAAAAAAAAVQABtrp81sNs1cOS2Ks7WyRSZrE+8+Gp7g9OqUx8pY6Wm1Ptb3vNq+e87fHtPaIcnL5P0+OL633dXE431F5rvXZ6gjs5iNfnvOO1bz+GsfHx2d213p3otVqcubFxS+Gclpt0Rp46Y3+Ubw8jS+n+DBwrVaX7/AEyZs0T05bYpjp7du28tE/Kcbp8/1LfX43PFpie0PWfE9ROq1uTLa3VM7bz8+2zxXesnpjxOO+PW6S8f7o/s8DL6fcdplilaYbxM7dUX2iP2b453Gt4vDRPC5Eeay6mOQ47wrPwTiWTQam+O+SlazNscztO8RPxj3ce6a2i0RaPEua1ZrMxPmABkgAiAAAAAAAAAAAAo9scj6iI5Y01Z8xFo/wCUvU7v/Kuo+z4JhpE/C39Zef8AJ06sMR7ep8TOs0/x/sO6feKxMd2+uqiPi6zOr2rWd22NX7vCnA+g6nZa6zaf8TOdfERvMw6z98nbywya2YrPdhHHNum+oVoycw2zRO/2mKs/pvH9nWXJ8x6idRxbNM+K7Vj/AN+bjH1XHrNcNY9PkuVMWz3mPuAN7QAIgAAAAAAAAAAAA7XwHP0cPx138RP9ZdUc3oM8VwxFZ7RGzm5VeqmndwL9GSZ9OwTm3p5/dnTPMVjeXERn7Mq6jt5efOJ7MZnL/ePdry6n8M93GzqPdqy6jt5Ixdy2fs4PiVuvXZrfOzxmzUz1Z8k/OzW9isarEPm8k7vMgDJiAAAAAAAIgAAAAAqjzNJk6Mc/V4bdhnarC8bhnjt0228+maZr5MWS0RPU8WL7MutpmjrjK8uczVky7w0TdhaxGMtmlovO97T7sVnzKOhwyACAAACgAgAAAAAKoAAzpPZgsJJDbEst+zXEsvgxmGyJJlJlJljuaSZYgM2AAAAiAAAAAAAAACqAALCCDKGfwa4Z79kWGMoSCIAyAAAAAAQAFAEQAAAVQAABBV3RUEAUQBQAAAAAAAAAAAAAQAAAAVUEABRAAAAAFAAAAAAABAAAF2TYFQAUQBUAABQAAAA2U3EAAEFAQUBBSOwHdU3QF7QgAAKACBssQu5Iuk2Nlg2EY7C+F8gxGXSkxsCbgAoAL8EBFQBUAAAAAFAjyCDJAQVQFhCABGUAEG0A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6" name="AutoShape 18" descr="data:image/jpeg;base64,/9j/4AAQSkZJRgABAQAAAQABAAD/2wCEAAkGBhQSEBQUEhQUFBQUFRQUFBUUFBQUFBQUFBQVFBQUFBQXHCYeFxkkGRQUHy8gIycpLCwsFR4xNTAqNSYrLCkBCQoKDgwOGg8PGiwcHBwpLCksLCwpKSksLCksLCwsLCksKSkpLCwsKSkpLCwsLCwsLCwpLCwsKSwsKSwsLCwsKf/AABEIAL4BCQMBIgACEQEDEQH/xAAbAAABBQEBAAAAAAAAAAAAAAACAAEDBAUGB//EADsQAAICAQIDBAYIBAcBAAAAAAABAgMRBBIFIVETMUFhBiJxgZGhFDJCUrHB0fAHM0NyU2KCkqKy8RX/xAAZAQADAQEBAAAAAAAAAAAAAAAAAQIDBAX/xAAiEQEBAAMAAgIDAAMAAAAAAAAAAQIREgMhMUETIlEEMmH/2gAMAwEAAhEDEQA/APL0hxCwd2mJDpCwOgBh0h0h0gBDpDodACFgfA+BpJIfaOhJAYMD4CwLAxsOBKIWB8CMOBg8CwIBSFgfA+BgOBYCwLAAOBYCwLAaAdo2AhCAcDBYGaABwILA2BGYQsCAGFgcbAtGiwIdILBSQ4HwFgWABJDodIJRAg4CSHwEkOEZIJIJRC2DANotpLsFsAkeBsEu0baBgwLAewW0BsGBYD2i2gEeB8B7RYA9g2iwHgWB6MG0YPAzQgjwLAWBYDQAILaNgkBFgLAzAw4GwHgZgANCCFtEaIJISHGg2AkhKISQAyQSQ6QSiBGUQoxHUSSMBkaMQ1AKMSRQGAKI+wnhTk1+H+i19v1YNLq+RcxtRcpGDsGdZ3NH8NrX9aSXsRM/4Zy++/gg4T+XFwGwZxOz1X8O7Y/Vkn7V+j/IxdZ6N3V53QbS8YrK/ULhTnkxv2xdgtpO6xnEhrEO0Wwl2i2jCHYLYS7BtowhcRsErQLiBo2gcEjQ2CTRiwG0M0SAMZoLAsCMGBmSNAtAA4EO0LAhtHgJIdRDUSiCohYCSHUQAVENRHSDUQSGMSWMR1EmhAcKmhWb3APRWzUv1ViPjJ93u6mh6HeiD1Et801Wv+T6Ly8z1jQ8PjXFRjFJJckissphPbP3l6jn+Ceg9NKT27pdZc/kdFXo0u5F2FRKqzmy89rXHwxSWmE9MX9gnAz/ACVf4ozJ6Yq38PTXcbTqI50mmPmsZ5eCV55x/wBCYWZlBbZdVy+PU894hwqdMtsl7/BnvlunMDjno/C6OGjqxzmbDWXj/wCx4q4jbTb43wGVEnybjnCfTyZlOAWaum+NmU3EGwbYTbBtgK0hcQHAsOAEoiNXaBcSxKIDiTQhcQcE20ZxJtNDgZxJXAZxJ2aLAzJGhsBsAwLAWBbQ2A4CSHUQ9pSQ7QlEJIPaLYCkHGI8YkkYjhFGJrcA4Q9RdGC7m8y8l4mfCB6X/Dfg+IO1rnLu8ki5/f4zyv8APt2HCuHquEYxWFFJL3GtCsjrWMFpI488rlW+GOoUYhJCSHM2hCEIAbALiGIArzqKl9JoyRBbAvHKyoyx3HL8Z4RGyLTXeeacb4C6ZcucfDqvJ/qey31GDxXhcbFiSTPQwymc9uH348vTyB1jbDquKeibi263y+6/1MK7Qyh9aLX78GLLGx045SqLgA4Ft1guoyuS5FN1gOBcdQLqIuS9KbgM4Fp1gusnY0quILiWnABwDYVnEbYWHABxHsldxFtJnEHaMtEohKJIoBKAFpGoBqJJGAagB6RxgSxgFGsljWEpaKirLSPaPRfTbaIpew8l4ZTm2C6yj+J7bwqrbBR6fMrO6wZ/Oel+qBOkBXEkON0kIQgBCEIAQhCAGZHNErZDZIAqXIz9REvXzKF8zs8Uri81jK1VZj6vSqWU0bOpmZtsjs+meDkuJcL2PK7mZ7pOxvryjj+MUyhc1DOJR3peHfiSXTmvmjk8uM+Y68MvqgdILpGepkoQm45hJ7d3SXRsePEY7mpJxa59eXXkc/tqCVJG6S/BKSzF5Q0qBdHpmyrAdZoSpInUPZaUXABwLkqiOVY9wlRwG2liVYHZjCRVBKouKgJacWxpUVIaqLa04a04bCpGoljUWo0EkaA2NH4XDFsP7o/iexaOXceSaevDT6NP4HrHC7N1cX1SNLd4MrNZ7a8GGR1khytyEIQAhCEAIQhADMr3RLJHNBCrJvZnX2GtqYGTqoHf4rLHD5JqsvVWmfZYWtVEzrWb5XUXjD7yjDSxs1+lhLun2sH7GotfMsQfMytVxFV6/SSf2HOb8OTxj/qcvl/1bYfLWXAl9C1WnfNxtucfJ1wjJNf7ZL3+RnavgMXLQ2Y/mKqu1d2XZFbZfHPwNbgfG6rKtW5S9bdZJZ/z1W5+eCe5R7DSWKSeZ6VJJ804uzuXw+Jw7sdOpXKw4PKm3URWWqoq1LrVLvx5rkTdkmsrufcdN9Bcde63jM9NJS6YWojn/imcj6O6lTpUfGv1X7Oe1/BNe4e78kOdJDKg1XSRypHsaZEqCGVBryoIZ0FdFpkypB7M0pUkfYj2WltacOOnL0ag1SGz0orTBR0xoRpDjSSemetOSRoL6oCVSDY0pRpO19FdXmva++PL3eBzSrRd4bqezmmu7ufsNMMvr+ozx29BrkSooaS/KTXiXIyM7NCXcSCEIRkIQgBCEIARHJhNkFswCvqGZWpL90jP1B3eKajj8nusjVxMy6s2L4FK6o1yqsJ6Zigc5xPQSstc13R9XPkubOrtr5DXcP21qC5ym8e995x+fPWo6PHjvdcVp9POumx/f7ve9v4EfELrFVTBZzFr3c+f5na6vh8XOEF3R9aX9sO74vLKb4ap2zbXKCx/rlza92fkc/TXljP0isjq52ZafYyi/wDVh/iUfQutq61Pu7OD9++WPzL92hWydj+3LEfYv/C36L6HCnb/AIjUI/2V5WffJz9yQrf4NNOVRHKotuJHIDU5VkU6y5JEM0AUp1EPZl2aIsDJpxrDVZPCJLGssldVBqstRqJFSOQKXZBdiXPo76MKGll0ZXKbVRVDuBeWhn91ksOGTf2Rzxl1B8F4o4PZL6r7n0fn5HUU35ObhwefT5mno9LZHk8Y9pdxmvdZ71fTajIPJnxvw8PkyxC4wuNi5ltYyOQKwLtCVJMjORE7COdw9FtJOZVtsAnfnuIbIN/aRrjh/WeWSO2wp2yDs0Mn/Va9nL8CP6FJf1n7+f4nVGFv2ryiV7kl3kuo0tn+Kv8AbH9DI1PDJyf835P9CuN/Z/kEr0pZfh3D/SlnfLkksRz08WvNlCfCLk01Y3ju5Z/Ejt0OobzLE+iksJe4wz/x8Lbla1x8uXxIuLVpKU39aXcv+sUVrrdtexP155y/b9aXzMvUaHVue7s4yx3Leox+GChdwfXzcnLZHdy9Vvkui6HFnjMb6rqxts9xrKhWyS/pV8kvvPxx5d3P2mipJJKOEkkklySS5JI5nRejF0PrTfxZpQ0E19pi/WfA91pStI5WFVVteLHcmGxpLKRDKZHKxkM7g2Ek7CLeRTtA7UYdbDWR6E0NbHocnDXE9euZ6Oq4+o6yOuj0RLHXrojloa4nr1o+aOo6iOu9nwJ46xnM160tVawfFpdYt9al9Q1dLqY9WqLlWoFzknvFd7SXmHGyRFXcWYSF7LrGnjORLW2PCRLFmWWX1ppJDxmx97HUhOSMlo5SZFOLJ3ICUypaV0rutgOh9SWVpFK41/Yv1D9HQ3ZIGV5DLUisqpYncI9AHGJVlqyGWs8ybjVyxdbRFOSKM9YQT1hncFdLlkkVbJlaerIJ6ozuB7TWSRUsYE9SVp3i4PaScitZMCd5XnePktpJzK8pgzuIJWhyNpJTA3/vkQStA7QfI2UdUTQ1Rjxv5ki1B6krz2zDVliGsMOOo8/30JYakcTXQV6st06o5uGpLFWr8ykV1VOpNCjUHJUa3zL9Gu8ytRFdfRaXqpo5XT8QNPT68yywR1Y6OsnhExqdb0L1Op6s5c8L9Ovx+WfC8oiaI4Wrw/EF2rzMdV09TRrCvOYVli6lOy1Y5G+GLl8mZWWlWzUEWou9xnXak6ccGHVq7PVFeerM6zU+ZWs1RXEazKtGesK89YZ89SQT1JNxjWZtKWsIZaszZagjlqDK4rmTRlqyKWqM6WoInqCOF9tCeqIJakoyvIpXi4h9r0tQRSuKUriN3C4h9LkrSKVpVdwDuDgdLDsA7QrStA7YOB0pK4JXFTcPvNNseV1Xhx1JQUx1MqUuWnHVkkNYZSmFGwfSbi3Ia0s1cQ/eTnFcyWGoZcyTcNuro4p+8mhp+LdWcRDVMsV61lzJncHoOn4svvLJf03GeeN36HnFfEmi1DijQ7ZWdwej18b7+fwJlxrwyeew4m2vYTR4m/xYuMaXNd5LiSfL88/Ir6nVx+9n2fmceuLP4+ZBZxR8w5kLmumu1y6soajXowJ8SIZa59/iV0rlr2a5FWerMqeqZG9QydtJGlLVkUtWZstQyH6QTtemq9WRvWGXK8HtydqjUerBeoMxWMZ2k+jaMtQA7zPdzyB2zD0ftflcN2qw5NtJYXqxcm2+7CT8ih2rJtNc8SSe1vGHjPWL5ZXhJk5bk9Kx+dUb19fWzxX8p96WX9rpzF9JhhvNmE8N9k2s8/Hd/ll8GTU3TWN0lJJxl9SUW3D6uWp92fe+7OCCxWShKLsj62ctVyzzbeP5nd6zWOjMO8musRLbiEs2KM2oxk6vVbbwue4LsH5EKpk9ilNYi4ZaqxOUa5KSi3v7lgX/ANFdH8hzLIr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8" name="AutoShape 20" descr="data:image/jpeg;base64,/9j/4AAQSkZJRgABAQAAAQABAAD/2wCEAAkGBhQSEBQUEhQUFBQUFRQUFBUUFBQUFBQUFBQVFBQUFBQXHCYeFxkkGRQUHy8gIycpLCwsFR4xNTAqNSYrLCkBCQoKDgwOGg8PGiwcHBwpLCksLCwpKSksLCksLCwsLCksKSkpLCwsKSkpLCwsLCwsLCwpLCwsKSwsKSwsLCwsKf/AABEIAL4BCQMBIgACEQEDEQH/xAAbAAABBQEBAAAAAAAAAAAAAAACAAEDBAUGB//EADsQAAICAQIDBAYIBAcBAAAAAAABAgMRBBIFIVETMUFhBiJxgZGhFDJCUrHB0fAHM0NyU2KCkqKy8RX/xAAZAQADAQEBAAAAAAAAAAAAAAAAAQIDBAX/xAAiEQEBAAMAAgIDAAMAAAAAAAAAAQIREgMhMUETIlEEMmH/2gAMAwEAAhEDEQA/APL0hxCwd2mJDpCwOgBh0h0h0gBDpDodACFgfA+BpJIfaOhJAYMD4CwLAxsOBKIWB8CMOBg8CwIBSFgfA+BgOBYCwLAAOBYCwLAaAdo2AhCAcDBYGaABwILA2BGYQsCAGFgcbAtGiwIdILBSQ4HwFgWABJDodIJRAg4CSHwEkOEZIJIJRC2DANotpLsFsAkeBsEu0baBgwLAewW0BsGBYD2i2gEeB8B7RYA9g2iwHgWB6MG0YPAzQgjwLAWBYDQAILaNgkBFgLAzAw4GwHgZgANCCFtEaIJISHGg2AkhKISQAyQSQ6QSiBGUQoxHUSSMBkaMQ1AKMSRQGAKI+wnhTk1+H+i19v1YNLq+RcxtRcpGDsGdZ3NH8NrX9aSXsRM/4Zy++/gg4T+XFwGwZxOz1X8O7Y/Vkn7V+j/IxdZ6N3V53QbS8YrK/ULhTnkxv2xdgtpO6xnEhrEO0Wwl2i2jCHYLYS7BtowhcRsErQLiBo2gcEjQ2CTRiwG0M0SAMZoLAsCMGBmSNAtAA4EO0LAhtHgJIdRDUSiCohYCSHUQAVENRHSDUQSGMSWMR1EmhAcKmhWb3APRWzUv1ViPjJ93u6mh6HeiD1Et801Wv+T6Ly8z1jQ8PjXFRjFJJckissphPbP3l6jn+Ceg9NKT27pdZc/kdFXo0u5F2FRKqzmy89rXHwxSWmE9MX9gnAz/ACVf4ozJ6Yq38PTXcbTqI50mmPmsZ5eCV55x/wBCYWZlBbZdVy+PU894hwqdMtsl7/BnvlunMDjno/C6OGjqxzmbDWXj/wCx4q4jbTb43wGVEnybjnCfTyZlOAWaum+NmU3EGwbYTbBtgK0hcQHAsOAEoiNXaBcSxKIDiTQhcQcE20ZxJtNDgZxJXAZxJ2aLAzJGhsBsAwLAWBbQ2A4CSHUQ9pSQ7QlEJIPaLYCkHGI8YkkYjhFGJrcA4Q9RdGC7m8y8l4mfCB6X/Dfg+IO1rnLu8ki5/f4zyv8APt2HCuHquEYxWFFJL3GtCsjrWMFpI488rlW+GOoUYhJCSHM2hCEIAbALiGIArzqKl9JoyRBbAvHKyoyx3HL8Z4RGyLTXeeacb4C6ZcucfDqvJ/qey31GDxXhcbFiSTPQwymc9uH348vTyB1jbDquKeibi263y+6/1MK7Qyh9aLX78GLLGx045SqLgA4Ft1guoyuS5FN1gOBcdQLqIuS9KbgM4Fp1gusnY0quILiWnABwDYVnEbYWHABxHsldxFtJnEHaMtEohKJIoBKAFpGoBqJJGAagB6RxgSxgFGsljWEpaKirLSPaPRfTbaIpew8l4ZTm2C6yj+J7bwqrbBR6fMrO6wZ/Oel+qBOkBXEkON0kIQgBCEIAQhCAGZHNErZDZIAqXIz9REvXzKF8zs8Uri81jK1VZj6vSqWU0bOpmZtsjs+meDkuJcL2PK7mZ7pOxvryjj+MUyhc1DOJR3peHfiSXTmvmjk8uM+Y68MvqgdILpGepkoQm45hJ7d3SXRsePEY7mpJxa59eXXkc/tqCVJG6S/BKSzF5Q0qBdHpmyrAdZoSpInUPZaUXABwLkqiOVY9wlRwG2liVYHZjCRVBKouKgJacWxpUVIaqLa04a04bCpGoljUWo0EkaA2NH4XDFsP7o/iexaOXceSaevDT6NP4HrHC7N1cX1SNLd4MrNZ7a8GGR1khytyEIQAhCEAIQhADMr3RLJHNBCrJvZnX2GtqYGTqoHf4rLHD5JqsvVWmfZYWtVEzrWb5XUXjD7yjDSxs1+lhLun2sH7GotfMsQfMytVxFV6/SSf2HOb8OTxj/qcvl/1bYfLWXAl9C1WnfNxtucfJ1wjJNf7ZL3+RnavgMXLQ2Y/mKqu1d2XZFbZfHPwNbgfG6rKtW5S9bdZJZ/z1W5+eCe5R7DSWKSeZ6VJJ804uzuXw+Jw7sdOpXKw4PKm3URWWqoq1LrVLvx5rkTdkmsrufcdN9Bcde63jM9NJS6YWojn/imcj6O6lTpUfGv1X7Oe1/BNe4e78kOdJDKg1XSRypHsaZEqCGVBryoIZ0FdFpkypB7M0pUkfYj2WltacOOnL0ag1SGz0orTBR0xoRpDjSSemetOSRoL6oCVSDY0pRpO19FdXmva++PL3eBzSrRd4bqezmmu7ufsNMMvr+ozx29BrkSooaS/KTXiXIyM7NCXcSCEIRkIQgBCEIARHJhNkFswCvqGZWpL90jP1B3eKajj8nusjVxMy6s2L4FK6o1yqsJ6Zigc5xPQSstc13R9XPkubOrtr5DXcP21qC5ym8e995x+fPWo6PHjvdcVp9POumx/f7ve9v4EfELrFVTBZzFr3c+f5na6vh8XOEF3R9aX9sO74vLKb4ap2zbXKCx/rlza92fkc/TXljP0isjq52ZafYyi/wDVh/iUfQutq61Pu7OD9++WPzL92hWydj+3LEfYv/C36L6HCnb/AIjUI/2V5WffJz9yQrf4NNOVRHKotuJHIDU5VkU6y5JEM0AUp1EPZl2aIsDJpxrDVZPCJLGssldVBqstRqJFSOQKXZBdiXPo76MKGll0ZXKbVRVDuBeWhn91ksOGTf2Rzxl1B8F4o4PZL6r7n0fn5HUU35ObhwefT5mno9LZHk8Y9pdxmvdZ71fTajIPJnxvw8PkyxC4wuNi5ltYyOQKwLtCVJMjORE7COdw9FtJOZVtsAnfnuIbIN/aRrjh/WeWSO2wp2yDs0Mn/Va9nL8CP6FJf1n7+f4nVGFv2ryiV7kl3kuo0tn+Kv8AbH9DI1PDJyf835P9CuN/Z/kEr0pZfh3D/SlnfLkksRz08WvNlCfCLk01Y3ju5Z/Ejt0OobzLE+iksJe4wz/x8Lbla1x8uXxIuLVpKU39aXcv+sUVrrdtexP155y/b9aXzMvUaHVue7s4yx3Leox+GChdwfXzcnLZHdy9Vvkui6HFnjMb6rqxts9xrKhWyS/pV8kvvPxx5d3P2mipJJKOEkkklySS5JI5nRejF0PrTfxZpQ0E19pi/WfA91pStI5WFVVteLHcmGxpLKRDKZHKxkM7g2Ek7CLeRTtA7UYdbDWR6E0NbHocnDXE9euZ6Oq4+o6yOuj0RLHXrojloa4nr1o+aOo6iOu9nwJ46xnM160tVawfFpdYt9al9Q1dLqY9WqLlWoFzknvFd7SXmHGyRFXcWYSF7LrGnjORLW2PCRLFmWWX1ppJDxmx97HUhOSMlo5SZFOLJ3ICUypaV0rutgOh9SWVpFK41/Yv1D9HQ3ZIGV5DLUisqpYncI9AHGJVlqyGWs8ybjVyxdbRFOSKM9YQT1hncFdLlkkVbJlaerIJ6ozuB7TWSRUsYE9SVp3i4PaScitZMCd5XnePktpJzK8pgzuIJWhyNpJTA3/vkQStA7QfI2UdUTQ1Rjxv5ki1B6krz2zDVliGsMOOo8/30JYakcTXQV6st06o5uGpLFWr8ykV1VOpNCjUHJUa3zL9Gu8ytRFdfRaXqpo5XT8QNPT68yywR1Y6OsnhExqdb0L1Op6s5c8L9Ovx+WfC8oiaI4Wrw/EF2rzMdV09TRrCvOYVli6lOy1Y5G+GLl8mZWWlWzUEWou9xnXak6ccGHVq7PVFeerM6zU+ZWs1RXEazKtGesK89YZ89SQT1JNxjWZtKWsIZaszZagjlqDK4rmTRlqyKWqM6WoInqCOF9tCeqIJakoyvIpXi4h9r0tQRSuKUriN3C4h9LkrSKVpVdwDuDgdLDsA7QrStA7YOB0pK4JXFTcPvNNseV1Xhx1JQUx1MqUuWnHVkkNYZSmFGwfSbi3Ia0s1cQ/eTnFcyWGoZcyTcNuro4p+8mhp+LdWcRDVMsV61lzJncHoOn4svvLJf03GeeN36HnFfEmi1DijQ7ZWdwej18b7+fwJlxrwyeew4m2vYTR4m/xYuMaXNd5LiSfL88/Ir6nVx+9n2fmceuLP4+ZBZxR8w5kLmumu1y6soajXowJ8SIZa59/iV0rlr2a5FWerMqeqZG9QydtJGlLVkUtWZstQyH6QTtemq9WRvWGXK8HtydqjUerBeoMxWMZ2k+jaMtQA7zPdzyB2zD0ftflcN2qw5NtJYXqxcm2+7CT8ih2rJtNc8SSe1vGHjPWL5ZXhJk5bk9Kx+dUb19fWzxX8p96WX9rpzF9JhhvNmE8N9k2s8/Hd/ll8GTU3TWN0lJJxl9SUW3D6uWp92fe+7OCCxWShKLsj62ctVyzzbeP5nd6zWOjMO8musRLbiEs2KM2oxk6vVbbwue4LsH5EKpk9ilNYi4ZaqxOUa5KSi3v7lgX/ANFdH8hzLIr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611560" y="908720"/>
            <a:ext cx="8064896" cy="720080"/>
          </a:xfrm>
          <a:effectLst/>
        </p:spPr>
        <p:txBody>
          <a:bodyPr>
            <a:prstTxWarp prst="textInflateTop">
              <a:avLst/>
            </a:prstTxWarp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31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по горизонтали</a:t>
            </a:r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: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15616" y="2132856"/>
            <a:ext cx="51125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7780" cmpd="sng">
                  <a:solidFill>
                    <a:schemeClr val="accent2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Упорядоченное движение заряженных частиц</a:t>
            </a:r>
            <a:endParaRPr lang="ru-RU" sz="4000" b="1" dirty="0">
              <a:ln w="1778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Управляющая кнопка: домой 14">
            <a:hlinkClick r:id="rId2" action="ppaction://hlinksldjump" highlightClick="1"/>
          </p:cNvPr>
          <p:cNvSpPr/>
          <p:nvPr/>
        </p:nvSpPr>
        <p:spPr>
          <a:xfrm>
            <a:off x="467544" y="5373216"/>
            <a:ext cx="1296144" cy="648072"/>
          </a:xfrm>
          <a:prstGeom prst="actionButtonHome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2" descr="http://fizika7klass.narod.ru/olderfiles/1/0004-004-Karbonovye-kisloty-eto-or-9477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4077072"/>
            <a:ext cx="2016224" cy="244158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5112568" cy="504056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Инструкция</a:t>
            </a:r>
            <a:r>
              <a:rPr lang="ru-RU" dirty="0" smtClean="0"/>
              <a:t> </a:t>
            </a:r>
            <a:r>
              <a:rPr lang="ru-RU" sz="3600" dirty="0" smtClean="0"/>
              <a:t>по заполнению</a:t>
            </a:r>
            <a:endParaRPr lang="ru-RU" dirty="0"/>
          </a:p>
        </p:txBody>
      </p:sp>
      <p:sp>
        <p:nvSpPr>
          <p:cNvPr id="4" name="Управляющая кнопка: настраиваемая 3">
            <a:hlinkClick r:id="rId2" action="ppaction://hlinksldjump" highlightClick="1"/>
          </p:cNvPr>
          <p:cNvSpPr/>
          <p:nvPr/>
        </p:nvSpPr>
        <p:spPr>
          <a:xfrm>
            <a:off x="6012160" y="2852936"/>
            <a:ext cx="1584176" cy="360040"/>
          </a:xfrm>
          <a:prstGeom prst="actionButtonBlank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подсказка</a:t>
            </a:r>
            <a:endParaRPr lang="ru-RU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4427984" y="3933056"/>
            <a:ext cx="1152128" cy="648072"/>
          </a:xfrm>
          <a:prstGeom prst="actionButtonHome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возврат 5">
            <a:hlinkClick r:id="rId4" action="ppaction://hlinksldjump" highlightClick="1"/>
          </p:cNvPr>
          <p:cNvSpPr/>
          <p:nvPr/>
        </p:nvSpPr>
        <p:spPr>
          <a:xfrm rot="16200000">
            <a:off x="3829608" y="4747456"/>
            <a:ext cx="620688" cy="1152128"/>
          </a:xfrm>
          <a:prstGeom prst="actionButtonReturn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683568" y="1225689"/>
            <a:ext cx="820891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Для того чтобы прочитать вопрос, нужно нажать на число, соответствующее номеру вопроса в сетке кроссворда. 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При разгадывании кроссворда можно воспользоваться подсказкой, нажав при этом на кнопку : 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Для того чтобы вернуться к сетке кроссворда следует воспользоваться кнопкой :</a:t>
            </a:r>
          </a:p>
          <a:p>
            <a:pPr>
              <a:buFont typeface="Wingdings" pitchFamily="2" charset="2"/>
              <a:buChar char="Ø"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если нужно после подсказки вернуться к вопросу, то используйте кнопку:</a:t>
            </a:r>
          </a:p>
          <a:p>
            <a:pPr>
              <a:buFont typeface="Wingdings" pitchFamily="2" charset="2"/>
              <a:buChar char="Ø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Чтобы вписать слово в клетку наведите курсор и выберите соответствующую букву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AutoShape 4" descr="data:image/jpeg;base64,/9j/4AAQSkZJRgABAQAAAQABAAD/2wBDAAkGBwgHBgkIBwgKCgkLDRYPDQwMDRsUFRAWIB0iIiAdHx8kKDQsJCYxJx8fLT0tMTU3Ojo6Iys/RD84QzQ5Ojf/2wBDAQoKCg0MDRoPDxo3JR8lNzc3Nzc3Nzc3Nzc3Nzc3Nzc3Nzc3Nzc3Nzc3Nzc3Nzc3Nzc3Nzc3Nzc3Nzc3Nzc3Nzf/wAARCAEUALcDASIAAhEBAxEB/8QAHAABAQACAgMAAAAAAAAAAAAAAAECAwUGBAcI/8QANBABAAIBAgUCAwYEBwAAAAAAAAECAwQRBQYSITEHYUFRcRMUIoGRoSSSscEyQmSCotHw/8QAGgEBAQADAQEAAAAAAAAAAAAAAAECAwQFBv/EACYRAQACAgEEAQMFAAAAAAAAAAABAgMRBBIhMWEFFFGxMjNxocH/2gAMAwEAAhEDEQA/APR4AAAACqAAAAAIgAqgAAAAAAAAAACIAAAAAKoAACxG6CCoAAoAAAIgAAAqgCIAAAAAKoosQgbPM4ZpLavUWx1jfpw5ck/StLW/s8atXsz0w5dxarl/mfjGau9tNoM2LF7TbHbef02/VpzXmtJmPLbirE2iZ8PWExsjflp02mGmYbYlrmNMRUVABQARAAAAAAAAABVAAWGdYYw2VhjKw3YadVoe+/TfRxp/Sfjd5jvnrqJ+sRiiP+3o7QY+vLWPd9I8s6T7v6VZMe205NJntP59TlyW3bXqZddKapE/eYh8063H05bR7vCtDl+LY+nUXj3cVZux23WGrNXptMNcsWUpLa0IAoAIgAAAAAAAAAqiwiwgyhtp5aobaeUllDmeC4+vU44931Dp9NGHkaMG3jh07/WabvmXlqvXxDDSPNrRD6u1eGI4TmwV8RgtSP5dnH07vafX5dl7ax0j3+HyZx2u2ryfVwd/LnOPW31eT6uDv5bcH6IYcr9yWuWMspYuhyIAoAAAIgAoAIAAACqKggyhsrLVDOJRYds9PqRqOauF4Z8X1WOJ+nVD6vyR1Y7R84mHyn6Wfi564PH+oif03l9V1tvVo3EXmv3hsvaZrV8e8ct/G5o+Vpj93EWlyvMcTj4zrcc/5M96/paXETLZjjVYXNbd5SUEbGkAUAEQAAAAAAAAAVQAFWJYqg7P6daqNJzhw7NM7dOSdvr0zEPpfljjEa/S3rknbJiv0zEz5j4Pkrh2otpNdg1Fe048lbR+UvdfDuYMWi4h+DLEUzRFvz+DyvkKXreuSjv4tK5cdqT5erefcX2HOHGMUeK6zLt/NMuvS7F6h5Yzc48Ty1neL5erf6xDrj0sfekT6hxZO1pgRUZsABVAEQAAAAAAAAAVQABtrp81sNs1cOS2Ks7WyRSZrE+8+Gp7g9OqUx8pY6Wm1Ptb3vNq+e87fHtPaIcnL5P0+OL633dXE431F5rvXZ6gjs5iNfnvOO1bz+GsfHx2d213p3otVqcubFxS+Gclpt0Rp46Y3+Ubw8jS+n+DBwrVaX7/AEyZs0T05bYpjp7du28tE/Kcbp8/1LfX43PFpie0PWfE9ROq1uTLa3VM7bz8+2zxXesnpjxOO+PW6S8f7o/s8DL6fcdplilaYbxM7dUX2iP2b453Gt4vDRPC5Eeay6mOQ47wrPwTiWTQam+O+SlazNscztO8RPxj3ce6a2i0RaPEua1ZrMxPmABkgAiAAAAAAAAAAAAo9scj6iI5Y01Z8xFo/wCUvU7v/Kuo+z4JhpE/C39Zef8AJ06sMR7ep8TOs0/x/sO6feKxMd2+uqiPi6zOr2rWd22NX7vCnA+g6nZa6zaf8TOdfERvMw6z98nbywya2YrPdhHHNum+oVoycw2zRO/2mKs/pvH9nWXJ8x6idRxbNM+K7Vj/AN+bjH1XHrNcNY9PkuVMWz3mPuAN7QAIgAAAAAAAAAAAA7XwHP0cPx138RP9ZdUc3oM8VwxFZ7RGzm5VeqmndwL9GSZ9OwTm3p5/dnTPMVjeXERn7Mq6jt5efOJ7MZnL/ePdry6n8M93GzqPdqy6jt5Ixdy2fs4PiVuvXZrfOzxmzUz1Z8k/OzW9isarEPm8k7vMgDJiAAAAAAAIgAAAAAqjzNJk6Mc/V4bdhnarC8bhnjt0228+maZr5MWS0RPU8WL7MutpmjrjK8uczVky7w0TdhaxGMtmlovO97T7sVnzKOhwyACAAACgAgAAAAAKoAAzpPZgsJJDbEst+zXEsvgxmGyJJlJlJljuaSZYgM2AAAAiAAAAAAAAACqAALCCDKGfwa4Z79kWGMoSCIAyAAAAAAQAFAEQAAAVQAABBV3RUEAUQBQAAAAAAAAAAAAAQAAAAVUEABRAAAAAFAAAAAAABAAAF2TYFQAUQBUAABQAAAA2U3EAAEFAQUBBSOwHdU3QF7QgAAKACBssQu5Iuk2Nlg2EY7C+F8gxGXSkxsCbgAoAL8EBFQBUAAAAAFAjyCDJAQVQFhCABGUAEG0A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data:image/jpeg;base64,/9j/4AAQSkZJRgABAQAAAQABAAD/2wBDAAkGBwgHBgkIBwgKCgkLDRYPDQwMDRsUFRAWIB0iIiAdHx8kKDQsJCYxJx8fLT0tMTU3Ojo6Iys/RD84QzQ5Ojf/2wBDAQoKCg0MDRoPDxo3JR8lNzc3Nzc3Nzc3Nzc3Nzc3Nzc3Nzc3Nzc3Nzc3Nzc3Nzc3Nzc3Nzc3Nzc3Nzc3Nzc3Nzf/wAARCAEUALcDASIAAhEBAxEB/8QAHAABAQACAgMAAAAAAAAAAAAAAAECAwUGBAcI/8QANBABAAIBAgUCAwYEBwAAAAAAAAECAwQRBQYSITEHYUFRcRMUIoGRoSSSscEyQmSCotHw/8QAGgEBAQADAQEAAAAAAAAAAAAAAAECAwQFBv/EACYRAQACAgEEAQMFAAAAAAAAAAABAgMRBBIhMWEFFFGxMjNxocH/2gAMAwEAAhEDEQA/APR4AAAACqAAAAAIgAqgAAAAAAAAAACIAAAAAKoAACxG6CCoAAoAAAIgAAAqgCIAAAAAKoosQgbPM4ZpLavUWx1jfpw5ck/StLW/s8atXsz0w5dxarl/mfjGau9tNoM2LF7TbHbef02/VpzXmtJmPLbirE2iZ8PWExsjflp02mGmYbYlrmNMRUVABQARAAAAAAAAABVAAWGdYYw2VhjKw3YadVoe+/TfRxp/Sfjd5jvnrqJ+sRiiP+3o7QY+vLWPd9I8s6T7v6VZMe205NJntP59TlyW3bXqZddKapE/eYh8063H05bR7vCtDl+LY+nUXj3cVZux23WGrNXptMNcsWUpLa0IAoAIgAAAAAAAAAqiwiwgyhtp5aobaeUllDmeC4+vU44931Dp9NGHkaMG3jh07/WabvmXlqvXxDDSPNrRD6u1eGI4TmwV8RgtSP5dnH07vafX5dl7ax0j3+HyZx2u2ryfVwd/LnOPW31eT6uDv5bcH6IYcr9yWuWMspYuhyIAoAAAIgAoAIAAACqKggyhsrLVDOJRYds9PqRqOauF4Z8X1WOJ+nVD6vyR1Y7R84mHyn6Wfi564PH+oif03l9V1tvVo3EXmv3hsvaZrV8e8ct/G5o+Vpj93EWlyvMcTj4zrcc/5M96/paXETLZjjVYXNbd5SUEbGkAUAEQAAAAAAAAAVQAFWJYqg7P6daqNJzhw7NM7dOSdvr0zEPpfljjEa/S3rknbJiv0zEz5j4Pkrh2otpNdg1Fe048lbR+UvdfDuYMWi4h+DLEUzRFvz+DyvkKXreuSjv4tK5cdqT5erefcX2HOHGMUeK6zLt/NMuvS7F6h5Yzc48Ty1neL5erf6xDrj0sfekT6hxZO1pgRUZsABVAEQAAAAAAAAAVQABtrp81sNs1cOS2Ks7WyRSZrE+8+Gp7g9OqUx8pY6Wm1Ptb3vNq+e87fHtPaIcnL5P0+OL633dXE431F5rvXZ6gjs5iNfnvOO1bz+GsfHx2d213p3otVqcubFxS+Gclpt0Rp46Y3+Ubw8jS+n+DBwrVaX7/AEyZs0T05bYpjp7du28tE/Kcbp8/1LfX43PFpie0PWfE9ROq1uTLa3VM7bz8+2zxXesnpjxOO+PW6S8f7o/s8DL6fcdplilaYbxM7dUX2iP2b453Gt4vDRPC5Eeay6mOQ47wrPwTiWTQam+O+SlazNscztO8RPxj3ce6a2i0RaPEua1ZrMxPmABkgAiAAAAAAAAAAAAo9scj6iI5Y01Z8xFo/wCUvU7v/Kuo+z4JhpE/C39Zef8AJ06sMR7ep8TOs0/x/sO6feKxMd2+uqiPi6zOr2rWd22NX7vCnA+g6nZa6zaf8TOdfERvMw6z98nbywya2YrPdhHHNum+oVoycw2zRO/2mKs/pvH9nWXJ8x6idRxbNM+K7Vj/AN+bjH1XHrNcNY9PkuVMWz3mPuAN7QAIgAAAAAAAAAAAA7XwHP0cPx138RP9ZdUc3oM8VwxFZ7RGzm5VeqmndwL9GSZ9OwTm3p5/dnTPMVjeXERn7Mq6jt5efOJ7MZnL/ePdry6n8M93GzqPdqy6jt5Ixdy2fs4PiVuvXZrfOzxmzUz1Z8k/OzW9isarEPm8k7vMgDJiAAAAAAAIgAAAAAqjzNJk6Mc/V4bdhnarC8bhnjt0228+maZr5MWS0RPU8WL7MutpmjrjK8uczVky7w0TdhaxGMtmlovO97T7sVnzKOhwyACAAACgAgAAAAAKoAAzpPZgsJJDbEst+zXEsvgxmGyJJlJlJljuaSZYgM2AAAAiAAAAAAAAACqAALCCDKGfwa4Z79kWGMoSCIAyAAAAAAQAFAEQAAAVQAABBV3RUEAUQBQAAAAAAAAAAAAAQAAAAVUEABRAAAAAFAAAAAAABAAAF2TYFQAUQBUAABQAAAA2U3EAAEFAQUBBSOwHdU3QF7QgAAKACBssQu5Iuk2Nlg2EY7C+F8gxGXSkxsCbgAoAL8EBFQBUAAAAAFAjyCDJAQVQFhCABGUAEG0A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6" name="AutoShape 8" descr="data:image/jpeg;base64,/9j/4AAQSkZJRgABAQAAAQABAAD/2wBDAAkGBwgHBgkIBwgKCgkLDRYPDQwMDRsUFRAWIB0iIiAdHx8kKDQsJCYxJx8fLT0tMTU3Ojo6Iys/RD84QzQ5Ojf/2wBDAQoKCg0MDRoPDxo3JR8lNzc3Nzc3Nzc3Nzc3Nzc3Nzc3Nzc3Nzc3Nzc3Nzc3Nzc3Nzc3Nzc3Nzc3Nzc3Nzc3Nzf/wAARCAEUALcDASIAAhEBAxEB/8QAHAABAQACAgMAAAAAAAAAAAAAAAECAwUGBAcI/8QANBABAAIBAgUCAwYEBwAAAAAAAAECAwQRBQYSITEHYUFRcRMUIoGRoSSSscEyQmSCotHw/8QAGgEBAQADAQEAAAAAAAAAAAAAAAECAwQFBv/EACYRAQACAgEEAQMFAAAAAAAAAAABAgMRBBIhMWEFFFGxMjNxocH/2gAMAwEAAhEDEQA/APR4AAAACqAAAAAIgAqgAAAAAAAAAACIAAAAAKoAACxG6CCoAAoAAAIgAAAqgCIAAAAAKoosQgbPM4ZpLavUWx1jfpw5ck/StLW/s8atXsz0w5dxarl/mfjGau9tNoM2LF7TbHbef02/VpzXmtJmPLbirE2iZ8PWExsjflp02mGmYbYlrmNMRUVABQARAAAAAAAAABVAAWGdYYw2VhjKw3YadVoe+/TfRxp/Sfjd5jvnrqJ+sRiiP+3o7QY+vLWPd9I8s6T7v6VZMe205NJntP59TlyW3bXqZddKapE/eYh8063H05bR7vCtDl+LY+nUXj3cVZux23WGrNXptMNcsWUpLa0IAoAIgAAAAAAAAAqiwiwgyhtp5aobaeUllDmeC4+vU44931Dp9NGHkaMG3jh07/WabvmXlqvXxDDSPNrRD6u1eGI4TmwV8RgtSP5dnH07vafX5dl7ax0j3+HyZx2u2ryfVwd/LnOPW31eT6uDv5bcH6IYcr9yWuWMspYuhyIAoAAAIgAoAIAAACqKggyhsrLVDOJRYds9PqRqOauF4Z8X1WOJ+nVD6vyR1Y7R84mHyn6Wfi564PH+oif03l9V1tvVo3EXmv3hsvaZrV8e8ct/G5o+Vpj93EWlyvMcTj4zrcc/5M96/paXETLZjjVYXNbd5SUEbGkAUAEQAAAAAAAAAVQAFWJYqg7P6daqNJzhw7NM7dOSdvr0zEPpfljjEa/S3rknbJiv0zEz5j4Pkrh2otpNdg1Fe048lbR+UvdfDuYMWi4h+DLEUzRFvz+DyvkKXreuSjv4tK5cdqT5erefcX2HOHGMUeK6zLt/NMuvS7F6h5Yzc48Ty1neL5erf6xDrj0sfekT6hxZO1pgRUZsABVAEQAAAAAAAAAVQABtrp81sNs1cOS2Ks7WyRSZrE+8+Gp7g9OqUx8pY6Wm1Ptb3vNq+e87fHtPaIcnL5P0+OL633dXE431F5rvXZ6gjs5iNfnvOO1bz+GsfHx2d213p3otVqcubFxS+Gclpt0Rp46Y3+Ubw8jS+n+DBwrVaX7/AEyZs0T05bYpjp7du28tE/Kcbp8/1LfX43PFpie0PWfE9ROq1uTLa3VM7bz8+2zxXesnpjxOO+PW6S8f7o/s8DL6fcdplilaYbxM7dUX2iP2b453Gt4vDRPC5Eeay6mOQ47wrPwTiWTQam+O+SlazNscztO8RPxj3ce6a2i0RaPEua1ZrMxPmABkgAiAAAAAAAAAAAAo9scj6iI5Y01Z8xFo/wCUvU7v/Kuo+z4JhpE/C39Zef8AJ06sMR7ep8TOs0/x/sO6feKxMd2+uqiPi6zOr2rWd22NX7vCnA+g6nZa6zaf8TOdfERvMw6z98nbywya2YrPdhHHNum+oVoycw2zRO/2mKs/pvH9nWXJ8x6idRxbNM+K7Vj/AN+bjH1XHrNcNY9PkuVMWz3mPuAN7QAIgAAAAAAAAAAAA7XwHP0cPx138RP9ZdUc3oM8VwxFZ7RGzm5VeqmndwL9GSZ9OwTm3p5/dnTPMVjeXERn7Mq6jt5efOJ7MZnL/ePdry6n8M93GzqPdqy6jt5Ixdy2fs4PiVuvXZrfOzxmzUz1Z8k/OzW9isarEPm8k7vMgDJiAAAAAAAIgAAAAAqjzNJk6Mc/V4bdhnarC8bhnjt0228+maZr5MWS0RPU8WL7MutpmjrjK8uczVky7w0TdhaxGMtmlovO97T7sVnzKOhwyACAAACgAgAAAAAKoAAzpPZgsJJDbEst+zXEsvgxmGyJJlJlJljuaSZYgM2AAAAiAAAAAAAAACqAALCCDKGfwa4Z79kWGMoSCIAyAAAAAAQAFAEQAAAVQAABBV3RUEAUQBQAAAAAAAAAAAAAQAAAAVUEABRAAAAAFAAAAAAABAAAF2TYFQAUQBUAABQAAAA2U3EAAEFAQUBBSOwHdU3QF7QgAAKACBssQu5Iuk2Nlg2EY7C+F8gxGXSkxsCbgAoAL8EBFQBUAAAAAFAjyCDJAQVQFhCABGUAEG0A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8" name="AutoShape 10" descr="data:image/jpeg;base64,/9j/4AAQSkZJRgABAQAAAQABAAD/2wBDAAkGBwgHBgkIBwgKCgkLDRYPDQwMDRsUFRAWIB0iIiAdHx8kKDQsJCYxJx8fLT0tMTU3Ojo6Iys/RD84QzQ5Ojf/2wBDAQoKCg0MDRoPDxo3JR8lNzc3Nzc3Nzc3Nzc3Nzc3Nzc3Nzc3Nzc3Nzc3Nzc3Nzc3Nzc3Nzc3Nzc3Nzc3Nzc3Nzf/wAARCAEUALcDASIAAhEBAxEB/8QAHAABAQACAgMAAAAAAAAAAAAAAAECAwUGBAcI/8QANBABAAIBAgUCAwYEBwAAAAAAAAECAwQRBQYSITEHYUFRcRMUIoGRoSSSscEyQmSCotHw/8QAGgEBAQADAQEAAAAAAAAAAAAAAAECAwQFBv/EACYRAQACAgEEAQMFAAAAAAAAAAABAgMRBBIhMWEFFFGxMjNxocH/2gAMAwEAAhEDEQA/APR4AAAACqAAAAAIgAqgAAAAAAAAAACIAAAAAKoAACxG6CCoAAoAAAIgAAAqgCIAAAAAKoosQgbPM4ZpLavUWx1jfpw5ck/StLW/s8atXsz0w5dxarl/mfjGau9tNoM2LF7TbHbef02/VpzXmtJmPLbirE2iZ8PWExsjflp02mGmYbYlrmNMRUVABQARAAAAAAAAABVAAWGdYYw2VhjKw3YadVoe+/TfRxp/Sfjd5jvnrqJ+sRiiP+3o7QY+vLWPd9I8s6T7v6VZMe205NJntP59TlyW3bXqZddKapE/eYh8063H05bR7vCtDl+LY+nUXj3cVZux23WGrNXptMNcsWUpLa0IAoAIgAAAAAAAAAqiwiwgyhtp5aobaeUllDmeC4+vU44931Dp9NGHkaMG3jh07/WabvmXlqvXxDDSPNrRD6u1eGI4TmwV8RgtSP5dnH07vafX5dl7ax0j3+HyZx2u2ryfVwd/LnOPW31eT6uDv5bcH6IYcr9yWuWMspYuhyIAoAAAIgAoAIAAACqKggyhsrLVDOJRYds9PqRqOauF4Z8X1WOJ+nVD6vyR1Y7R84mHyn6Wfi564PH+oif03l9V1tvVo3EXmv3hsvaZrV8e8ct/G5o+Vpj93EWlyvMcTj4zrcc/5M96/paXETLZjjVYXNbd5SUEbGkAUAEQAAAAAAAAAVQAFWJYqg7P6daqNJzhw7NM7dOSdvr0zEPpfljjEa/S3rknbJiv0zEz5j4Pkrh2otpNdg1Fe048lbR+UvdfDuYMWi4h+DLEUzRFvz+DyvkKXreuSjv4tK5cdqT5erefcX2HOHGMUeK6zLt/NMuvS7F6h5Yzc48Ty1neL5erf6xDrj0sfekT6hxZO1pgRUZsABVAEQAAAAAAAAAVQABtrp81sNs1cOS2Ks7WyRSZrE+8+Gp7g9OqUx8pY6Wm1Ptb3vNq+e87fHtPaIcnL5P0+OL633dXE431F5rvXZ6gjs5iNfnvOO1bz+GsfHx2d213p3otVqcubFxS+Gclpt0Rp46Y3+Ubw8jS+n+DBwrVaX7/AEyZs0T05bYpjp7du28tE/Kcbp8/1LfX43PFpie0PWfE9ROq1uTLa3VM7bz8+2zxXesnpjxOO+PW6S8f7o/s8DL6fcdplilaYbxM7dUX2iP2b453Gt4vDRPC5Eeay6mOQ47wrPwTiWTQam+O+SlazNscztO8RPxj3ce6a2i0RaPEua1ZrMxPmABkgAiAAAAAAAAAAAAo9scj6iI5Y01Z8xFo/wCUvU7v/Kuo+z4JhpE/C39Zef8AJ06sMR7ep8TOs0/x/sO6feKxMd2+uqiPi6zOr2rWd22NX7vCnA+g6nZa6zaf8TOdfERvMw6z98nbywya2YrPdhHHNum+oVoycw2zRO/2mKs/pvH9nWXJ8x6idRxbNM+K7Vj/AN+bjH1XHrNcNY9PkuVMWz3mPuAN7QAIgAAAAAAAAAAAA7XwHP0cPx138RP9ZdUc3oM8VwxFZ7RGzm5VeqmndwL9GSZ9OwTm3p5/dnTPMVjeXERn7Mq6jt5efOJ7MZnL/ePdry6n8M93GzqPdqy6jt5Ixdy2fs4PiVuvXZrfOzxmzUz1Z8k/OzW9isarEPm8k7vMgDJiAAAAAAAIgAAAAAqjzNJk6Mc/V4bdhnarC8bhnjt0228+maZr5MWS0RPU8WL7MutpmjrjK8uczVky7w0TdhaxGMtmlovO97T7sVnzKOhwyACAAACgAgAAAAAKoAAzpPZgsJJDbEst+zXEsvgxmGyJJlJlJljuaSZYgM2AAAAiAAAAAAAAACqAALCCDKGfwa4Z79kWGMoSCIAyAAAAAAQAFAEQAAAVQAABBV3RUEAUQBQAAAAAAAAAAAAAQAAAAVUEABRAAAAAFAAAAAAABAAAF2TYFQAUQBUAABQAAAA2U3EAAEFAQUBBSOwHdU3QF7QgAAKACBssQu5Iuk2Nlg2EY7C+F8gxGXSkxsCbgAoAL8EBFQBUAAAAAFAjyCDJAQVQFhCABGUAEG0A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0" name="AutoShape 12" descr="data:image/jpeg;base64,/9j/4AAQSkZJRgABAQAAAQABAAD/2wBDAAkGBwgHBgkIBwgKCgkLDRYPDQwMDRsUFRAWIB0iIiAdHx8kKDQsJCYxJx8fLT0tMTU3Ojo6Iys/RD84QzQ5Ojf/2wBDAQoKCg0MDRoPDxo3JR8lNzc3Nzc3Nzc3Nzc3Nzc3Nzc3Nzc3Nzc3Nzc3Nzc3Nzc3Nzc3Nzc3Nzc3Nzc3Nzc3Nzf/wAARCAEUALcDASIAAhEBAxEB/8QAHAABAQACAgMAAAAAAAAAAAAAAAECAwUGBAcI/8QANBABAAIBAgUCAwYEBwAAAAAAAAECAwQRBQYSITEHYUFRcRMUIoGRoSSSscEyQmSCotHw/8QAGgEBAQADAQEAAAAAAAAAAAAAAAECAwQFBv/EACYRAQACAgEEAQMFAAAAAAAAAAABAgMRBBIhMWEFFFGxMjNxocH/2gAMAwEAAhEDEQA/APR4AAAACqAAAAAIgAqgAAAAAAAAAACIAAAAAKoAACxG6CCoAAoAAAIgAAAqgCIAAAAAKoosQgbPM4ZpLavUWx1jfpw5ck/StLW/s8atXsz0w5dxarl/mfjGau9tNoM2LF7TbHbef02/VpzXmtJmPLbirE2iZ8PWExsjflp02mGmYbYlrmNMRUVABQARAAAAAAAAABVAAWGdYYw2VhjKw3YadVoe+/TfRxp/Sfjd5jvnrqJ+sRiiP+3o7QY+vLWPd9I8s6T7v6VZMe205NJntP59TlyW3bXqZddKapE/eYh8063H05bR7vCtDl+LY+nUXj3cVZux23WGrNXptMNcsWUpLa0IAoAIgAAAAAAAAAqiwiwgyhtp5aobaeUllDmeC4+vU44931Dp9NGHkaMG3jh07/WabvmXlqvXxDDSPNrRD6u1eGI4TmwV8RgtSP5dnH07vafX5dl7ax0j3+HyZx2u2ryfVwd/LnOPW31eT6uDv5bcH6IYcr9yWuWMspYuhyIAoAAAIgAoAIAAACqKggyhsrLVDOJRYds9PqRqOauF4Z8X1WOJ+nVD6vyR1Y7R84mHyn6Wfi564PH+oif03l9V1tvVo3EXmv3hsvaZrV8e8ct/G5o+Vpj93EWlyvMcTj4zrcc/5M96/paXETLZjjVYXNbd5SUEbGkAUAEQAAAAAAAAAVQAFWJYqg7P6daqNJzhw7NM7dOSdvr0zEPpfljjEa/S3rknbJiv0zEz5j4Pkrh2otpNdg1Fe048lbR+UvdfDuYMWi4h+DLEUzRFvz+DyvkKXreuSjv4tK5cdqT5erefcX2HOHGMUeK6zLt/NMuvS7F6h5Yzc48Ty1neL5erf6xDrj0sfekT6hxZO1pgRUZsABVAEQAAAAAAAAAVQABtrp81sNs1cOS2Ks7WyRSZrE+8+Gp7g9OqUx8pY6Wm1Ptb3vNq+e87fHtPaIcnL5P0+OL633dXE431F5rvXZ6gjs5iNfnvOO1bz+GsfHx2d213p3otVqcubFxS+Gclpt0Rp46Y3+Ubw8jS+n+DBwrVaX7/AEyZs0T05bYpjp7du28tE/Kcbp8/1LfX43PFpie0PWfE9ROq1uTLa3VM7bz8+2zxXesnpjxOO+PW6S8f7o/s8DL6fcdplilaYbxM7dUX2iP2b453Gt4vDRPC5Eeay6mOQ47wrPwTiWTQam+O+SlazNscztO8RPxj3ce6a2i0RaPEua1ZrMxPmABkgAiAAAAAAAAAAAAo9scj6iI5Y01Z8xFo/wCUvU7v/Kuo+z4JhpE/C39Zef8AJ06sMR7ep8TOs0/x/sO6feKxMd2+uqiPi6zOr2rWd22NX7vCnA+g6nZa6zaf8TOdfERvMw6z98nbywya2YrPdhHHNum+oVoycw2zRO/2mKs/pvH9nWXJ8x6idRxbNM+K7Vj/AN+bjH1XHrNcNY9PkuVMWz3mPuAN7QAIgAAAAAAAAAAAA7XwHP0cPx138RP9ZdUc3oM8VwxFZ7RGzm5VeqmndwL9GSZ9OwTm3p5/dnTPMVjeXERn7Mq6jt5efOJ7MZnL/ePdry6n8M93GzqPdqy6jt5Ixdy2fs4PiVuvXZrfOzxmzUz1Z8k/OzW9isarEPm8k7vMgDJiAAAAAAAIgAAAAAqjzNJk6Mc/V4bdhnarC8bhnjt0228+maZr5MWS0RPU8WL7MutpmjrjK8uczVky7w0TdhaxGMtmlovO97T7sVnzKOhwyACAAACgAgAAAAAKoAAzpPZgsJJDbEst+zXEsvgxmGyJJlJlJljuaSZYgM2AAAAiAAAAAAAAACqAALCCDKGfwa4Z79kWGMoSCIAyAAAAAAQAFAEQAAAVQAABBV3RUEAUQBQAAAAAAAAAAAAAQAAAAVUEABRAAAAAFAAAAAAABAAAF2TYFQAUQBUAABQAAAA2U3EAAEFAQUBBSOwHdU3QF7QgAAKACBssQu5Iuk2Nlg2EY7C+F8gxGXSkxsCbgAoAL8EBFQBUAAAAAFAjyCDJAQVQFhCABGUAEG0A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2" name="AutoShape 14" descr="data:image/jpeg;base64,/9j/4AAQSkZJRgABAQAAAQABAAD/2wBDAAkGBwgHBgkIBwgKCgkLDRYPDQwMDRsUFRAWIB0iIiAdHx8kKDQsJCYxJx8fLT0tMTU3Ojo6Iys/RD84QzQ5Ojf/2wBDAQoKCg0MDRoPDxo3JR8lNzc3Nzc3Nzc3Nzc3Nzc3Nzc3Nzc3Nzc3Nzc3Nzc3Nzc3Nzc3Nzc3Nzc3Nzc3Nzc3Nzf/wAARCAEUALcDASIAAhEBAxEB/8QAHAABAQACAgMAAAAAAAAAAAAAAAECAwUGBAcI/8QANBABAAIBAgUCAwYEBwAAAAAAAAECAwQRBQYSITEHYUFRcRMUIoGRoSSSscEyQmSCotHw/8QAGgEBAQADAQEAAAAAAAAAAAAAAAECAwQFBv/EACYRAQACAgEEAQMFAAAAAAAAAAABAgMRBBIhMWEFFFGxMjNxocH/2gAMAwEAAhEDEQA/APR4AAAACqAAAAAIgAqgAAAAAAAAAACIAAAAAKoAACxG6CCoAAoAAAIgAAAqgCIAAAAAKoosQgbPM4ZpLavUWx1jfpw5ck/StLW/s8atXsz0w5dxarl/mfjGau9tNoM2LF7TbHbef02/VpzXmtJmPLbirE2iZ8PWExsjflp02mGmYbYlrmNMRUVABQARAAAAAAAAABVAAWGdYYw2VhjKw3YadVoe+/TfRxp/Sfjd5jvnrqJ+sRiiP+3o7QY+vLWPd9I8s6T7v6VZMe205NJntP59TlyW3bXqZddKapE/eYh8063H05bR7vCtDl+LY+nUXj3cVZux23WGrNXptMNcsWUpLa0IAoAIgAAAAAAAAAqiwiwgyhtp5aobaeUllDmeC4+vU44931Dp9NGHkaMG3jh07/WabvmXlqvXxDDSPNrRD6u1eGI4TmwV8RgtSP5dnH07vafX5dl7ax0j3+HyZx2u2ryfVwd/LnOPW31eT6uDv5bcH6IYcr9yWuWMspYuhyIAoAAAIgAoAIAAACqKggyhsrLVDOJRYds9PqRqOauF4Z8X1WOJ+nVD6vyR1Y7R84mHyn6Wfi564PH+oif03l9V1tvVo3EXmv3hsvaZrV8e8ct/G5o+Vpj93EWlyvMcTj4zrcc/5M96/paXETLZjjVYXNbd5SUEbGkAUAEQAAAAAAAAAVQAFWJYqg7P6daqNJzhw7NM7dOSdvr0zEPpfljjEa/S3rknbJiv0zEz5j4Pkrh2otpNdg1Fe048lbR+UvdfDuYMWi4h+DLEUzRFvz+DyvkKXreuSjv4tK5cdqT5erefcX2HOHGMUeK6zLt/NMuvS7F6h5Yzc48Ty1neL5erf6xDrj0sfekT6hxZO1pgRUZsABVAEQAAAAAAAAAVQABtrp81sNs1cOS2Ks7WyRSZrE+8+Gp7g9OqUx8pY6Wm1Ptb3vNq+e87fHtPaIcnL5P0+OL633dXE431F5rvXZ6gjs5iNfnvOO1bz+GsfHx2d213p3otVqcubFxS+Gclpt0Rp46Y3+Ubw8jS+n+DBwrVaX7/AEyZs0T05bYpjp7du28tE/Kcbp8/1LfX43PFpie0PWfE9ROq1uTLa3VM7bz8+2zxXesnpjxOO+PW6S8f7o/s8DL6fcdplilaYbxM7dUX2iP2b453Gt4vDRPC5Eeay6mOQ47wrPwTiWTQam+O+SlazNscztO8RPxj3ce6a2i0RaPEua1ZrMxPmABkgAiAAAAAAAAAAAAo9scj6iI5Y01Z8xFo/wCUvU7v/Kuo+z4JhpE/C39Zef8AJ06sMR7ep8TOs0/x/sO6feKxMd2+uqiPi6zOr2rWd22NX7vCnA+g6nZa6zaf8TOdfERvMw6z98nbywya2YrPdhHHNum+oVoycw2zRO/2mKs/pvH9nWXJ8x6idRxbNM+K7Vj/AN+bjH1XHrNcNY9PkuVMWz3mPuAN7QAIgAAAAAAAAAAAA7XwHP0cPx138RP9ZdUc3oM8VwxFZ7RGzm5VeqmndwL9GSZ9OwTm3p5/dnTPMVjeXERn7Mq6jt5efOJ7MZnL/ePdry6n8M93GzqPdqy6jt5Ixdy2fs4PiVuvXZrfOzxmzUz1Z8k/OzW9isarEPm8k7vMgDJiAAAAAAAIgAAAAAqjzNJk6Mc/V4bdhnarC8bhnjt0228+maZr5MWS0RPU8WL7MutpmjrjK8uczVky7w0TdhaxGMtmlovO97T7sVnzKOhwyACAAACgAgAAAAAKoAAzpPZgsJJDbEst+zXEsvgxmGyJJlJlJljuaSZYgM2AAAAiAAAAAAAAACqAALCCDKGfwa4Z79kWGMoSCIAyAAAAAAQAFAEQAAAVQAABBV3RUEAUQBQAAAAAAAAAAAAAQAAAAVUEABRAAAAAFAAAAAAABAAAF2TYFQAUQBUAABQAAAA2U3EAAEFAQUBBSOwHdU3QF7QgAAKACBssQu5Iuk2Nlg2EY7C+F8gxGXSkxsCbgAoAL8EBFQBUAAAAAFAjyCDJAQVQFhCABGUAEG0A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6" name="AutoShape 18" descr="data:image/jpeg;base64,/9j/4AAQSkZJRgABAQAAAQABAAD/2wCEAAkGBhQSEBQUEhQUFBQUFRQUFBUUFBQUFBQUFBQVFBQUFBQXHCYeFxkkGRQUHy8gIycpLCwsFR4xNTAqNSYrLCkBCQoKDgwOGg8PGiwcHBwpLCksLCwpKSksLCksLCwsLCksKSkpLCwsKSkpLCwsLCwsLCwpLCwsKSwsKSwsLCwsKf/AABEIAL4BCQMBIgACEQEDEQH/xAAbAAABBQEBAAAAAAAAAAAAAAACAAEDBAUGB//EADsQAAICAQIDBAYIBAcBAAAAAAABAgMRBBIFIVETMUFhBiJxgZGhFDJCUrHB0fAHM0NyU2KCkqKy8RX/xAAZAQADAQEBAAAAAAAAAAAAAAAAAQIDBAX/xAAiEQEBAAMAAgIDAAMAAAAAAAAAAQIREgMhMUETIlEEMmH/2gAMAwEAAhEDEQA/APL0hxCwd2mJDpCwOgBh0h0h0gBDpDodACFgfA+BpJIfaOhJAYMD4CwLAxsOBKIWB8CMOBg8CwIBSFgfA+BgOBYCwLAAOBYCwLAaAdo2AhCAcDBYGaABwILA2BGYQsCAGFgcbAtGiwIdILBSQ4HwFgWABJDodIJRAg4CSHwEkOEZIJIJRC2DANotpLsFsAkeBsEu0baBgwLAewW0BsGBYD2i2gEeB8B7RYA9g2iwHgWB6MG0YPAzQgjwLAWBYDQAILaNgkBFgLAzAw4GwHgZgANCCFtEaIJISHGg2AkhKISQAyQSQ6QSiBGUQoxHUSSMBkaMQ1AKMSRQGAKI+wnhTk1+H+i19v1YNLq+RcxtRcpGDsGdZ3NH8NrX9aSXsRM/4Zy++/gg4T+XFwGwZxOz1X8O7Y/Vkn7V+j/IxdZ6N3V53QbS8YrK/ULhTnkxv2xdgtpO6xnEhrEO0Wwl2i2jCHYLYS7BtowhcRsErQLiBo2gcEjQ2CTRiwG0M0SAMZoLAsCMGBmSNAtAA4EO0LAhtHgJIdRDUSiCohYCSHUQAVENRHSDUQSGMSWMR1EmhAcKmhWb3APRWzUv1ViPjJ93u6mh6HeiD1Et801Wv+T6Ly8z1jQ8PjXFRjFJJckissphPbP3l6jn+Ceg9NKT27pdZc/kdFXo0u5F2FRKqzmy89rXHwxSWmE9MX9gnAz/ACVf4ozJ6Yq38PTXcbTqI50mmPmsZ5eCV55x/wBCYWZlBbZdVy+PU894hwqdMtsl7/BnvlunMDjno/C6OGjqxzmbDWXj/wCx4q4jbTb43wGVEnybjnCfTyZlOAWaum+NmU3EGwbYTbBtgK0hcQHAsOAEoiNXaBcSxKIDiTQhcQcE20ZxJtNDgZxJXAZxJ2aLAzJGhsBsAwLAWBbQ2A4CSHUQ9pSQ7QlEJIPaLYCkHGI8YkkYjhFGJrcA4Q9RdGC7m8y8l4mfCB6X/Dfg+IO1rnLu8ki5/f4zyv8APt2HCuHquEYxWFFJL3GtCsjrWMFpI488rlW+GOoUYhJCSHM2hCEIAbALiGIArzqKl9JoyRBbAvHKyoyx3HL8Z4RGyLTXeeacb4C6ZcucfDqvJ/qey31GDxXhcbFiSTPQwymc9uH348vTyB1jbDquKeibi263y+6/1MK7Qyh9aLX78GLLGx045SqLgA4Ft1guoyuS5FN1gOBcdQLqIuS9KbgM4Fp1gusnY0quILiWnABwDYVnEbYWHABxHsldxFtJnEHaMtEohKJIoBKAFpGoBqJJGAagB6RxgSxgFGsljWEpaKirLSPaPRfTbaIpew8l4ZTm2C6yj+J7bwqrbBR6fMrO6wZ/Oel+qBOkBXEkON0kIQgBCEIAQhCAGZHNErZDZIAqXIz9REvXzKF8zs8Uri81jK1VZj6vSqWU0bOpmZtsjs+meDkuJcL2PK7mZ7pOxvryjj+MUyhc1DOJR3peHfiSXTmvmjk8uM+Y68MvqgdILpGepkoQm45hJ7d3SXRsePEY7mpJxa59eXXkc/tqCVJG6S/BKSzF5Q0qBdHpmyrAdZoSpInUPZaUXABwLkqiOVY9wlRwG2liVYHZjCRVBKouKgJacWxpUVIaqLa04a04bCpGoljUWo0EkaA2NH4XDFsP7o/iexaOXceSaevDT6NP4HrHC7N1cX1SNLd4MrNZ7a8GGR1khytyEIQAhCEAIQhADMr3RLJHNBCrJvZnX2GtqYGTqoHf4rLHD5JqsvVWmfZYWtVEzrWb5XUXjD7yjDSxs1+lhLun2sH7GotfMsQfMytVxFV6/SSf2HOb8OTxj/qcvl/1bYfLWXAl9C1WnfNxtucfJ1wjJNf7ZL3+RnavgMXLQ2Y/mKqu1d2XZFbZfHPwNbgfG6rKtW5S9bdZJZ/z1W5+eCe5R7DSWKSeZ6VJJ804uzuXw+Jw7sdOpXKw4PKm3URWWqoq1LrVLvx5rkTdkmsrufcdN9Bcde63jM9NJS6YWojn/imcj6O6lTpUfGv1X7Oe1/BNe4e78kOdJDKg1XSRypHsaZEqCGVBryoIZ0FdFpkypB7M0pUkfYj2WltacOOnL0ag1SGz0orTBR0xoRpDjSSemetOSRoL6oCVSDY0pRpO19FdXmva++PL3eBzSrRd4bqezmmu7ufsNMMvr+ozx29BrkSooaS/KTXiXIyM7NCXcSCEIRkIQgBCEIARHJhNkFswCvqGZWpL90jP1B3eKajj8nusjVxMy6s2L4FK6o1yqsJ6Zigc5xPQSstc13R9XPkubOrtr5DXcP21qC5ym8e995x+fPWo6PHjvdcVp9POumx/f7ve9v4EfELrFVTBZzFr3c+f5na6vh8XOEF3R9aX9sO74vLKb4ap2zbXKCx/rlza92fkc/TXljP0isjq52ZafYyi/wDVh/iUfQutq61Pu7OD9++WPzL92hWydj+3LEfYv/C36L6HCnb/AIjUI/2V5WffJz9yQrf4NNOVRHKotuJHIDU5VkU6y5JEM0AUp1EPZl2aIsDJpxrDVZPCJLGssldVBqstRqJFSOQKXZBdiXPo76MKGll0ZXKbVRVDuBeWhn91ksOGTf2Rzxl1B8F4o4PZL6r7n0fn5HUU35ObhwefT5mno9LZHk8Y9pdxmvdZ71fTajIPJnxvw8PkyxC4wuNi5ltYyOQKwLtCVJMjORE7COdw9FtJOZVtsAnfnuIbIN/aRrjh/WeWSO2wp2yDs0Mn/Va9nL8CP6FJf1n7+f4nVGFv2ryiV7kl3kuo0tn+Kv8AbH9DI1PDJyf835P9CuN/Z/kEr0pZfh3D/SlnfLkksRz08WvNlCfCLk01Y3ju5Z/Ejt0OobzLE+iksJe4wz/x8Lbla1x8uXxIuLVpKU39aXcv+sUVrrdtexP155y/b9aXzMvUaHVue7s4yx3Leox+GChdwfXzcnLZHdy9Vvkui6HFnjMb6rqxts9xrKhWyS/pV8kvvPxx5d3P2mipJJKOEkkklySS5JI5nRejF0PrTfxZpQ0E19pi/WfA91pStI5WFVVteLHcmGxpLKRDKZHKxkM7g2Ek7CLeRTtA7UYdbDWR6E0NbHocnDXE9euZ6Oq4+o6yOuj0RLHXrojloa4nr1o+aOo6iOu9nwJ46xnM160tVawfFpdYt9al9Q1dLqY9WqLlWoFzknvFd7SXmHGyRFXcWYSF7LrGnjORLW2PCRLFmWWX1ppJDxmx97HUhOSMlo5SZFOLJ3ICUypaV0rutgOh9SWVpFK41/Yv1D9HQ3ZIGV5DLUisqpYncI9AHGJVlqyGWs8ybjVyxdbRFOSKM9YQT1hncFdLlkkVbJlaerIJ6ozuB7TWSRUsYE9SVp3i4PaScitZMCd5XnePktpJzK8pgzuIJWhyNpJTA3/vkQStA7QfI2UdUTQ1Rjxv5ki1B6krz2zDVliGsMOOo8/30JYakcTXQV6st06o5uGpLFWr8ykV1VOpNCjUHJUa3zL9Gu8ytRFdfRaXqpo5XT8QNPT68yywR1Y6OsnhExqdb0L1Op6s5c8L9Ovx+WfC8oiaI4Wrw/EF2rzMdV09TRrCvOYVli6lOy1Y5G+GLl8mZWWlWzUEWou9xnXak6ccGHVq7PVFeerM6zU+ZWs1RXEazKtGesK89YZ89SQT1JNxjWZtKWsIZaszZagjlqDK4rmTRlqyKWqM6WoInqCOF9tCeqIJakoyvIpXi4h9r0tQRSuKUriN3C4h9LkrSKVpVdwDuDgdLDsA7QrStA7YOB0pK4JXFTcPvNNseV1Xhx1JQUx1MqUuWnHVkkNYZSmFGwfSbi3Ia0s1cQ/eTnFcyWGoZcyTcNuro4p+8mhp+LdWcRDVMsV61lzJncHoOn4svvLJf03GeeN36HnFfEmi1DijQ7ZWdwej18b7+fwJlxrwyeew4m2vYTR4m/xYuMaXNd5LiSfL88/Ir6nVx+9n2fmceuLP4+ZBZxR8w5kLmumu1y6soajXowJ8SIZa59/iV0rlr2a5FWerMqeqZG9QydtJGlLVkUtWZstQyH6QTtemq9WRvWGXK8HtydqjUerBeoMxWMZ2k+jaMtQA7zPdzyB2zD0ftflcN2qw5NtJYXqxcm2+7CT8ih2rJtNc8SSe1vGHjPWL5ZXhJk5bk9Kx+dUb19fWzxX8p96WX9rpzF9JhhvNmE8N9k2s8/Hd/ll8GTU3TWN0lJJxl9SUW3D6uWp92fe+7OCCxWShKLsj62ctVyzzbeP5nd6zWOjMO8musRLbiEs2KM2oxk6vVbbwue4LsH5EKpk9ilNYi4ZaqxOUa5KSi3v7lgX/ANFdH8hzLIr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8" name="AutoShape 20" descr="data:image/jpeg;base64,/9j/4AAQSkZJRgABAQAAAQABAAD/2wCEAAkGBhQSEBQUEhQUFBQUFRQUFBUUFBQUFBQUFBQVFBQUFBQXHCYeFxkkGRQUHy8gIycpLCwsFR4xNTAqNSYrLCkBCQoKDgwOGg8PGiwcHBwpLCksLCwpKSksLCksLCwsLCksKSkpLCwsKSkpLCwsLCwsLCwpLCwsKSwsKSwsLCwsKf/AABEIAL4BCQMBIgACEQEDEQH/xAAbAAABBQEBAAAAAAAAAAAAAAACAAEDBAUGB//EADsQAAICAQIDBAYIBAcBAAAAAAABAgMRBBIFIVETMUFhBiJxgZGhFDJCUrHB0fAHM0NyU2KCkqKy8RX/xAAZAQADAQEBAAAAAAAAAAAAAAAAAQIDBAX/xAAiEQEBAAMAAgIDAAMAAAAAAAAAAQIREgMhMUETIlEEMmH/2gAMAwEAAhEDEQA/APL0hxCwd2mJDpCwOgBh0h0h0gBDpDodACFgfA+BpJIfaOhJAYMD4CwLAxsOBKIWB8CMOBg8CwIBSFgfA+BgOBYCwLAAOBYCwLAaAdo2AhCAcDBYGaABwILA2BGYQsCAGFgcbAtGiwIdILBSQ4HwFgWABJDodIJRAg4CSHwEkOEZIJIJRC2DANotpLsFsAkeBsEu0baBgwLAewW0BsGBYD2i2gEeB8B7RYA9g2iwHgWB6MG0YPAzQgjwLAWBYDQAILaNgkBFgLAzAw4GwHgZgANCCFtEaIJISHGg2AkhKISQAyQSQ6QSiBGUQoxHUSSMBkaMQ1AKMSRQGAKI+wnhTk1+H+i19v1YNLq+RcxtRcpGDsGdZ3NH8NrX9aSXsRM/4Zy++/gg4T+XFwGwZxOz1X8O7Y/Vkn7V+j/IxdZ6N3V53QbS8YrK/ULhTnkxv2xdgtpO6xnEhrEO0Wwl2i2jCHYLYS7BtowhcRsErQLiBo2gcEjQ2CTRiwG0M0SAMZoLAsCMGBmSNAtAA4EO0LAhtHgJIdRDUSiCohYCSHUQAVENRHSDUQSGMSWMR1EmhAcKmhWb3APRWzUv1ViPjJ93u6mh6HeiD1Et801Wv+T6Ly8z1jQ8PjXFRjFJJckissphPbP3l6jn+Ceg9NKT27pdZc/kdFXo0u5F2FRKqzmy89rXHwxSWmE9MX9gnAz/ACVf4ozJ6Yq38PTXcbTqI50mmPmsZ5eCV55x/wBCYWZlBbZdVy+PU894hwqdMtsl7/BnvlunMDjno/C6OGjqxzmbDWXj/wCx4q4jbTb43wGVEnybjnCfTyZlOAWaum+NmU3EGwbYTbBtgK0hcQHAsOAEoiNXaBcSxKIDiTQhcQcE20ZxJtNDgZxJXAZxJ2aLAzJGhsBsAwLAWBbQ2A4CSHUQ9pSQ7QlEJIPaLYCkHGI8YkkYjhFGJrcA4Q9RdGC7m8y8l4mfCB6X/Dfg+IO1rnLu8ki5/f4zyv8APt2HCuHquEYxWFFJL3GtCsjrWMFpI488rlW+GOoUYhJCSHM2hCEIAbALiGIArzqKl9JoyRBbAvHKyoyx3HL8Z4RGyLTXeeacb4C6ZcucfDqvJ/qey31GDxXhcbFiSTPQwymc9uH348vTyB1jbDquKeibi263y+6/1MK7Qyh9aLX78GLLGx045SqLgA4Ft1guoyuS5FN1gOBcdQLqIuS9KbgM4Fp1gusnY0quILiWnABwDYVnEbYWHABxHsldxFtJnEHaMtEohKJIoBKAFpGoBqJJGAagB6RxgSxgFGsljWEpaKirLSPaPRfTbaIpew8l4ZTm2C6yj+J7bwqrbBR6fMrO6wZ/Oel+qBOkBXEkON0kIQgBCEIAQhCAGZHNErZDZIAqXIz9REvXzKF8zs8Uri81jK1VZj6vSqWU0bOpmZtsjs+meDkuJcL2PK7mZ7pOxvryjj+MUyhc1DOJR3peHfiSXTmvmjk8uM+Y68MvqgdILpGepkoQm45hJ7d3SXRsePEY7mpJxa59eXXkc/tqCVJG6S/BKSzF5Q0qBdHpmyrAdZoSpInUPZaUXABwLkqiOVY9wlRwG2liVYHZjCRVBKouKgJacWxpUVIaqLa04a04bCpGoljUWo0EkaA2NH4XDFsP7o/iexaOXceSaevDT6NP4HrHC7N1cX1SNLd4MrNZ7a8GGR1khytyEIQAhCEAIQhADMr3RLJHNBCrJvZnX2GtqYGTqoHf4rLHD5JqsvVWmfZYWtVEzrWb5XUXjD7yjDSxs1+lhLun2sH7GotfMsQfMytVxFV6/SSf2HOb8OTxj/qcvl/1bYfLWXAl9C1WnfNxtucfJ1wjJNf7ZL3+RnavgMXLQ2Y/mKqu1d2XZFbZfHPwNbgfG6rKtW5S9bdZJZ/z1W5+eCe5R7DSWKSeZ6VJJ804uzuXw+Jw7sdOpXKw4PKm3URWWqoq1LrVLvx5rkTdkmsrufcdN9Bcde63jM9NJS6YWojn/imcj6O6lTpUfGv1X7Oe1/BNe4e78kOdJDKg1XSRypHsaZEqCGVBryoIZ0FdFpkypB7M0pUkfYj2WltacOOnL0ag1SGz0orTBR0xoRpDjSSemetOSRoL6oCVSDY0pRpO19FdXmva++PL3eBzSrRd4bqezmmu7ufsNMMvr+ozx29BrkSooaS/KTXiXIyM7NCXcSCEIRkIQgBCEIARHJhNkFswCvqGZWpL90jP1B3eKajj8nusjVxMy6s2L4FK6o1yqsJ6Zigc5xPQSstc13R9XPkubOrtr5DXcP21qC5ym8e995x+fPWo6PHjvdcVp9POumx/f7ve9v4EfELrFVTBZzFr3c+f5na6vh8XOEF3R9aX9sO74vLKb4ap2zbXKCx/rlza92fkc/TXljP0isjq52ZafYyi/wDVh/iUfQutq61Pu7OD9++WPzL92hWydj+3LEfYv/C36L6HCnb/AIjUI/2V5WffJz9yQrf4NNOVRHKotuJHIDU5VkU6y5JEM0AUp1EPZl2aIsDJpxrDVZPCJLGssldVBqstRqJFSOQKXZBdiXPo76MKGll0ZXKbVRVDuBeWhn91ksOGTf2Rzxl1B8F4o4PZL6r7n0fn5HUU35ObhwefT5mno9LZHk8Y9pdxmvdZ71fTajIPJnxvw8PkyxC4wuNi5ltYyOQKwLtCVJMjORE7COdw9FtJOZVtsAnfnuIbIN/aRrjh/WeWSO2wp2yDs0Mn/Va9nL8CP6FJf1n7+f4nVGFv2ryiV7kl3kuo0tn+Kv8AbH9DI1PDJyf835P9CuN/Z/kEr0pZfh3D/SlnfLkksRz08WvNlCfCLk01Y3ju5Z/Ejt0OobzLE+iksJe4wz/x8Lbla1x8uXxIuLVpKU39aXcv+sUVrrdtexP155y/b9aXzMvUaHVue7s4yx3Leox+GChdwfXzcnLZHdy9Vvkui6HFnjMb6rqxts9xrKhWyS/pV8kvvPxx5d3P2mipJJKOEkkklySS5JI5nRejF0PrTfxZpQ0E19pi/WfA91pStI5WFVVteLHcmGxpLKRDKZHKxkM7g2Ek7CLeRTtA7UYdbDWR6E0NbHocnDXE9euZ6Oq4+o6yOuj0RLHXrojloa4nr1o+aOo6iOu9nwJ46xnM160tVawfFpdYt9al9Q1dLqY9WqLlWoFzknvFd7SXmHGyRFXcWYSF7LrGnjORLW2PCRLFmWWX1ppJDxmx97HUhOSMlo5SZFOLJ3ICUypaV0rutgOh9SWVpFK41/Yv1D9HQ3ZIGV5DLUisqpYncI9AHGJVlqyGWs8ybjVyxdbRFOSKM9YQT1hncFdLlkkVbJlaerIJ6ozuB7TWSRUsYE9SVp3i4PaScitZMCd5XnePktpJzK8pgzuIJWhyNpJTA3/vkQStA7QfI2UdUTQ1Rjxv5ki1B6krz2zDVliGsMOOo8/30JYakcTXQV6st06o5uGpLFWr8ykV1VOpNCjUHJUa3zL9Gu8ytRFdfRaXqpo5XT8QNPT68yywR1Y6OsnhExqdb0L1Op6s5c8L9Ovx+WfC8oiaI4Wrw/EF2rzMdV09TRrCvOYVli6lOy1Y5G+GLl8mZWWlWzUEWou9xnXak6ccGHVq7PVFeerM6zU+ZWs1RXEazKtGesK89YZ89SQT1JNxjWZtKWsIZaszZagjlqDK4rmTRlqyKWqM6WoInqCOF9tCeqIJakoyvIpXi4h9r0tQRSuKUriN3C4h9LkrSKVpVdwDuDgdLDsA7QrStA7YOB0pK4JXFTcPvNNseV1Xhx1JQUx1MqUuWnHVkkNYZSmFGwfSbi3Ia0s1cQ/eTnFcyWGoZcyTcNuro4p+8mhp+LdWcRDVMsV61lzJncHoOn4svvLJf03GeeN36HnFfEmi1DijQ7ZWdwej18b7+fwJlxrwyeew4m2vYTR4m/xYuMaXNd5LiSfL88/Ir6nVx+9n2fmceuLP4+ZBZxR8w5kLmumu1y6soajXowJ8SIZa59/iV0rlr2a5FWerMqeqZG9QydtJGlLVkUtWZstQyH6QTtemq9WRvWGXK8HtydqjUerBeoMxWMZ2k+jaMtQA7zPdzyB2zD0ftflcN2qw5NtJYXqxcm2+7CT8ih2rJtNc8SSe1vGHjPWL5ZXhJk5bk9Kx+dUb19fWzxX8p96WX9rpzF9JhhvNmE8N9k2s8/Hd/ll8GTU3TWN0lJJxl9SUW3D6uWp92fe+7OCCxWShKLsj62ctVyzzbeP5nd6zWOjMO8musRLbiEs2KM2oxk6vVbbwue4LsH5EKpk9ilNYi4ZaqxOUa5KSi3v7lgX/ANFdH8hzLIr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611560" y="908720"/>
            <a:ext cx="8064896" cy="720080"/>
          </a:xfrm>
          <a:effectLst/>
        </p:spPr>
        <p:txBody>
          <a:bodyPr>
            <a:prstTxWarp prst="textInflateTop">
              <a:avLst/>
            </a:prstTxWarp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31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по горизонтали</a:t>
            </a:r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: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5" name="Управляющая кнопка: настраиваемая 14">
            <a:hlinkClick r:id="rId2" action="ppaction://hlinksldjump" highlightClick="1"/>
          </p:cNvPr>
          <p:cNvSpPr/>
          <p:nvPr/>
        </p:nvSpPr>
        <p:spPr>
          <a:xfrm>
            <a:off x="539552" y="5949280"/>
            <a:ext cx="2016224" cy="432048"/>
          </a:xfrm>
          <a:prstGeom prst="actionButtonBlank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подсказка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195736" y="2348880"/>
            <a:ext cx="59046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Прибор для индикации наличия электрического заряда</a:t>
            </a:r>
            <a:endParaRPr lang="ru-RU" sz="40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Управляющая кнопка: домой 13">
            <a:hlinkClick r:id="rId3" action="ppaction://hlinksldjump" highlightClick="1"/>
          </p:cNvPr>
          <p:cNvSpPr/>
          <p:nvPr/>
        </p:nvSpPr>
        <p:spPr>
          <a:xfrm>
            <a:off x="539552" y="4941168"/>
            <a:ext cx="1296144" cy="648072"/>
          </a:xfrm>
          <a:prstGeom prst="actionButtonHome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2" descr="http://fizika7klass.narod.ru/olderfiles/1/0004-004-Karbonovye-kisloty-eto-or-9477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4061880"/>
            <a:ext cx="2088232" cy="252878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AutoShape 4" descr="data:image/jpeg;base64,/9j/4AAQSkZJRgABAQAAAQABAAD/2wBDAAkGBwgHBgkIBwgKCgkLDRYPDQwMDRsUFRAWIB0iIiAdHx8kKDQsJCYxJx8fLT0tMTU3Ojo6Iys/RD84QzQ5Ojf/2wBDAQoKCg0MDRoPDxo3JR8lNzc3Nzc3Nzc3Nzc3Nzc3Nzc3Nzc3Nzc3Nzc3Nzc3Nzc3Nzc3Nzc3Nzc3Nzc3Nzc3Nzf/wAARCAEUALcDASIAAhEBAxEB/8QAHAABAQACAgMAAAAAAAAAAAAAAAECAwUGBAcI/8QANBABAAIBAgUCAwYEBwAAAAAAAAECAwQRBQYSITEHYUFRcRMUIoGRoSSSscEyQmSCotHw/8QAGgEBAQADAQEAAAAAAAAAAAAAAAECAwQFBv/EACYRAQACAgEEAQMFAAAAAAAAAAABAgMRBBIhMWEFFFGxMjNxocH/2gAMAwEAAhEDEQA/APR4AAAACqAAAAAIgAqgAAAAAAAAAACIAAAAAKoAACxG6CCoAAoAAAIgAAAqgCIAAAAAKoosQgbPM4ZpLavUWx1jfpw5ck/StLW/s8atXsz0w5dxarl/mfjGau9tNoM2LF7TbHbef02/VpzXmtJmPLbirE2iZ8PWExsjflp02mGmYbYlrmNMRUVABQARAAAAAAAAABVAAWGdYYw2VhjKw3YadVoe+/TfRxp/Sfjd5jvnrqJ+sRiiP+3o7QY+vLWPd9I8s6T7v6VZMe205NJntP59TlyW3bXqZddKapE/eYh8063H05bR7vCtDl+LY+nUXj3cVZux23WGrNXptMNcsWUpLa0IAoAIgAAAAAAAAAqiwiwgyhtp5aobaeUllDmeC4+vU44931Dp9NGHkaMG3jh07/WabvmXlqvXxDDSPNrRD6u1eGI4TmwV8RgtSP5dnH07vafX5dl7ax0j3+HyZx2u2ryfVwd/LnOPW31eT6uDv5bcH6IYcr9yWuWMspYuhyIAoAAAIgAoAIAAACqKggyhsrLVDOJRYds9PqRqOauF4Z8X1WOJ+nVD6vyR1Y7R84mHyn6Wfi564PH+oif03l9V1tvVo3EXmv3hsvaZrV8e8ct/G5o+Vpj93EWlyvMcTj4zrcc/5M96/paXETLZjjVYXNbd5SUEbGkAUAEQAAAAAAAAAVQAFWJYqg7P6daqNJzhw7NM7dOSdvr0zEPpfljjEa/S3rknbJiv0zEz5j4Pkrh2otpNdg1Fe048lbR+UvdfDuYMWi4h+DLEUzRFvz+DyvkKXreuSjv4tK5cdqT5erefcX2HOHGMUeK6zLt/NMuvS7F6h5Yzc48Ty1neL5erf6xDrj0sfekT6hxZO1pgRUZsABVAEQAAAAAAAAAVQABtrp81sNs1cOS2Ks7WyRSZrE+8+Gp7g9OqUx8pY6Wm1Ptb3vNq+e87fHtPaIcnL5P0+OL633dXE431F5rvXZ6gjs5iNfnvOO1bz+GsfHx2d213p3otVqcubFxS+Gclpt0Rp46Y3+Ubw8jS+n+DBwrVaX7/AEyZs0T05bYpjp7du28tE/Kcbp8/1LfX43PFpie0PWfE9ROq1uTLa3VM7bz8+2zxXesnpjxOO+PW6S8f7o/s8DL6fcdplilaYbxM7dUX2iP2b453Gt4vDRPC5Eeay6mOQ47wrPwTiWTQam+O+SlazNscztO8RPxj3ce6a2i0RaPEua1ZrMxPmABkgAiAAAAAAAAAAAAo9scj6iI5Y01Z8xFo/wCUvU7v/Kuo+z4JhpE/C39Zef8AJ06sMR7ep8TOs0/x/sO6feKxMd2+uqiPi6zOr2rWd22NX7vCnA+g6nZa6zaf8TOdfERvMw6z98nbywya2YrPdhHHNum+oVoycw2zRO/2mKs/pvH9nWXJ8x6idRxbNM+K7Vj/AN+bjH1XHrNcNY9PkuVMWz3mPuAN7QAIgAAAAAAAAAAAA7XwHP0cPx138RP9ZdUc3oM8VwxFZ7RGzm5VeqmndwL9GSZ9OwTm3p5/dnTPMVjeXERn7Mq6jt5efOJ7MZnL/ePdry6n8M93GzqPdqy6jt5Ixdy2fs4PiVuvXZrfOzxmzUz1Z8k/OzW9isarEPm8k7vMgDJiAAAAAAAIgAAAAAqjzNJk6Mc/V4bdhnarC8bhnjt0228+maZr5MWS0RPU8WL7MutpmjrjK8uczVky7w0TdhaxGMtmlovO97T7sVnzKOhwyACAAACgAgAAAAAKoAAzpPZgsJJDbEst+zXEsvgxmGyJJlJlJljuaSZYgM2AAAAiAAAAAAAAACqAALCCDKGfwa4Z79kWGMoSCIAyAAAAAAQAFAEQAAAVQAABBV3RUEAUQBQAAAAAAAAAAAAAQAAAAVUEABRAAAAAFAAAAAAABAAAF2TYFQAUQBUAABQAAAA2U3EAAEFAQUBBSOwHdU3QF7QgAAKACBssQu5Iuk2Nlg2EY7C+F8gxGXSkxsCbgAoAL8EBFQBUAAAAAFAjyCDJAQVQFhCABGUAEG0A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data:image/jpeg;base64,/9j/4AAQSkZJRgABAQAAAQABAAD/2wBDAAkGBwgHBgkIBwgKCgkLDRYPDQwMDRsUFRAWIB0iIiAdHx8kKDQsJCYxJx8fLT0tMTU3Ojo6Iys/RD84QzQ5Ojf/2wBDAQoKCg0MDRoPDxo3JR8lNzc3Nzc3Nzc3Nzc3Nzc3Nzc3Nzc3Nzc3Nzc3Nzc3Nzc3Nzc3Nzc3Nzc3Nzc3Nzc3Nzf/wAARCAEUALcDASIAAhEBAxEB/8QAHAABAQACAgMAAAAAAAAAAAAAAAECAwUGBAcI/8QANBABAAIBAgUCAwYEBwAAAAAAAAECAwQRBQYSITEHYUFRcRMUIoGRoSSSscEyQmSCotHw/8QAGgEBAQADAQEAAAAAAAAAAAAAAAECAwQFBv/EACYRAQACAgEEAQMFAAAAAAAAAAABAgMRBBIhMWEFFFGxMjNxocH/2gAMAwEAAhEDEQA/APR4AAAACqAAAAAIgAqgAAAAAAAAAACIAAAAAKoAACxG6CCoAAoAAAIgAAAqgCIAAAAAKoosQgbPM4ZpLavUWx1jfpw5ck/StLW/s8atXsz0w5dxarl/mfjGau9tNoM2LF7TbHbef02/VpzXmtJmPLbirE2iZ8PWExsjflp02mGmYbYlrmNMRUVABQARAAAAAAAAABVAAWGdYYw2VhjKw3YadVoe+/TfRxp/Sfjd5jvnrqJ+sRiiP+3o7QY+vLWPd9I8s6T7v6VZMe205NJntP59TlyW3bXqZddKapE/eYh8063H05bR7vCtDl+LY+nUXj3cVZux23WGrNXptMNcsWUpLa0IAoAIgAAAAAAAAAqiwiwgyhtp5aobaeUllDmeC4+vU44931Dp9NGHkaMG3jh07/WabvmXlqvXxDDSPNrRD6u1eGI4TmwV8RgtSP5dnH07vafX5dl7ax0j3+HyZx2u2ryfVwd/LnOPW31eT6uDv5bcH6IYcr9yWuWMspYuhyIAoAAAIgAoAIAAACqKggyhsrLVDOJRYds9PqRqOauF4Z8X1WOJ+nVD6vyR1Y7R84mHyn6Wfi564PH+oif03l9V1tvVo3EXmv3hsvaZrV8e8ct/G5o+Vpj93EWlyvMcTj4zrcc/5M96/paXETLZjjVYXNbd5SUEbGkAUAEQAAAAAAAAAVQAFWJYqg7P6daqNJzhw7NM7dOSdvr0zEPpfljjEa/S3rknbJiv0zEz5j4Pkrh2otpNdg1Fe048lbR+UvdfDuYMWi4h+DLEUzRFvz+DyvkKXreuSjv4tK5cdqT5erefcX2HOHGMUeK6zLt/NMuvS7F6h5Yzc48Ty1neL5erf6xDrj0sfekT6hxZO1pgRUZsABVAEQAAAAAAAAAVQABtrp81sNs1cOS2Ks7WyRSZrE+8+Gp7g9OqUx8pY6Wm1Ptb3vNq+e87fHtPaIcnL5P0+OL633dXE431F5rvXZ6gjs5iNfnvOO1bz+GsfHx2d213p3otVqcubFxS+Gclpt0Rp46Y3+Ubw8jS+n+DBwrVaX7/AEyZs0T05bYpjp7du28tE/Kcbp8/1LfX43PFpie0PWfE9ROq1uTLa3VM7bz8+2zxXesnpjxOO+PW6S8f7o/s8DL6fcdplilaYbxM7dUX2iP2b453Gt4vDRPC5Eeay6mOQ47wrPwTiWTQam+O+SlazNscztO8RPxj3ce6a2i0RaPEua1ZrMxPmABkgAiAAAAAAAAAAAAo9scj6iI5Y01Z8xFo/wCUvU7v/Kuo+z4JhpE/C39Zef8AJ06sMR7ep8TOs0/x/sO6feKxMd2+uqiPi6zOr2rWd22NX7vCnA+g6nZa6zaf8TOdfERvMw6z98nbywya2YrPdhHHNum+oVoycw2zRO/2mKs/pvH9nWXJ8x6idRxbNM+K7Vj/AN+bjH1XHrNcNY9PkuVMWz3mPuAN7QAIgAAAAAAAAAAAA7XwHP0cPx138RP9ZdUc3oM8VwxFZ7RGzm5VeqmndwL9GSZ9OwTm3p5/dnTPMVjeXERn7Mq6jt5efOJ7MZnL/ePdry6n8M93GzqPdqy6jt5Ixdy2fs4PiVuvXZrfOzxmzUz1Z8k/OzW9isarEPm8k7vMgDJiAAAAAAAIgAAAAAqjzNJk6Mc/V4bdhnarC8bhnjt0228+maZr5MWS0RPU8WL7MutpmjrjK8uczVky7w0TdhaxGMtmlovO97T7sVnzKOhwyACAAACgAgAAAAAKoAAzpPZgsJJDbEst+zXEsvgxmGyJJlJlJljuaSZYgM2AAAAiAAAAAAAAACqAALCCDKGfwa4Z79kWGMoSCIAyAAAAAAQAFAEQAAAVQAABBV3RUEAUQBQAAAAAAAAAAAAAQAAAAVUEABRAAAAAFAAAAAAABAAAF2TYFQAUQBUAABQAAAA2U3EAAEFAQUBBSOwHdU3QF7QgAAKACBssQu5Iuk2Nlg2EY7C+F8gxGXSkxsCbgAoAL8EBFQBUAAAAAFAjyCDJAQVQFhCABGUAEG0A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6" name="AutoShape 8" descr="data:image/jpeg;base64,/9j/4AAQSkZJRgABAQAAAQABAAD/2wBDAAkGBwgHBgkIBwgKCgkLDRYPDQwMDRsUFRAWIB0iIiAdHx8kKDQsJCYxJx8fLT0tMTU3Ojo6Iys/RD84QzQ5Ojf/2wBDAQoKCg0MDRoPDxo3JR8lNzc3Nzc3Nzc3Nzc3Nzc3Nzc3Nzc3Nzc3Nzc3Nzc3Nzc3Nzc3Nzc3Nzc3Nzc3Nzc3Nzf/wAARCAEUALcDASIAAhEBAxEB/8QAHAABAQACAgMAAAAAAAAAAAAAAAECAwUGBAcI/8QANBABAAIBAgUCAwYEBwAAAAAAAAECAwQRBQYSITEHYUFRcRMUIoGRoSSSscEyQmSCotHw/8QAGgEBAQADAQEAAAAAAAAAAAAAAAECAwQFBv/EACYRAQACAgEEAQMFAAAAAAAAAAABAgMRBBIhMWEFFFGxMjNxocH/2gAMAwEAAhEDEQA/APR4AAAACqAAAAAIgAqgAAAAAAAAAACIAAAAAKoAACxG6CCoAAoAAAIgAAAqgCIAAAAAKoosQgbPM4ZpLavUWx1jfpw5ck/StLW/s8atXsz0w5dxarl/mfjGau9tNoM2LF7TbHbef02/VpzXmtJmPLbirE2iZ8PWExsjflp02mGmYbYlrmNMRUVABQARAAAAAAAAABVAAWGdYYw2VhjKw3YadVoe+/TfRxp/Sfjd5jvnrqJ+sRiiP+3o7QY+vLWPd9I8s6T7v6VZMe205NJntP59TlyW3bXqZddKapE/eYh8063H05bR7vCtDl+LY+nUXj3cVZux23WGrNXptMNcsWUpLa0IAoAIgAAAAAAAAAqiwiwgyhtp5aobaeUllDmeC4+vU44931Dp9NGHkaMG3jh07/WabvmXlqvXxDDSPNrRD6u1eGI4TmwV8RgtSP5dnH07vafX5dl7ax0j3+HyZx2u2ryfVwd/LnOPW31eT6uDv5bcH6IYcr9yWuWMspYuhyIAoAAAIgAoAIAAACqKggyhsrLVDOJRYds9PqRqOauF4Z8X1WOJ+nVD6vyR1Y7R84mHyn6Wfi564PH+oif03l9V1tvVo3EXmv3hsvaZrV8e8ct/G5o+Vpj93EWlyvMcTj4zrcc/5M96/paXETLZjjVYXNbd5SUEbGkAUAEQAAAAAAAAAVQAFWJYqg7P6daqNJzhw7NM7dOSdvr0zEPpfljjEa/S3rknbJiv0zEz5j4Pkrh2otpNdg1Fe048lbR+UvdfDuYMWi4h+DLEUzRFvz+DyvkKXreuSjv4tK5cdqT5erefcX2HOHGMUeK6zLt/NMuvS7F6h5Yzc48Ty1neL5erf6xDrj0sfekT6hxZO1pgRUZsABVAEQAAAAAAAAAVQABtrp81sNs1cOS2Ks7WyRSZrE+8+Gp7g9OqUx8pY6Wm1Ptb3vNq+e87fHtPaIcnL5P0+OL633dXE431F5rvXZ6gjs5iNfnvOO1bz+GsfHx2d213p3otVqcubFxS+Gclpt0Rp46Y3+Ubw8jS+n+DBwrVaX7/AEyZs0T05bYpjp7du28tE/Kcbp8/1LfX43PFpie0PWfE9ROq1uTLa3VM7bz8+2zxXesnpjxOO+PW6S8f7o/s8DL6fcdplilaYbxM7dUX2iP2b453Gt4vDRPC5Eeay6mOQ47wrPwTiWTQam+O+SlazNscztO8RPxj3ce6a2i0RaPEua1ZrMxPmABkgAiAAAAAAAAAAAAo9scj6iI5Y01Z8xFo/wCUvU7v/Kuo+z4JhpE/C39Zef8AJ06sMR7ep8TOs0/x/sO6feKxMd2+uqiPi6zOr2rWd22NX7vCnA+g6nZa6zaf8TOdfERvMw6z98nbywya2YrPdhHHNum+oVoycw2zRO/2mKs/pvH9nWXJ8x6idRxbNM+K7Vj/AN+bjH1XHrNcNY9PkuVMWz3mPuAN7QAIgAAAAAAAAAAAA7XwHP0cPx138RP9ZdUc3oM8VwxFZ7RGzm5VeqmndwL9GSZ9OwTm3p5/dnTPMVjeXERn7Mq6jt5efOJ7MZnL/ePdry6n8M93GzqPdqy6jt5Ixdy2fs4PiVuvXZrfOzxmzUz1Z8k/OzW9isarEPm8k7vMgDJiAAAAAAAIgAAAAAqjzNJk6Mc/V4bdhnarC8bhnjt0228+maZr5MWS0RPU8WL7MutpmjrjK8uczVky7w0TdhaxGMtmlovO97T7sVnzKOhwyACAAACgAgAAAAAKoAAzpPZgsJJDbEst+zXEsvgxmGyJJlJlJljuaSZYgM2AAAAiAAAAAAAAACqAALCCDKGfwa4Z79kWGMoSCIAyAAAAAAQAFAEQAAAVQAABBV3RUEAUQBQAAAAAAAAAAAAAQAAAAVUEABRAAAAAFAAAAAAABAAAF2TYFQAUQBUAABQAAAA2U3EAAEFAQUBBSOwHdU3QF7QgAAKACBssQu5Iuk2Nlg2EY7C+F8gxGXSkxsCbgAoAL8EBFQBUAAAAAFAjyCDJAQVQFhCABGUAEG0A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8" name="AutoShape 10" descr="data:image/jpeg;base64,/9j/4AAQSkZJRgABAQAAAQABAAD/2wBDAAkGBwgHBgkIBwgKCgkLDRYPDQwMDRsUFRAWIB0iIiAdHx8kKDQsJCYxJx8fLT0tMTU3Ojo6Iys/RD84QzQ5Ojf/2wBDAQoKCg0MDRoPDxo3JR8lNzc3Nzc3Nzc3Nzc3Nzc3Nzc3Nzc3Nzc3Nzc3Nzc3Nzc3Nzc3Nzc3Nzc3Nzc3Nzc3Nzf/wAARCAEUALcDASIAAhEBAxEB/8QAHAABAQACAgMAAAAAAAAAAAAAAAECAwUGBAcI/8QANBABAAIBAgUCAwYEBwAAAAAAAAECAwQRBQYSITEHYUFRcRMUIoGRoSSSscEyQmSCotHw/8QAGgEBAQADAQEAAAAAAAAAAAAAAAECAwQFBv/EACYRAQACAgEEAQMFAAAAAAAAAAABAgMRBBIhMWEFFFGxMjNxocH/2gAMAwEAAhEDEQA/APR4AAAACqAAAAAIgAqgAAAAAAAAAACIAAAAAKoAACxG6CCoAAoAAAIgAAAqgCIAAAAAKoosQgbPM4ZpLavUWx1jfpw5ck/StLW/s8atXsz0w5dxarl/mfjGau9tNoM2LF7TbHbef02/VpzXmtJmPLbirE2iZ8PWExsjflp02mGmYbYlrmNMRUVABQARAAAAAAAAABVAAWGdYYw2VhjKw3YadVoe+/TfRxp/Sfjd5jvnrqJ+sRiiP+3o7QY+vLWPd9I8s6T7v6VZMe205NJntP59TlyW3bXqZddKapE/eYh8063H05bR7vCtDl+LY+nUXj3cVZux23WGrNXptMNcsWUpLa0IAoAIgAAAAAAAAAqiwiwgyhtp5aobaeUllDmeC4+vU44931Dp9NGHkaMG3jh07/WabvmXlqvXxDDSPNrRD6u1eGI4TmwV8RgtSP5dnH07vafX5dl7ax0j3+HyZx2u2ryfVwd/LnOPW31eT6uDv5bcH6IYcr9yWuWMspYuhyIAoAAAIgAoAIAAACqKggyhsrLVDOJRYds9PqRqOauF4Z8X1WOJ+nVD6vyR1Y7R84mHyn6Wfi564PH+oif03l9V1tvVo3EXmv3hsvaZrV8e8ct/G5o+Vpj93EWlyvMcTj4zrcc/5M96/paXETLZjjVYXNbd5SUEbGkAUAEQAAAAAAAAAVQAFWJYqg7P6daqNJzhw7NM7dOSdvr0zEPpfljjEa/S3rknbJiv0zEz5j4Pkrh2otpNdg1Fe048lbR+UvdfDuYMWi4h+DLEUzRFvz+DyvkKXreuSjv4tK5cdqT5erefcX2HOHGMUeK6zLt/NMuvS7F6h5Yzc48Ty1neL5erf6xDrj0sfekT6hxZO1pgRUZsABVAEQAAAAAAAAAVQABtrp81sNs1cOS2Ks7WyRSZrE+8+Gp7g9OqUx8pY6Wm1Ptb3vNq+e87fHtPaIcnL5P0+OL633dXE431F5rvXZ6gjs5iNfnvOO1bz+GsfHx2d213p3otVqcubFxS+Gclpt0Rp46Y3+Ubw8jS+n+DBwrVaX7/AEyZs0T05bYpjp7du28tE/Kcbp8/1LfX43PFpie0PWfE9ROq1uTLa3VM7bz8+2zxXesnpjxOO+PW6S8f7o/s8DL6fcdplilaYbxM7dUX2iP2b453Gt4vDRPC5Eeay6mOQ47wrPwTiWTQam+O+SlazNscztO8RPxj3ce6a2i0RaPEua1ZrMxPmABkgAiAAAAAAAAAAAAo9scj6iI5Y01Z8xFo/wCUvU7v/Kuo+z4JhpE/C39Zef8AJ06sMR7ep8TOs0/x/sO6feKxMd2+uqiPi6zOr2rWd22NX7vCnA+g6nZa6zaf8TOdfERvMw6z98nbywya2YrPdhHHNum+oVoycw2zRO/2mKs/pvH9nWXJ8x6idRxbNM+K7Vj/AN+bjH1XHrNcNY9PkuVMWz3mPuAN7QAIgAAAAAAAAAAAA7XwHP0cPx138RP9ZdUc3oM8VwxFZ7RGzm5VeqmndwL9GSZ9OwTm3p5/dnTPMVjeXERn7Mq6jt5efOJ7MZnL/ePdry6n8M93GzqPdqy6jt5Ixdy2fs4PiVuvXZrfOzxmzUz1Z8k/OzW9isarEPm8k7vMgDJiAAAAAAAIgAAAAAqjzNJk6Mc/V4bdhnarC8bhnjt0228+maZr5MWS0RPU8WL7MutpmjrjK8uczVky7w0TdhaxGMtmlovO97T7sVnzKOhwyACAAACgAgAAAAAKoAAzpPZgsJJDbEst+zXEsvgxmGyJJlJlJljuaSZYgM2AAAAiAAAAAAAAACqAALCCDKGfwa4Z79kWGMoSCIAyAAAAAAQAFAEQAAAVQAABBV3RUEAUQBQAAAAAAAAAAAAAQAAAAVUEABRAAAAAFAAAAAAABAAAF2TYFQAUQBUAABQAAAA2U3EAAEFAQUBBSOwHdU3QF7QgAAKACBssQu5Iuk2Nlg2EY7C+F8gxGXSkxsCbgAoAL8EBFQBUAAAAAFAjyCDJAQVQFhCABGUAEG0A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0" name="AutoShape 12" descr="data:image/jpeg;base64,/9j/4AAQSkZJRgABAQAAAQABAAD/2wBDAAkGBwgHBgkIBwgKCgkLDRYPDQwMDRsUFRAWIB0iIiAdHx8kKDQsJCYxJx8fLT0tMTU3Ojo6Iys/RD84QzQ5Ojf/2wBDAQoKCg0MDRoPDxo3JR8lNzc3Nzc3Nzc3Nzc3Nzc3Nzc3Nzc3Nzc3Nzc3Nzc3Nzc3Nzc3Nzc3Nzc3Nzc3Nzc3Nzf/wAARCAEUALcDASIAAhEBAxEB/8QAHAABAQACAgMAAAAAAAAAAAAAAAECAwUGBAcI/8QANBABAAIBAgUCAwYEBwAAAAAAAAECAwQRBQYSITEHYUFRcRMUIoGRoSSSscEyQmSCotHw/8QAGgEBAQADAQEAAAAAAAAAAAAAAAECAwQFBv/EACYRAQACAgEEAQMFAAAAAAAAAAABAgMRBBIhMWEFFFGxMjNxocH/2gAMAwEAAhEDEQA/APR4AAAACqAAAAAIgAqgAAAAAAAAAACIAAAAAKoAACxG6CCoAAoAAAIgAAAqgCIAAAAAKoosQgbPM4ZpLavUWx1jfpw5ck/StLW/s8atXsz0w5dxarl/mfjGau9tNoM2LF7TbHbef02/VpzXmtJmPLbirE2iZ8PWExsjflp02mGmYbYlrmNMRUVABQARAAAAAAAAABVAAWGdYYw2VhjKw3YadVoe+/TfRxp/Sfjd5jvnrqJ+sRiiP+3o7QY+vLWPd9I8s6T7v6VZMe205NJntP59TlyW3bXqZddKapE/eYh8063H05bR7vCtDl+LY+nUXj3cVZux23WGrNXptMNcsWUpLa0IAoAIgAAAAAAAAAqiwiwgyhtp5aobaeUllDmeC4+vU44931Dp9NGHkaMG3jh07/WabvmXlqvXxDDSPNrRD6u1eGI4TmwV8RgtSP5dnH07vafX5dl7ax0j3+HyZx2u2ryfVwd/LnOPW31eT6uDv5bcH6IYcr9yWuWMspYuhyIAoAAAIgAoAIAAACqKggyhsrLVDOJRYds9PqRqOauF4Z8X1WOJ+nVD6vyR1Y7R84mHyn6Wfi564PH+oif03l9V1tvVo3EXmv3hsvaZrV8e8ct/G5o+Vpj93EWlyvMcTj4zrcc/5M96/paXETLZjjVYXNbd5SUEbGkAUAEQAAAAAAAAAVQAFWJYqg7P6daqNJzhw7NM7dOSdvr0zEPpfljjEa/S3rknbJiv0zEz5j4Pkrh2otpNdg1Fe048lbR+UvdfDuYMWi4h+DLEUzRFvz+DyvkKXreuSjv4tK5cdqT5erefcX2HOHGMUeK6zLt/NMuvS7F6h5Yzc48Ty1neL5erf6xDrj0sfekT6hxZO1pgRUZsABVAEQAAAAAAAAAVQABtrp81sNs1cOS2Ks7WyRSZrE+8+Gp7g9OqUx8pY6Wm1Ptb3vNq+e87fHtPaIcnL5P0+OL633dXE431F5rvXZ6gjs5iNfnvOO1bz+GsfHx2d213p3otVqcubFxS+Gclpt0Rp46Y3+Ubw8jS+n+DBwrVaX7/AEyZs0T05bYpjp7du28tE/Kcbp8/1LfX43PFpie0PWfE9ROq1uTLa3VM7bz8+2zxXesnpjxOO+PW6S8f7o/s8DL6fcdplilaYbxM7dUX2iP2b453Gt4vDRPC5Eeay6mOQ47wrPwTiWTQam+O+SlazNscztO8RPxj3ce6a2i0RaPEua1ZrMxPmABkgAiAAAAAAAAAAAAo9scj6iI5Y01Z8xFo/wCUvU7v/Kuo+z4JhpE/C39Zef8AJ06sMR7ep8TOs0/x/sO6feKxMd2+uqiPi6zOr2rWd22NX7vCnA+g6nZa6zaf8TOdfERvMw6z98nbywya2YrPdhHHNum+oVoycw2zRO/2mKs/pvH9nWXJ8x6idRxbNM+K7Vj/AN+bjH1XHrNcNY9PkuVMWz3mPuAN7QAIgAAAAAAAAAAAA7XwHP0cPx138RP9ZdUc3oM8VwxFZ7RGzm5VeqmndwL9GSZ9OwTm3p5/dnTPMVjeXERn7Mq6jt5efOJ7MZnL/ePdry6n8M93GzqPdqy6jt5Ixdy2fs4PiVuvXZrfOzxmzUz1Z8k/OzW9isarEPm8k7vMgDJiAAAAAAAIgAAAAAqjzNJk6Mc/V4bdhnarC8bhnjt0228+maZr5MWS0RPU8WL7MutpmjrjK8uczVky7w0TdhaxGMtmlovO97T7sVnzKOhwyACAAACgAgAAAAAKoAAzpPZgsJJDbEst+zXEsvgxmGyJJlJlJljuaSZYgM2AAAAiAAAAAAAAACqAALCCDKGfwa4Z79kWGMoSCIAyAAAAAAQAFAEQAAAVQAABBV3RUEAUQBQAAAAAAAAAAAAAQAAAAVUEABRAAAAAFAAAAAAABAAAF2TYFQAUQBUAABQAAAA2U3EAAEFAQUBBSOwHdU3QF7QgAAKACBssQu5Iuk2Nlg2EY7C+F8gxGXSkxsCbgAoAL8EBFQBUAAAAAFAjyCDJAQVQFhCABGUAEG0A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2" name="AutoShape 14" descr="data:image/jpeg;base64,/9j/4AAQSkZJRgABAQAAAQABAAD/2wBDAAkGBwgHBgkIBwgKCgkLDRYPDQwMDRsUFRAWIB0iIiAdHx8kKDQsJCYxJx8fLT0tMTU3Ojo6Iys/RD84QzQ5Ojf/2wBDAQoKCg0MDRoPDxo3JR8lNzc3Nzc3Nzc3Nzc3Nzc3Nzc3Nzc3Nzc3Nzc3Nzc3Nzc3Nzc3Nzc3Nzc3Nzc3Nzc3Nzf/wAARCAEUALcDASIAAhEBAxEB/8QAHAABAQACAgMAAAAAAAAAAAAAAAECAwUGBAcI/8QANBABAAIBAgUCAwYEBwAAAAAAAAECAwQRBQYSITEHYUFRcRMUIoGRoSSSscEyQmSCotHw/8QAGgEBAQADAQEAAAAAAAAAAAAAAAECAwQFBv/EACYRAQACAgEEAQMFAAAAAAAAAAABAgMRBBIhMWEFFFGxMjNxocH/2gAMAwEAAhEDEQA/APR4AAAACqAAAAAIgAqgAAAAAAAAAACIAAAAAKoAACxG6CCoAAoAAAIgAAAqgCIAAAAAKoosQgbPM4ZpLavUWx1jfpw5ck/StLW/s8atXsz0w5dxarl/mfjGau9tNoM2LF7TbHbef02/VpzXmtJmPLbirE2iZ8PWExsjflp02mGmYbYlrmNMRUVABQARAAAAAAAAABVAAWGdYYw2VhjKw3YadVoe+/TfRxp/Sfjd5jvnrqJ+sRiiP+3o7QY+vLWPd9I8s6T7v6VZMe205NJntP59TlyW3bXqZddKapE/eYh8063H05bR7vCtDl+LY+nUXj3cVZux23WGrNXptMNcsWUpLa0IAoAIgAAAAAAAAAqiwiwgyhtp5aobaeUllDmeC4+vU44931Dp9NGHkaMG3jh07/WabvmXlqvXxDDSPNrRD6u1eGI4TmwV8RgtSP5dnH07vafX5dl7ax0j3+HyZx2u2ryfVwd/LnOPW31eT6uDv5bcH6IYcr9yWuWMspYuhyIAoAAAIgAoAIAAACqKggyhsrLVDOJRYds9PqRqOauF4Z8X1WOJ+nVD6vyR1Y7R84mHyn6Wfi564PH+oif03l9V1tvVo3EXmv3hsvaZrV8e8ct/G5o+Vpj93EWlyvMcTj4zrcc/5M96/paXETLZjjVYXNbd5SUEbGkAUAEQAAAAAAAAAVQAFWJYqg7P6daqNJzhw7NM7dOSdvr0zEPpfljjEa/S3rknbJiv0zEz5j4Pkrh2otpNdg1Fe048lbR+UvdfDuYMWi4h+DLEUzRFvz+DyvkKXreuSjv4tK5cdqT5erefcX2HOHGMUeK6zLt/NMuvS7F6h5Yzc48Ty1neL5erf6xDrj0sfekT6hxZO1pgRUZsABVAEQAAAAAAAAAVQABtrp81sNs1cOS2Ks7WyRSZrE+8+Gp7g9OqUx8pY6Wm1Ptb3vNq+e87fHtPaIcnL5P0+OL633dXE431F5rvXZ6gjs5iNfnvOO1bz+GsfHx2d213p3otVqcubFxS+Gclpt0Rp46Y3+Ubw8jS+n+DBwrVaX7/AEyZs0T05bYpjp7du28tE/Kcbp8/1LfX43PFpie0PWfE9ROq1uTLa3VM7bz8+2zxXesnpjxOO+PW6S8f7o/s8DL6fcdplilaYbxM7dUX2iP2b453Gt4vDRPC5Eeay6mOQ47wrPwTiWTQam+O+SlazNscztO8RPxj3ce6a2i0RaPEua1ZrMxPmABkgAiAAAAAAAAAAAAo9scj6iI5Y01Z8xFo/wCUvU7v/Kuo+z4JhpE/C39Zef8AJ06sMR7ep8TOs0/x/sO6feKxMd2+uqiPi6zOr2rWd22NX7vCnA+g6nZa6zaf8TOdfERvMw6z98nbywya2YrPdhHHNum+oVoycw2zRO/2mKs/pvH9nWXJ8x6idRxbNM+K7Vj/AN+bjH1XHrNcNY9PkuVMWz3mPuAN7QAIgAAAAAAAAAAAA7XwHP0cPx138RP9ZdUc3oM8VwxFZ7RGzm5VeqmndwL9GSZ9OwTm3p5/dnTPMVjeXERn7Mq6jt5efOJ7MZnL/ePdry6n8M93GzqPdqy6jt5Ixdy2fs4PiVuvXZrfOzxmzUz1Z8k/OzW9isarEPm8k7vMgDJiAAAAAAAIgAAAAAqjzNJk6Mc/V4bdhnarC8bhnjt0228+maZr5MWS0RPU8WL7MutpmjrjK8uczVky7w0TdhaxGMtmlovO97T7sVnzKOhwyACAAACgAgAAAAAKoAAzpPZgsJJDbEst+zXEsvgxmGyJJlJlJljuaSZYgM2AAAAiAAAAAAAAACqAALCCDKGfwa4Z79kWGMoSCIAyAAAAAAQAFAEQAAAVQAABBV3RUEAUQBQAAAAAAAAAAAAAQAAAAVUEABRAAAAAFAAAAAAABAAAF2TYFQAUQBUAABQAAAA2U3EAAEFAQUBBSOwHdU3QF7QgAAKACBssQu5Iuk2Nlg2EY7C+F8gxGXSkxsCbgAoAL8EBFQBUAAAAAFAjyCDJAQVQFhCABGUAEG0A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6" name="AutoShape 18" descr="data:image/jpeg;base64,/9j/4AAQSkZJRgABAQAAAQABAAD/2wCEAAkGBhQSEBQUEhQUFBQUFRQUFBUUFBQUFBQUFBQVFBQUFBQXHCYeFxkkGRQUHy8gIycpLCwsFR4xNTAqNSYrLCkBCQoKDgwOGg8PGiwcHBwpLCksLCwpKSksLCksLCwsLCksKSkpLCwsKSkpLCwsLCwsLCwpLCwsKSwsKSwsLCwsKf/AABEIAL4BCQMBIgACEQEDEQH/xAAbAAABBQEBAAAAAAAAAAAAAAACAAEDBAUGB//EADsQAAICAQIDBAYIBAcBAAAAAAABAgMRBBIFIVETMUFhBiJxgZGhFDJCUrHB0fAHM0NyU2KCkqKy8RX/xAAZAQADAQEBAAAAAAAAAAAAAAAAAQIDBAX/xAAiEQEBAAMAAgIDAAMAAAAAAAAAAQIREgMhMUETIlEEMmH/2gAMAwEAAhEDEQA/APL0hxCwd2mJDpCwOgBh0h0h0gBDpDodACFgfA+BpJIfaOhJAYMD4CwLAxsOBKIWB8CMOBg8CwIBSFgfA+BgOBYCwLAAOBYCwLAaAdo2AhCAcDBYGaABwILA2BGYQsCAGFgcbAtGiwIdILBSQ4HwFgWABJDodIJRAg4CSHwEkOEZIJIJRC2DANotpLsFsAkeBsEu0baBgwLAewW0BsGBYD2i2gEeB8B7RYA9g2iwHgWB6MG0YPAzQgjwLAWBYDQAILaNgkBFgLAzAw4GwHgZgANCCFtEaIJISHGg2AkhKISQAyQSQ6QSiBGUQoxHUSSMBkaMQ1AKMSRQGAKI+wnhTk1+H+i19v1YNLq+RcxtRcpGDsGdZ3NH8NrX9aSXsRM/4Zy++/gg4T+XFwGwZxOz1X8O7Y/Vkn7V+j/IxdZ6N3V53QbS8YrK/ULhTnkxv2xdgtpO6xnEhrEO0Wwl2i2jCHYLYS7BtowhcRsErQLiBo2gcEjQ2CTRiwG0M0SAMZoLAsCMGBmSNAtAA4EO0LAhtHgJIdRDUSiCohYCSHUQAVENRHSDUQSGMSWMR1EmhAcKmhWb3APRWzUv1ViPjJ93u6mh6HeiD1Et801Wv+T6Ly8z1jQ8PjXFRjFJJckissphPbP3l6jn+Ceg9NKT27pdZc/kdFXo0u5F2FRKqzmy89rXHwxSWmE9MX9gnAz/ACVf4ozJ6Yq38PTXcbTqI50mmPmsZ5eCV55x/wBCYWZlBbZdVy+PU894hwqdMtsl7/BnvlunMDjno/C6OGjqxzmbDWXj/wCx4q4jbTb43wGVEnybjnCfTyZlOAWaum+NmU3EGwbYTbBtgK0hcQHAsOAEoiNXaBcSxKIDiTQhcQcE20ZxJtNDgZxJXAZxJ2aLAzJGhsBsAwLAWBbQ2A4CSHUQ9pSQ7QlEJIPaLYCkHGI8YkkYjhFGJrcA4Q9RdGC7m8y8l4mfCB6X/Dfg+IO1rnLu8ki5/f4zyv8APt2HCuHquEYxWFFJL3GtCsjrWMFpI488rlW+GOoUYhJCSHM2hCEIAbALiGIArzqKl9JoyRBbAvHKyoyx3HL8Z4RGyLTXeeacb4C6ZcucfDqvJ/qey31GDxXhcbFiSTPQwymc9uH348vTyB1jbDquKeibi263y+6/1MK7Qyh9aLX78GLLGx045SqLgA4Ft1guoyuS5FN1gOBcdQLqIuS9KbgM4Fp1gusnY0quILiWnABwDYVnEbYWHABxHsldxFtJnEHaMtEohKJIoBKAFpGoBqJJGAagB6RxgSxgFGsljWEpaKirLSPaPRfTbaIpew8l4ZTm2C6yj+J7bwqrbBR6fMrO6wZ/Oel+qBOkBXEkON0kIQgBCEIAQhCAGZHNErZDZIAqXIz9REvXzKF8zs8Uri81jK1VZj6vSqWU0bOpmZtsjs+meDkuJcL2PK7mZ7pOxvryjj+MUyhc1DOJR3peHfiSXTmvmjk8uM+Y68MvqgdILpGepkoQm45hJ7d3SXRsePEY7mpJxa59eXXkc/tqCVJG6S/BKSzF5Q0qBdHpmyrAdZoSpInUPZaUXABwLkqiOVY9wlRwG2liVYHZjCRVBKouKgJacWxpUVIaqLa04a04bCpGoljUWo0EkaA2NH4XDFsP7o/iexaOXceSaevDT6NP4HrHC7N1cX1SNLd4MrNZ7a8GGR1khytyEIQAhCEAIQhADMr3RLJHNBCrJvZnX2GtqYGTqoHf4rLHD5JqsvVWmfZYWtVEzrWb5XUXjD7yjDSxs1+lhLun2sH7GotfMsQfMytVxFV6/SSf2HOb8OTxj/qcvl/1bYfLWXAl9C1WnfNxtucfJ1wjJNf7ZL3+RnavgMXLQ2Y/mKqu1d2XZFbZfHPwNbgfG6rKtW5S9bdZJZ/z1W5+eCe5R7DSWKSeZ6VJJ804uzuXw+Jw7sdOpXKw4PKm3URWWqoq1LrVLvx5rkTdkmsrufcdN9Bcde63jM9NJS6YWojn/imcj6O6lTpUfGv1X7Oe1/BNe4e78kOdJDKg1XSRypHsaZEqCGVBryoIZ0FdFpkypB7M0pUkfYj2WltacOOnL0ag1SGz0orTBR0xoRpDjSSemetOSRoL6oCVSDY0pRpO19FdXmva++PL3eBzSrRd4bqezmmu7ufsNMMvr+ozx29BrkSooaS/KTXiXIyM7NCXcSCEIRkIQgBCEIARHJhNkFswCvqGZWpL90jP1B3eKajj8nusjVxMy6s2L4FK6o1yqsJ6Zigc5xPQSstc13R9XPkubOrtr5DXcP21qC5ym8e995x+fPWo6PHjvdcVp9POumx/f7ve9v4EfELrFVTBZzFr3c+f5na6vh8XOEF3R9aX9sO74vLKb4ap2zbXKCx/rlza92fkc/TXljP0isjq52ZafYyi/wDVh/iUfQutq61Pu7OD9++WPzL92hWydj+3LEfYv/C36L6HCnb/AIjUI/2V5WffJz9yQrf4NNOVRHKotuJHIDU5VkU6y5JEM0AUp1EPZl2aIsDJpxrDVZPCJLGssldVBqstRqJFSOQKXZBdiXPo76MKGll0ZXKbVRVDuBeWhn91ksOGTf2Rzxl1B8F4o4PZL6r7n0fn5HUU35ObhwefT5mno9LZHk8Y9pdxmvdZ71fTajIPJnxvw8PkyxC4wuNi5ltYyOQKwLtCVJMjORE7COdw9FtJOZVtsAnfnuIbIN/aRrjh/WeWSO2wp2yDs0Mn/Va9nL8CP6FJf1n7+f4nVGFv2ryiV7kl3kuo0tn+Kv8AbH9DI1PDJyf835P9CuN/Z/kEr0pZfh3D/SlnfLkksRz08WvNlCfCLk01Y3ju5Z/Ejt0OobzLE+iksJe4wz/x8Lbla1x8uXxIuLVpKU39aXcv+sUVrrdtexP155y/b9aXzMvUaHVue7s4yx3Leox+GChdwfXzcnLZHdy9Vvkui6HFnjMb6rqxts9xrKhWyS/pV8kvvPxx5d3P2mipJJKOEkkklySS5JI5nRejF0PrTfxZpQ0E19pi/WfA91pStI5WFVVteLHcmGxpLKRDKZHKxkM7g2Ek7CLeRTtA7UYdbDWR6E0NbHocnDXE9euZ6Oq4+o6yOuj0RLHXrojloa4nr1o+aOo6iOu9nwJ46xnM160tVawfFpdYt9al9Q1dLqY9WqLlWoFzknvFd7SXmHGyRFXcWYSF7LrGnjORLW2PCRLFmWWX1ppJDxmx97HUhOSMlo5SZFOLJ3ICUypaV0rutgOh9SWVpFK41/Yv1D9HQ3ZIGV5DLUisqpYncI9AHGJVlqyGWs8ybjVyxdbRFOSKM9YQT1hncFdLlkkVbJlaerIJ6ozuB7TWSRUsYE9SVp3i4PaScitZMCd5XnePktpJzK8pgzuIJWhyNpJTA3/vkQStA7QfI2UdUTQ1Rjxv5ki1B6krz2zDVliGsMOOo8/30JYakcTXQV6st06o5uGpLFWr8ykV1VOpNCjUHJUa3zL9Gu8ytRFdfRaXqpo5XT8QNPT68yywR1Y6OsnhExqdb0L1Op6s5c8L9Ovx+WfC8oiaI4Wrw/EF2rzMdV09TRrCvOYVli6lOy1Y5G+GLl8mZWWlWzUEWou9xnXak6ccGHVq7PVFeerM6zU+ZWs1RXEazKtGesK89YZ89SQT1JNxjWZtKWsIZaszZagjlqDK4rmTRlqyKWqM6WoInqCOF9tCeqIJakoyvIpXi4h9r0tQRSuKUriN3C4h9LkrSKVpVdwDuDgdLDsA7QrStA7YOB0pK4JXFTcPvNNseV1Xhx1JQUx1MqUuWnHVkkNYZSmFGwfSbi3Ia0s1cQ/eTnFcyWGoZcyTcNuro4p+8mhp+LdWcRDVMsV61lzJncHoOn4svvLJf03GeeN36HnFfEmi1DijQ7ZWdwej18b7+fwJlxrwyeew4m2vYTR4m/xYuMaXNd5LiSfL88/Ir6nVx+9n2fmceuLP4+ZBZxR8w5kLmumu1y6soajXowJ8SIZa59/iV0rlr2a5FWerMqeqZG9QydtJGlLVkUtWZstQyH6QTtemq9WRvWGXK8HtydqjUerBeoMxWMZ2k+jaMtQA7zPdzyB2zD0ftflcN2qw5NtJYXqxcm2+7CT8ih2rJtNc8SSe1vGHjPWL5ZXhJk5bk9Kx+dUb19fWzxX8p96WX9rpzF9JhhvNmE8N9k2s8/Hd/ll8GTU3TWN0lJJxl9SUW3D6uWp92fe+7OCCxWShKLsj62ctVyzzbeP5nd6zWOjMO8musRLbiEs2KM2oxk6vVbbwue4LsH5EKpk9ilNYi4ZaqxOUa5KSi3v7lgX/ANFdH8hzLIr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8" name="AutoShape 20" descr="data:image/jpeg;base64,/9j/4AAQSkZJRgABAQAAAQABAAD/2wCEAAkGBhQSEBQUEhQUFBQUFRQUFBUUFBQUFBQUFBQVFBQUFBQXHCYeFxkkGRQUHy8gIycpLCwsFR4xNTAqNSYrLCkBCQoKDgwOGg8PGiwcHBwpLCksLCwpKSksLCksLCwsLCksKSkpLCwsKSkpLCwsLCwsLCwpLCwsKSwsKSwsLCwsKf/AABEIAL4BCQMBIgACEQEDEQH/xAAbAAABBQEBAAAAAAAAAAAAAAACAAEDBAUGB//EADsQAAICAQIDBAYIBAcBAAAAAAABAgMRBBIFIVETMUFhBiJxgZGhFDJCUrHB0fAHM0NyU2KCkqKy8RX/xAAZAQADAQEBAAAAAAAAAAAAAAAAAQIDBAX/xAAiEQEBAAMAAgIDAAMAAAAAAAAAAQIREgMhMUETIlEEMmH/2gAMAwEAAhEDEQA/APL0hxCwd2mJDpCwOgBh0h0h0gBDpDodACFgfA+BpJIfaOhJAYMD4CwLAxsOBKIWB8CMOBg8CwIBSFgfA+BgOBYCwLAAOBYCwLAaAdo2AhCAcDBYGaABwILA2BGYQsCAGFgcbAtGiwIdILBSQ4HwFgWABJDodIJRAg4CSHwEkOEZIJIJRC2DANotpLsFsAkeBsEu0baBgwLAewW0BsGBYD2i2gEeB8B7RYA9g2iwHgWB6MG0YPAzQgjwLAWBYDQAILaNgkBFgLAzAw4GwHgZgANCCFtEaIJISHGg2AkhKISQAyQSQ6QSiBGUQoxHUSSMBkaMQ1AKMSRQGAKI+wnhTk1+H+i19v1YNLq+RcxtRcpGDsGdZ3NH8NrX9aSXsRM/4Zy++/gg4T+XFwGwZxOz1X8O7Y/Vkn7V+j/IxdZ6N3V53QbS8YrK/ULhTnkxv2xdgtpO6xnEhrEO0Wwl2i2jCHYLYS7BtowhcRsErQLiBo2gcEjQ2CTRiwG0M0SAMZoLAsCMGBmSNAtAA4EO0LAhtHgJIdRDUSiCohYCSHUQAVENRHSDUQSGMSWMR1EmhAcKmhWb3APRWzUv1ViPjJ93u6mh6HeiD1Et801Wv+T6Ly8z1jQ8PjXFRjFJJckissphPbP3l6jn+Ceg9NKT27pdZc/kdFXo0u5F2FRKqzmy89rXHwxSWmE9MX9gnAz/ACVf4ozJ6Yq38PTXcbTqI50mmPmsZ5eCV55x/wBCYWZlBbZdVy+PU894hwqdMtsl7/BnvlunMDjno/C6OGjqxzmbDWXj/wCx4q4jbTb43wGVEnybjnCfTyZlOAWaum+NmU3EGwbYTbBtgK0hcQHAsOAEoiNXaBcSxKIDiTQhcQcE20ZxJtNDgZxJXAZxJ2aLAzJGhsBsAwLAWBbQ2A4CSHUQ9pSQ7QlEJIPaLYCkHGI8YkkYjhFGJrcA4Q9RdGC7m8y8l4mfCB6X/Dfg+IO1rnLu8ki5/f4zyv8APt2HCuHquEYxWFFJL3GtCsjrWMFpI488rlW+GOoUYhJCSHM2hCEIAbALiGIArzqKl9JoyRBbAvHKyoyx3HL8Z4RGyLTXeeacb4C6ZcucfDqvJ/qey31GDxXhcbFiSTPQwymc9uH348vTyB1jbDquKeibi263y+6/1MK7Qyh9aLX78GLLGx045SqLgA4Ft1guoyuS5FN1gOBcdQLqIuS9KbgM4Fp1gusnY0quILiWnABwDYVnEbYWHABxHsldxFtJnEHaMtEohKJIoBKAFpGoBqJJGAagB6RxgSxgFGsljWEpaKirLSPaPRfTbaIpew8l4ZTm2C6yj+J7bwqrbBR6fMrO6wZ/Oel+qBOkBXEkON0kIQgBCEIAQhCAGZHNErZDZIAqXIz9REvXzKF8zs8Uri81jK1VZj6vSqWU0bOpmZtsjs+meDkuJcL2PK7mZ7pOxvryjj+MUyhc1DOJR3peHfiSXTmvmjk8uM+Y68MvqgdILpGepkoQm45hJ7d3SXRsePEY7mpJxa59eXXkc/tqCVJG6S/BKSzF5Q0qBdHpmyrAdZoSpInUPZaUXABwLkqiOVY9wlRwG2liVYHZjCRVBKouKgJacWxpUVIaqLa04a04bCpGoljUWo0EkaA2NH4XDFsP7o/iexaOXceSaevDT6NP4HrHC7N1cX1SNLd4MrNZ7a8GGR1khytyEIQAhCEAIQhADMr3RLJHNBCrJvZnX2GtqYGTqoHf4rLHD5JqsvVWmfZYWtVEzrWb5XUXjD7yjDSxs1+lhLun2sH7GotfMsQfMytVxFV6/SSf2HOb8OTxj/qcvl/1bYfLWXAl9C1WnfNxtucfJ1wjJNf7ZL3+RnavgMXLQ2Y/mKqu1d2XZFbZfHPwNbgfG6rKtW5S9bdZJZ/z1W5+eCe5R7DSWKSeZ6VJJ804uzuXw+Jw7sdOpXKw4PKm3URWWqoq1LrVLvx5rkTdkmsrufcdN9Bcde63jM9NJS6YWojn/imcj6O6lTpUfGv1X7Oe1/BNe4e78kOdJDKg1XSRypHsaZEqCGVBryoIZ0FdFpkypB7M0pUkfYj2WltacOOnL0ag1SGz0orTBR0xoRpDjSSemetOSRoL6oCVSDY0pRpO19FdXmva++PL3eBzSrRd4bqezmmu7ufsNMMvr+ozx29BrkSooaS/KTXiXIyM7NCXcSCEIRkIQgBCEIARHJhNkFswCvqGZWpL90jP1B3eKajj8nusjVxMy6s2L4FK6o1yqsJ6Zigc5xPQSstc13R9XPkubOrtr5DXcP21qC5ym8e995x+fPWo6PHjvdcVp9POumx/f7ve9v4EfELrFVTBZzFr3c+f5na6vh8XOEF3R9aX9sO74vLKb4ap2zbXKCx/rlza92fkc/TXljP0isjq52ZafYyi/wDVh/iUfQutq61Pu7OD9++WPzL92hWydj+3LEfYv/C36L6HCnb/AIjUI/2V5WffJz9yQrf4NNOVRHKotuJHIDU5VkU6y5JEM0AUp1EPZl2aIsDJpxrDVZPCJLGssldVBqstRqJFSOQKXZBdiXPo76MKGll0ZXKbVRVDuBeWhn91ksOGTf2Rzxl1B8F4o4PZL6r7n0fn5HUU35ObhwefT5mno9LZHk8Y9pdxmvdZ71fTajIPJnxvw8PkyxC4wuNi5ltYyOQKwLtCVJMjORE7COdw9FtJOZVtsAnfnuIbIN/aRrjh/WeWSO2wp2yDs0Mn/Va9nL8CP6FJf1n7+f4nVGFv2ryiV7kl3kuo0tn+Kv8AbH9DI1PDJyf835P9CuN/Z/kEr0pZfh3D/SlnfLkksRz08WvNlCfCLk01Y3ju5Z/Ejt0OobzLE+iksJe4wz/x8Lbla1x8uXxIuLVpKU39aXcv+sUVrrdtexP155y/b9aXzMvUaHVue7s4yx3Leox+GChdwfXzcnLZHdy9Vvkui6HFnjMb6rqxts9xrKhWyS/pV8kvvPxx5d3P2mipJJKOEkkklySS5JI5nRejF0PrTfxZpQ0E19pi/WfA91pStI5WFVVteLHcmGxpLKRDKZHKxkM7g2Ek7CLeRTtA7UYdbDWR6E0NbHocnDXE9euZ6Oq4+o6yOuj0RLHXrojloa4nr1o+aOo6iOu9nwJ46xnM160tVawfFpdYt9al9Q1dLqY9WqLlWoFzknvFd7SXmHGyRFXcWYSF7LrGnjORLW2PCRLFmWWX1ppJDxmx97HUhOSMlo5SZFOLJ3ICUypaV0rutgOh9SWVpFK41/Yv1D9HQ3ZIGV5DLUisqpYncI9AHGJVlqyGWs8ybjVyxdbRFOSKM9YQT1hncFdLlkkVbJlaerIJ6ozuB7TWSRUsYE9SVp3i4PaScitZMCd5XnePktpJzK8pgzuIJWhyNpJTA3/vkQStA7QfI2UdUTQ1Rjxv5ki1B6krz2zDVliGsMOOo8/30JYakcTXQV6st06o5uGpLFWr8ykV1VOpNCjUHJUa3zL9Gu8ytRFdfRaXqpo5XT8QNPT68yywR1Y6OsnhExqdb0L1Op6s5c8L9Ovx+WfC8oiaI4Wrw/EF2rzMdV09TRrCvOYVli6lOy1Y5G+GLl8mZWWlWzUEWou9xnXak6ccGHVq7PVFeerM6zU+ZWs1RXEazKtGesK89YZ89SQT1JNxjWZtKWsIZaszZagjlqDK4rmTRlqyKWqM6WoInqCOF9tCeqIJakoyvIpXi4h9r0tQRSuKUriN3C4h9LkrSKVpVdwDuDgdLDsA7QrStA7YOB0pK4JXFTcPvNNseV1Xhx1JQUx1MqUuWnHVkkNYZSmFGwfSbi3Ia0s1cQ/eTnFcyWGoZcyTcNuro4p+8mhp+LdWcRDVMsV61lzJncHoOn4svvLJf03GeeN36HnFfEmi1DijQ7ZWdwej18b7+fwJlxrwyeew4m2vYTR4m/xYuMaXNd5LiSfL88/Ir6nVx+9n2fmceuLP4+ZBZxR8w5kLmumu1y6soajXowJ8SIZa59/iV0rlr2a5FWerMqeqZG9QydtJGlLVkUtWZstQyH6QTtemq9WRvWGXK8HtydqjUerBeoMxWMZ2k+jaMtQA7zPdzyB2zD0ftflcN2qw5NtJYXqxcm2+7CT8ih2rJtNc8SSe1vGHjPWL5ZXhJk5bk9Kx+dUb19fWzxX8p96WX9rpzF9JhhvNmE8N9k2s8/Hd/ll8GTU3TWN0lJJxl9SUW3D6uWp92fe+7OCCxWShKLsj62ctVyzzbeP5nd6zWOjMO8musRLbiEs2KM2oxk6vVbbwue4LsH5EKpk9ilNYi4ZaqxOUa5KSi3v7lgX/ANFdH8hzLIr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611560" y="908720"/>
            <a:ext cx="8064896" cy="720080"/>
          </a:xfrm>
          <a:effectLst/>
        </p:spPr>
        <p:txBody>
          <a:bodyPr>
            <a:prstTxWarp prst="textInflateTop">
              <a:avLst/>
            </a:prstTxWarp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31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по горизонтали</a:t>
            </a:r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: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5" name="Управляющая кнопка: настраиваемая 14">
            <a:hlinkClick r:id="rId2" action="ppaction://hlinksldjump" highlightClick="1"/>
          </p:cNvPr>
          <p:cNvSpPr/>
          <p:nvPr/>
        </p:nvSpPr>
        <p:spPr>
          <a:xfrm>
            <a:off x="4067944" y="6021288"/>
            <a:ext cx="2016224" cy="432048"/>
          </a:xfrm>
          <a:prstGeom prst="actionButtonBlank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подсказка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195736" y="1916832"/>
            <a:ext cx="5184576" cy="33843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1905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Пассивный элемент электрической цепи, в идеале характеризуемый только сопротивлением электрическому току</a:t>
            </a:r>
            <a:endParaRPr lang="ru-RU" sz="3600" b="1" dirty="0">
              <a:ln w="19050">
                <a:solidFill>
                  <a:schemeClr val="accent1">
                    <a:lumMod val="40000"/>
                    <a:lumOff val="60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Управляющая кнопка: домой 15">
            <a:hlinkClick r:id="rId3" action="ppaction://hlinksldjump" highlightClick="1"/>
          </p:cNvPr>
          <p:cNvSpPr/>
          <p:nvPr/>
        </p:nvSpPr>
        <p:spPr>
          <a:xfrm>
            <a:off x="611560" y="5805264"/>
            <a:ext cx="1296144" cy="648072"/>
          </a:xfrm>
          <a:prstGeom prst="actionButtonHome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2" descr="http://fizika7klass.narod.ru/olderfiles/1/0004-004-Karbonovye-kisloty-eto-or-9477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4653136"/>
            <a:ext cx="1659446" cy="200954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endParaRPr lang="ru-RU" dirty="0"/>
          </a:p>
        </p:txBody>
      </p:sp>
      <p:sp>
        <p:nvSpPr>
          <p:cNvPr id="2052" name="AutoShape 4" descr="data:image/jpeg;base64,/9j/4AAQSkZJRgABAQAAAQABAAD/2wBDAAkGBwgHBgkIBwgKCgkLDRYPDQwMDRsUFRAWIB0iIiAdHx8kKDQsJCYxJx8fLT0tMTU3Ojo6Iys/RD84QzQ5Ojf/2wBDAQoKCg0MDRoPDxo3JR8lNzc3Nzc3Nzc3Nzc3Nzc3Nzc3Nzc3Nzc3Nzc3Nzc3Nzc3Nzc3Nzc3Nzc3Nzc3Nzc3Nzf/wAARCAEUALcDASIAAhEBAxEB/8QAHAABAQACAgMAAAAAAAAAAAAAAAECAwUGBAcI/8QANBABAAIBAgUCAwYEBwAAAAAAAAECAwQRBQYSITEHYUFRcRMUIoGRoSSSscEyQmSCotHw/8QAGgEBAQADAQEAAAAAAAAAAAAAAAECAwQFBv/EACYRAQACAgEEAQMFAAAAAAAAAAABAgMRBBIhMWEFFFGxMjNxocH/2gAMAwEAAhEDEQA/APR4AAAACqAAAAAIgAqgAAAAAAAAAACIAAAAAKoAACxG6CCoAAoAAAIgAAAqgCIAAAAAKoosQgbPM4ZpLavUWx1jfpw5ck/StLW/s8atXsz0w5dxarl/mfjGau9tNoM2LF7TbHbef02/VpzXmtJmPLbirE2iZ8PWExsjflp02mGmYbYlrmNMRUVABQARAAAAAAAAABVAAWGdYYw2VhjKw3YadVoe+/TfRxp/Sfjd5jvnrqJ+sRiiP+3o7QY+vLWPd9I8s6T7v6VZMe205NJntP59TlyW3bXqZddKapE/eYh8063H05bR7vCtDl+LY+nUXj3cVZux23WGrNXptMNcsWUpLa0IAoAIgAAAAAAAAAqiwiwgyhtp5aobaeUllDmeC4+vU44931Dp9NGHkaMG3jh07/WabvmXlqvXxDDSPNrRD6u1eGI4TmwV8RgtSP5dnH07vafX5dl7ax0j3+HyZx2u2ryfVwd/LnOPW31eT6uDv5bcH6IYcr9yWuWMspYuhyIAoAAAIgAoAIAAACqKggyhsrLVDOJRYds9PqRqOauF4Z8X1WOJ+nVD6vyR1Y7R84mHyn6Wfi564PH+oif03l9V1tvVo3EXmv3hsvaZrV8e8ct/G5o+Vpj93EWlyvMcTj4zrcc/5M96/paXETLZjjVYXNbd5SUEbGkAUAEQAAAAAAAAAVQAFWJYqg7P6daqNJzhw7NM7dOSdvr0zEPpfljjEa/S3rknbJiv0zEz5j4Pkrh2otpNdg1Fe048lbR+UvdfDuYMWi4h+DLEUzRFvz+DyvkKXreuSjv4tK5cdqT5erefcX2HOHGMUeK6zLt/NMuvS7F6h5Yzc48Ty1neL5erf6xDrj0sfekT6hxZO1pgRUZsABVAEQAAAAAAAAAVQABtrp81sNs1cOS2Ks7WyRSZrE+8+Gp7g9OqUx8pY6Wm1Ptb3vNq+e87fHtPaIcnL5P0+OL633dXE431F5rvXZ6gjs5iNfnvOO1bz+GsfHx2d213p3otVqcubFxS+Gclpt0Rp46Y3+Ubw8jS+n+DBwrVaX7/AEyZs0T05bYpjp7du28tE/Kcbp8/1LfX43PFpie0PWfE9ROq1uTLa3VM7bz8+2zxXesnpjxOO+PW6S8f7o/s8DL6fcdplilaYbxM7dUX2iP2b453Gt4vDRPC5Eeay6mOQ47wrPwTiWTQam+O+SlazNscztO8RPxj3ce6a2i0RaPEua1ZrMxPmABkgAiAAAAAAAAAAAAo9scj6iI5Y01Z8xFo/wCUvU7v/Kuo+z4JhpE/C39Zef8AJ06sMR7ep8TOs0/x/sO6feKxMd2+uqiPi6zOr2rWd22NX7vCnA+g6nZa6zaf8TOdfERvMw6z98nbywya2YrPdhHHNum+oVoycw2zRO/2mKs/pvH9nWXJ8x6idRxbNM+K7Vj/AN+bjH1XHrNcNY9PkuVMWz3mPuAN7QAIgAAAAAAAAAAAA7XwHP0cPx138RP9ZdUc3oM8VwxFZ7RGzm5VeqmndwL9GSZ9OwTm3p5/dnTPMVjeXERn7Mq6jt5efOJ7MZnL/ePdry6n8M93GzqPdqy6jt5Ixdy2fs4PiVuvXZrfOzxmzUz1Z8k/OzW9isarEPm8k7vMgDJiAAAAAAAIgAAAAAqjzNJk6Mc/V4bdhnarC8bhnjt0228+maZr5MWS0RPU8WL7MutpmjrjK8uczVky7w0TdhaxGMtmlovO97T7sVnzKOhwyACAAACgAgAAAAAKoAAzpPZgsJJDbEst+zXEsvgxmGyJJlJlJljuaSZYgM2AAAAiAAAAAAAAACqAALCCDKGfwa4Z79kWGMoSCIAyAAAAAAQAFAEQAAAVQAABBV3RUEAUQBQAAAAAAAAAAAAAQAAAAVUEABRAAAAAFAAAAAAABAAAF2TYFQAUQBUAABQAAAA2U3EAAEFAQUBBSOwHdU3QF7QgAAKACBssQu5Iuk2Nlg2EY7C+F8gxGXSkxsCbgAoAL8EBFQBUAAAAAFAjyCDJAQVQFhCABGUAEG0A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data:image/jpeg;base64,/9j/4AAQSkZJRgABAQAAAQABAAD/2wBDAAkGBwgHBgkIBwgKCgkLDRYPDQwMDRsUFRAWIB0iIiAdHx8kKDQsJCYxJx8fLT0tMTU3Ojo6Iys/RD84QzQ5Ojf/2wBDAQoKCg0MDRoPDxo3JR8lNzc3Nzc3Nzc3Nzc3Nzc3Nzc3Nzc3Nzc3Nzc3Nzc3Nzc3Nzc3Nzc3Nzc3Nzc3Nzc3Nzf/wAARCAEUALcDASIAAhEBAxEB/8QAHAABAQACAgMAAAAAAAAAAAAAAAECAwUGBAcI/8QANBABAAIBAgUCAwYEBwAAAAAAAAECAwQRBQYSITEHYUFRcRMUIoGRoSSSscEyQmSCotHw/8QAGgEBAQADAQEAAAAAAAAAAAAAAAECAwQFBv/EACYRAQACAgEEAQMFAAAAAAAAAAABAgMRBBIhMWEFFFGxMjNxocH/2gAMAwEAAhEDEQA/APR4AAAACqAAAAAIgAqgAAAAAAAAAACIAAAAAKoAACxG6CCoAAoAAAIgAAAqgCIAAAAAKoosQgbPM4ZpLavUWx1jfpw5ck/StLW/s8atXsz0w5dxarl/mfjGau9tNoM2LF7TbHbef02/VpzXmtJmPLbirE2iZ8PWExsjflp02mGmYbYlrmNMRUVABQARAAAAAAAAABVAAWGdYYw2VhjKw3YadVoe+/TfRxp/Sfjd5jvnrqJ+sRiiP+3o7QY+vLWPd9I8s6T7v6VZMe205NJntP59TlyW3bXqZddKapE/eYh8063H05bR7vCtDl+LY+nUXj3cVZux23WGrNXptMNcsWUpLa0IAoAIgAAAAAAAAAqiwiwgyhtp5aobaeUllDmeC4+vU44931Dp9NGHkaMG3jh07/WabvmXlqvXxDDSPNrRD6u1eGI4TmwV8RgtSP5dnH07vafX5dl7ax0j3+HyZx2u2ryfVwd/LnOPW31eT6uDv5bcH6IYcr9yWuWMspYuhyIAoAAAIgAoAIAAACqKggyhsrLVDOJRYds9PqRqOauF4Z8X1WOJ+nVD6vyR1Y7R84mHyn6Wfi564PH+oif03l9V1tvVo3EXmv3hsvaZrV8e8ct/G5o+Vpj93EWlyvMcTj4zrcc/5M96/paXETLZjjVYXNbd5SUEbGkAUAEQAAAAAAAAAVQAFWJYqg7P6daqNJzhw7NM7dOSdvr0zEPpfljjEa/S3rknbJiv0zEz5j4Pkrh2otpNdg1Fe048lbR+UvdfDuYMWi4h+DLEUzRFvz+DyvkKXreuSjv4tK5cdqT5erefcX2HOHGMUeK6zLt/NMuvS7F6h5Yzc48Ty1neL5erf6xDrj0sfekT6hxZO1pgRUZsABVAEQAAAAAAAAAVQABtrp81sNs1cOS2Ks7WyRSZrE+8+Gp7g9OqUx8pY6Wm1Ptb3vNq+e87fHtPaIcnL5P0+OL633dXE431F5rvXZ6gjs5iNfnvOO1bz+GsfHx2d213p3otVqcubFxS+Gclpt0Rp46Y3+Ubw8jS+n+DBwrVaX7/AEyZs0T05bYpjp7du28tE/Kcbp8/1LfX43PFpie0PWfE9ROq1uTLa3VM7bz8+2zxXesnpjxOO+PW6S8f7o/s8DL6fcdplilaYbxM7dUX2iP2b453Gt4vDRPC5Eeay6mOQ47wrPwTiWTQam+O+SlazNscztO8RPxj3ce6a2i0RaPEua1ZrMxPmABkgAiAAAAAAAAAAAAo9scj6iI5Y01Z8xFo/wCUvU7v/Kuo+z4JhpE/C39Zef8AJ06sMR7ep8TOs0/x/sO6feKxMd2+uqiPi6zOr2rWd22NX7vCnA+g6nZa6zaf8TOdfERvMw6z98nbywya2YrPdhHHNum+oVoycw2zRO/2mKs/pvH9nWXJ8x6idRxbNM+K7Vj/AN+bjH1XHrNcNY9PkuVMWz3mPuAN7QAIgAAAAAAAAAAAA7XwHP0cPx138RP9ZdUc3oM8VwxFZ7RGzm5VeqmndwL9GSZ9OwTm3p5/dnTPMVjeXERn7Mq6jt5efOJ7MZnL/ePdry6n8M93GzqPdqy6jt5Ixdy2fs4PiVuvXZrfOzxmzUz1Z8k/OzW9isarEPm8k7vMgDJiAAAAAAAIgAAAAAqjzNJk6Mc/V4bdhnarC8bhnjt0228+maZr5MWS0RPU8WL7MutpmjrjK8uczVky7w0TdhaxGMtmlovO97T7sVnzKOhwyACAAACgAgAAAAAKoAAzpPZgsJJDbEst+zXEsvgxmGyJJlJlJljuaSZYgM2AAAAiAAAAAAAAACqAALCCDKGfwa4Z79kWGMoSCIAyAAAAAAQAFAEQAAAVQAABBV3RUEAUQBQAAAAAAAAAAAAAQAAAAVUEABRAAAAAFAAAAAAABAAAF2TYFQAUQBUAABQAAAA2U3EAAEFAQUBBSOwHdU3QF7QgAAKACBssQu5Iuk2Nlg2EY7C+F8gxGXSkxsCbgAoAL8EBFQBUAAAAAFAjyCDJAQVQFhCABGUAEG0A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6" name="AutoShape 8" descr="data:image/jpeg;base64,/9j/4AAQSkZJRgABAQAAAQABAAD/2wBDAAkGBwgHBgkIBwgKCgkLDRYPDQwMDRsUFRAWIB0iIiAdHx8kKDQsJCYxJx8fLT0tMTU3Ojo6Iys/RD84QzQ5Ojf/2wBDAQoKCg0MDRoPDxo3JR8lNzc3Nzc3Nzc3Nzc3Nzc3Nzc3Nzc3Nzc3Nzc3Nzc3Nzc3Nzc3Nzc3Nzc3Nzc3Nzc3Nzf/wAARCAEUALcDASIAAhEBAxEB/8QAHAABAQACAgMAAAAAAAAAAAAAAAECAwUGBAcI/8QANBABAAIBAgUCAwYEBwAAAAAAAAECAwQRBQYSITEHYUFRcRMUIoGRoSSSscEyQmSCotHw/8QAGgEBAQADAQEAAAAAAAAAAAAAAAECAwQFBv/EACYRAQACAgEEAQMFAAAAAAAAAAABAgMRBBIhMWEFFFGxMjNxocH/2gAMAwEAAhEDEQA/APR4AAAACqAAAAAIgAqgAAAAAAAAAACIAAAAAKoAACxG6CCoAAoAAAIgAAAqgCIAAAAAKoosQgbPM4ZpLavUWx1jfpw5ck/StLW/s8atXsz0w5dxarl/mfjGau9tNoM2LF7TbHbef02/VpzXmtJmPLbirE2iZ8PWExsjflp02mGmYbYlrmNMRUVABQARAAAAAAAAABVAAWGdYYw2VhjKw3YadVoe+/TfRxp/Sfjd5jvnrqJ+sRiiP+3o7QY+vLWPd9I8s6T7v6VZMe205NJntP59TlyW3bXqZddKapE/eYh8063H05bR7vCtDl+LY+nUXj3cVZux23WGrNXptMNcsWUpLa0IAoAIgAAAAAAAAAqiwiwgyhtp5aobaeUllDmeC4+vU44931Dp9NGHkaMG3jh07/WabvmXlqvXxDDSPNrRD6u1eGI4TmwV8RgtSP5dnH07vafX5dl7ax0j3+HyZx2u2ryfVwd/LnOPW31eT6uDv5bcH6IYcr9yWuWMspYuhyIAoAAAIgAoAIAAACqKggyhsrLVDOJRYds9PqRqOauF4Z8X1WOJ+nVD6vyR1Y7R84mHyn6Wfi564PH+oif03l9V1tvVo3EXmv3hsvaZrV8e8ct/G5o+Vpj93EWlyvMcTj4zrcc/5M96/paXETLZjjVYXNbd5SUEbGkAUAEQAAAAAAAAAVQAFWJYqg7P6daqNJzhw7NM7dOSdvr0zEPpfljjEa/S3rknbJiv0zEz5j4Pkrh2otpNdg1Fe048lbR+UvdfDuYMWi4h+DLEUzRFvz+DyvkKXreuSjv4tK5cdqT5erefcX2HOHGMUeK6zLt/NMuvS7F6h5Yzc48Ty1neL5erf6xDrj0sfekT6hxZO1pgRUZsABVAEQAAAAAAAAAVQABtrp81sNs1cOS2Ks7WyRSZrE+8+Gp7g9OqUx8pY6Wm1Ptb3vNq+e87fHtPaIcnL5P0+OL633dXE431F5rvXZ6gjs5iNfnvOO1bz+GsfHx2d213p3otVqcubFxS+Gclpt0Rp46Y3+Ubw8jS+n+DBwrVaX7/AEyZs0T05bYpjp7du28tE/Kcbp8/1LfX43PFpie0PWfE9ROq1uTLa3VM7bz8+2zxXesnpjxOO+PW6S8f7o/s8DL6fcdplilaYbxM7dUX2iP2b453Gt4vDRPC5Eeay6mOQ47wrPwTiWTQam+O+SlazNscztO8RPxj3ce6a2i0RaPEua1ZrMxPmABkgAiAAAAAAAAAAAAo9scj6iI5Y01Z8xFo/wCUvU7v/Kuo+z4JhpE/C39Zef8AJ06sMR7ep8TOs0/x/sO6feKxMd2+uqiPi6zOr2rWd22NX7vCnA+g6nZa6zaf8TOdfERvMw6z98nbywya2YrPdhHHNum+oVoycw2zRO/2mKs/pvH9nWXJ8x6idRxbNM+K7Vj/AN+bjH1XHrNcNY9PkuVMWz3mPuAN7QAIgAAAAAAAAAAAA7XwHP0cPx138RP9ZdUc3oM8VwxFZ7RGzm5VeqmndwL9GSZ9OwTm3p5/dnTPMVjeXERn7Mq6jt5efOJ7MZnL/ePdry6n8M93GzqPdqy6jt5Ixdy2fs4PiVuvXZrfOzxmzUz1Z8k/OzW9isarEPm8k7vMgDJiAAAAAAAIgAAAAAqjzNJk6Mc/V4bdhnarC8bhnjt0228+maZr5MWS0RPU8WL7MutpmjrjK8uczVky7w0TdhaxGMtmlovO97T7sVnzKOhwyACAAACgAgAAAAAKoAAzpPZgsJJDbEst+zXEsvgxmGyJJlJlJljuaSZYgM2AAAAiAAAAAAAAACqAALCCDKGfwa4Z79kWGMoSCIAyAAAAAAQAFAEQAAAVQAABBV3RUEAUQBQAAAAAAAAAAAAAQAAAAVUEABRAAAAAFAAAAAAABAAAF2TYFQAUQBUAABQAAAA2U3EAAEFAQUBBSOwHdU3QF7QgAAKACBssQu5Iuk2Nlg2EY7C+F8gxGXSkxsCbgAoAL8EBFQBUAAAAAFAjyCDJAQVQFhCABGUAEG0A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8" name="AutoShape 10" descr="data:image/jpeg;base64,/9j/4AAQSkZJRgABAQAAAQABAAD/2wBDAAkGBwgHBgkIBwgKCgkLDRYPDQwMDRsUFRAWIB0iIiAdHx8kKDQsJCYxJx8fLT0tMTU3Ojo6Iys/RD84QzQ5Ojf/2wBDAQoKCg0MDRoPDxo3JR8lNzc3Nzc3Nzc3Nzc3Nzc3Nzc3Nzc3Nzc3Nzc3Nzc3Nzc3Nzc3Nzc3Nzc3Nzc3Nzc3Nzf/wAARCAEUALcDASIAAhEBAxEB/8QAHAABAQACAgMAAAAAAAAAAAAAAAECAwUGBAcI/8QANBABAAIBAgUCAwYEBwAAAAAAAAECAwQRBQYSITEHYUFRcRMUIoGRoSSSscEyQmSCotHw/8QAGgEBAQADAQEAAAAAAAAAAAAAAAECAwQFBv/EACYRAQACAgEEAQMFAAAAAAAAAAABAgMRBBIhMWEFFFGxMjNxocH/2gAMAwEAAhEDEQA/APR4AAAACqAAAAAIgAqgAAAAAAAAAACIAAAAAKoAACxG6CCoAAoAAAIgAAAqgCIAAAAAKoosQgbPM4ZpLavUWx1jfpw5ck/StLW/s8atXsz0w5dxarl/mfjGau9tNoM2LF7TbHbef02/VpzXmtJmPLbirE2iZ8PWExsjflp02mGmYbYlrmNMRUVABQARAAAAAAAAABVAAWGdYYw2VhjKw3YadVoe+/TfRxp/Sfjd5jvnrqJ+sRiiP+3o7QY+vLWPd9I8s6T7v6VZMe205NJntP59TlyW3bXqZddKapE/eYh8063H05bR7vCtDl+LY+nUXj3cVZux23WGrNXptMNcsWUpLa0IAoAIgAAAAAAAAAqiwiwgyhtp5aobaeUllDmeC4+vU44931Dp9NGHkaMG3jh07/WabvmXlqvXxDDSPNrRD6u1eGI4TmwV8RgtSP5dnH07vafX5dl7ax0j3+HyZx2u2ryfVwd/LnOPW31eT6uDv5bcH6IYcr9yWuWMspYuhyIAoAAAIgAoAIAAACqKggyhsrLVDOJRYds9PqRqOauF4Z8X1WOJ+nVD6vyR1Y7R84mHyn6Wfi564PH+oif03l9V1tvVo3EXmv3hsvaZrV8e8ct/G5o+Vpj93EWlyvMcTj4zrcc/5M96/paXETLZjjVYXNbd5SUEbGkAUAEQAAAAAAAAAVQAFWJYqg7P6daqNJzhw7NM7dOSdvr0zEPpfljjEa/S3rknbJiv0zEz5j4Pkrh2otpNdg1Fe048lbR+UvdfDuYMWi4h+DLEUzRFvz+DyvkKXreuSjv4tK5cdqT5erefcX2HOHGMUeK6zLt/NMuvS7F6h5Yzc48Ty1neL5erf6xDrj0sfekT6hxZO1pgRUZsABVAEQAAAAAAAAAVQABtrp81sNs1cOS2Ks7WyRSZrE+8+Gp7g9OqUx8pY6Wm1Ptb3vNq+e87fHtPaIcnL5P0+OL633dXE431F5rvXZ6gjs5iNfnvOO1bz+GsfHx2d213p3otVqcubFxS+Gclpt0Rp46Y3+Ubw8jS+n+DBwrVaX7/AEyZs0T05bYpjp7du28tE/Kcbp8/1LfX43PFpie0PWfE9ROq1uTLa3VM7bz8+2zxXesnpjxOO+PW6S8f7o/s8DL6fcdplilaYbxM7dUX2iP2b453Gt4vDRPC5Eeay6mOQ47wrPwTiWTQam+O+SlazNscztO8RPxj3ce6a2i0RaPEua1ZrMxPmABkgAiAAAAAAAAAAAAo9scj6iI5Y01Z8xFo/wCUvU7v/Kuo+z4JhpE/C39Zef8AJ06sMR7ep8TOs0/x/sO6feKxMd2+uqiPi6zOr2rWd22NX7vCnA+g6nZa6zaf8TOdfERvMw6z98nbywya2YrPdhHHNum+oVoycw2zRO/2mKs/pvH9nWXJ8x6idRxbNM+K7Vj/AN+bjH1XHrNcNY9PkuVMWz3mPuAN7QAIgAAAAAAAAAAAA7XwHP0cPx138RP9ZdUc3oM8VwxFZ7RGzm5VeqmndwL9GSZ9OwTm3p5/dnTPMVjeXERn7Mq6jt5efOJ7MZnL/ePdry6n8M93GzqPdqy6jt5Ixdy2fs4PiVuvXZrfOzxmzUz1Z8k/OzW9isarEPm8k7vMgDJiAAAAAAAIgAAAAAqjzNJk6Mc/V4bdhnarC8bhnjt0228+maZr5MWS0RPU8WL7MutpmjrjK8uczVky7w0TdhaxGMtmlovO97T7sVnzKOhwyACAAACgAgAAAAAKoAAzpPZgsJJDbEst+zXEsvgxmGyJJlJlJljuaSZYgM2AAAAiAAAAAAAAACqAALCCDKGfwa4Z79kWGMoSCIAyAAAAAAQAFAEQAAAVQAABBV3RUEAUQBQAAAAAAAAAAAAAQAAAAVUEABRAAAAAFAAAAAAABAAAF2TYFQAUQBUAABQAAAA2U3EAAEFAQUBBSOwHdU3QF7QgAAKACBssQu5Iuk2Nlg2EY7C+F8gxGXSkxsCbgAoAL8EBFQBUAAAAAFAjyCDJAQVQFhCABGUAEG0A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0" name="AutoShape 12" descr="data:image/jpeg;base64,/9j/4AAQSkZJRgABAQAAAQABAAD/2wBDAAkGBwgHBgkIBwgKCgkLDRYPDQwMDRsUFRAWIB0iIiAdHx8kKDQsJCYxJx8fLT0tMTU3Ojo6Iys/RD84QzQ5Ojf/2wBDAQoKCg0MDRoPDxo3JR8lNzc3Nzc3Nzc3Nzc3Nzc3Nzc3Nzc3Nzc3Nzc3Nzc3Nzc3Nzc3Nzc3Nzc3Nzc3Nzc3Nzf/wAARCAEUALcDASIAAhEBAxEB/8QAHAABAQACAgMAAAAAAAAAAAAAAAECAwUGBAcI/8QANBABAAIBAgUCAwYEBwAAAAAAAAECAwQRBQYSITEHYUFRcRMUIoGRoSSSscEyQmSCotHw/8QAGgEBAQADAQEAAAAAAAAAAAAAAAECAwQFBv/EACYRAQACAgEEAQMFAAAAAAAAAAABAgMRBBIhMWEFFFGxMjNxocH/2gAMAwEAAhEDEQA/APR4AAAACqAAAAAIgAqgAAAAAAAAAACIAAAAAKoAACxG6CCoAAoAAAIgAAAqgCIAAAAAKoosQgbPM4ZpLavUWx1jfpw5ck/StLW/s8atXsz0w5dxarl/mfjGau9tNoM2LF7TbHbef02/VpzXmtJmPLbirE2iZ8PWExsjflp02mGmYbYlrmNMRUVABQARAAAAAAAAABVAAWGdYYw2VhjKw3YadVoe+/TfRxp/Sfjd5jvnrqJ+sRiiP+3o7QY+vLWPd9I8s6T7v6VZMe205NJntP59TlyW3bXqZddKapE/eYh8063H05bR7vCtDl+LY+nUXj3cVZux23WGrNXptMNcsWUpLa0IAoAIgAAAAAAAAAqiwiwgyhtp5aobaeUllDmeC4+vU44931Dp9NGHkaMG3jh07/WabvmXlqvXxDDSPNrRD6u1eGI4TmwV8RgtSP5dnH07vafX5dl7ax0j3+HyZx2u2ryfVwd/LnOPW31eT6uDv5bcH6IYcr9yWuWMspYuhyIAoAAAIgAoAIAAACqKggyhsrLVDOJRYds9PqRqOauF4Z8X1WOJ+nVD6vyR1Y7R84mHyn6Wfi564PH+oif03l9V1tvVo3EXmv3hsvaZrV8e8ct/G5o+Vpj93EWlyvMcTj4zrcc/5M96/paXETLZjjVYXNbd5SUEbGkAUAEQAAAAAAAAAVQAFWJYqg7P6daqNJzhw7NM7dOSdvr0zEPpfljjEa/S3rknbJiv0zEz5j4Pkrh2otpNdg1Fe048lbR+UvdfDuYMWi4h+DLEUzRFvz+DyvkKXreuSjv4tK5cdqT5erefcX2HOHGMUeK6zLt/NMuvS7F6h5Yzc48Ty1neL5erf6xDrj0sfekT6hxZO1pgRUZsABVAEQAAAAAAAAAVQABtrp81sNs1cOS2Ks7WyRSZrE+8+Gp7g9OqUx8pY6Wm1Ptb3vNq+e87fHtPaIcnL5P0+OL633dXE431F5rvXZ6gjs5iNfnvOO1bz+GsfHx2d213p3otVqcubFxS+Gclpt0Rp46Y3+Ubw8jS+n+DBwrVaX7/AEyZs0T05bYpjp7du28tE/Kcbp8/1LfX43PFpie0PWfE9ROq1uTLa3VM7bz8+2zxXesnpjxOO+PW6S8f7o/s8DL6fcdplilaYbxM7dUX2iP2b453Gt4vDRPC5Eeay6mOQ47wrPwTiWTQam+O+SlazNscztO8RPxj3ce6a2i0RaPEua1ZrMxPmABkgAiAAAAAAAAAAAAo9scj6iI5Y01Z8xFo/wCUvU7v/Kuo+z4JhpE/C39Zef8AJ06sMR7ep8TOs0/x/sO6feKxMd2+uqiPi6zOr2rWd22NX7vCnA+g6nZa6zaf8TOdfERvMw6z98nbywya2YrPdhHHNum+oVoycw2zRO/2mKs/pvH9nWXJ8x6idRxbNM+K7Vj/AN+bjH1XHrNcNY9PkuVMWz3mPuAN7QAIgAAAAAAAAAAAA7XwHP0cPx138RP9ZdUc3oM8VwxFZ7RGzm5VeqmndwL9GSZ9OwTm3p5/dnTPMVjeXERn7Mq6jt5efOJ7MZnL/ePdry6n8M93GzqPdqy6jt5Ixdy2fs4PiVuvXZrfOzxmzUz1Z8k/OzW9isarEPm8k7vMgDJiAAAAAAAIgAAAAAqjzNJk6Mc/V4bdhnarC8bhnjt0228+maZr5MWS0RPU8WL7MutpmjrjK8uczVky7w0TdhaxGMtmlovO97T7sVnzKOhwyACAAACgAgAAAAAKoAAzpPZgsJJDbEst+zXEsvgxmGyJJlJlJljuaSZYgM2AAAAiAAAAAAAAACqAALCCDKGfwa4Z79kWGMoSCIAyAAAAAAQAFAEQAAAVQAABBV3RUEAUQBQAAAAAAAAAAAAAQAAAAVUEABRAAAAAFAAAAAAABAAAF2TYFQAUQBUAABQAAAA2U3EAAEFAQUBBSOwHdU3QF7QgAAKACBssQu5Iuk2Nlg2EY7C+F8gxGXSkxsCbgAoAL8EBFQBUAAAAAFAjyCDJAQVQFhCABGUAEG0A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2" name="AutoShape 14" descr="data:image/jpeg;base64,/9j/4AAQSkZJRgABAQAAAQABAAD/2wBDAAkGBwgHBgkIBwgKCgkLDRYPDQwMDRsUFRAWIB0iIiAdHx8kKDQsJCYxJx8fLT0tMTU3Ojo6Iys/RD84QzQ5Ojf/2wBDAQoKCg0MDRoPDxo3JR8lNzc3Nzc3Nzc3Nzc3Nzc3Nzc3Nzc3Nzc3Nzc3Nzc3Nzc3Nzc3Nzc3Nzc3Nzc3Nzc3Nzf/wAARCAEUALcDASIAAhEBAxEB/8QAHAABAQACAgMAAAAAAAAAAAAAAAECAwUGBAcI/8QANBABAAIBAgUCAwYEBwAAAAAAAAECAwQRBQYSITEHYUFRcRMUIoGRoSSSscEyQmSCotHw/8QAGgEBAQADAQEAAAAAAAAAAAAAAAECAwQFBv/EACYRAQACAgEEAQMFAAAAAAAAAAABAgMRBBIhMWEFFFGxMjNxocH/2gAMAwEAAhEDEQA/APR4AAAACqAAAAAIgAqgAAAAAAAAAACIAAAAAKoAACxG6CCoAAoAAAIgAAAqgCIAAAAAKoosQgbPM4ZpLavUWx1jfpw5ck/StLW/s8atXsz0w5dxarl/mfjGau9tNoM2LF7TbHbef02/VpzXmtJmPLbirE2iZ8PWExsjflp02mGmYbYlrmNMRUVABQARAAAAAAAAABVAAWGdYYw2VhjKw3YadVoe+/TfRxp/Sfjd5jvnrqJ+sRiiP+3o7QY+vLWPd9I8s6T7v6VZMe205NJntP59TlyW3bXqZddKapE/eYh8063H05bR7vCtDl+LY+nUXj3cVZux23WGrNXptMNcsWUpLa0IAoAIgAAAAAAAAAqiwiwgyhtp5aobaeUllDmeC4+vU44931Dp9NGHkaMG3jh07/WabvmXlqvXxDDSPNrRD6u1eGI4TmwV8RgtSP5dnH07vafX5dl7ax0j3+HyZx2u2ryfVwd/LnOPW31eT6uDv5bcH6IYcr9yWuWMspYuhyIAoAAAIgAoAIAAACqKggyhsrLVDOJRYds9PqRqOauF4Z8X1WOJ+nVD6vyR1Y7R84mHyn6Wfi564PH+oif03l9V1tvVo3EXmv3hsvaZrV8e8ct/G5o+Vpj93EWlyvMcTj4zrcc/5M96/paXETLZjjVYXNbd5SUEbGkAUAEQAAAAAAAAAVQAFWJYqg7P6daqNJzhw7NM7dOSdvr0zEPpfljjEa/S3rknbJiv0zEz5j4Pkrh2otpNdg1Fe048lbR+UvdfDuYMWi4h+DLEUzRFvz+DyvkKXreuSjv4tK5cdqT5erefcX2HOHGMUeK6zLt/NMuvS7F6h5Yzc48Ty1neL5erf6xDrj0sfekT6hxZO1pgRUZsABVAEQAAAAAAAAAVQABtrp81sNs1cOS2Ks7WyRSZrE+8+Gp7g9OqUx8pY6Wm1Ptb3vNq+e87fHtPaIcnL5P0+OL633dXE431F5rvXZ6gjs5iNfnvOO1bz+GsfHx2d213p3otVqcubFxS+Gclpt0Rp46Y3+Ubw8jS+n+DBwrVaX7/AEyZs0T05bYpjp7du28tE/Kcbp8/1LfX43PFpie0PWfE9ROq1uTLa3VM7bz8+2zxXesnpjxOO+PW6S8f7o/s8DL6fcdplilaYbxM7dUX2iP2b453Gt4vDRPC5Eeay6mOQ47wrPwTiWTQam+O+SlazNscztO8RPxj3ce6a2i0RaPEua1ZrMxPmABkgAiAAAAAAAAAAAAo9scj6iI5Y01Z8xFo/wCUvU7v/Kuo+z4JhpE/C39Zef8AJ06sMR7ep8TOs0/x/sO6feKxMd2+uqiPi6zOr2rWd22NX7vCnA+g6nZa6zaf8TOdfERvMw6z98nbywya2YrPdhHHNum+oVoycw2zRO/2mKs/pvH9nWXJ8x6idRxbNM+K7Vj/AN+bjH1XHrNcNY9PkuVMWz3mPuAN7QAIgAAAAAAAAAAAA7XwHP0cPx138RP9ZdUc3oM8VwxFZ7RGzm5VeqmndwL9GSZ9OwTm3p5/dnTPMVjeXERn7Mq6jt5efOJ7MZnL/ePdry6n8M93GzqPdqy6jt5Ixdy2fs4PiVuvXZrfOzxmzUz1Z8k/OzW9isarEPm8k7vMgDJiAAAAAAAIgAAAAAqjzNJk6Mc/V4bdhnarC8bhnjt0228+maZr5MWS0RPU8WL7MutpmjrjK8uczVky7w0TdhaxGMtmlovO97T7sVnzKOhwyACAAACgAgAAAAAKoAAzpPZgsJJDbEst+zXEsvgxmGyJJlJlJljuaSZYgM2AAAAiAAAAAAAAACqAALCCDKGfwa4Z79kWGMoSCIAyAAAAAAQAFAEQAAAVQAABBV3RUEAUQBQAAAAAAAAAAAAAQAAAAVUEABRAAAAAFAAAAAAABAAAF2TYFQAUQBUAABQAAAA2U3EAAEFAQUBBSOwHdU3QF7QgAAKACBssQu5Iuk2Nlg2EY7C+F8gxGXSkxsCbgAoAL8EBFQBUAAAAAFAjyCDJAQVQFhCABGUAEG0A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6" name="AutoShape 18" descr="data:image/jpeg;base64,/9j/4AAQSkZJRgABAQAAAQABAAD/2wCEAAkGBhQSEBQUEhQUFBQUFRQUFBUUFBQUFBQUFBQVFBQUFBQXHCYeFxkkGRQUHy8gIycpLCwsFR4xNTAqNSYrLCkBCQoKDgwOGg8PGiwcHBwpLCksLCwpKSksLCksLCwsLCksKSkpLCwsKSkpLCwsLCwsLCwpLCwsKSwsKSwsLCwsKf/AABEIAL4BCQMBIgACEQEDEQH/xAAbAAABBQEBAAAAAAAAAAAAAAACAAEDBAUGB//EADsQAAICAQIDBAYIBAcBAAAAAAABAgMRBBIFIVETMUFhBiJxgZGhFDJCUrHB0fAHM0NyU2KCkqKy8RX/xAAZAQADAQEBAAAAAAAAAAAAAAAAAQIDBAX/xAAiEQEBAAMAAgIDAAMAAAAAAAAAAQIREgMhMUETIlEEMmH/2gAMAwEAAhEDEQA/APL0hxCwd2mJDpCwOgBh0h0h0gBDpDodACFgfA+BpJIfaOhJAYMD4CwLAxsOBKIWB8CMOBg8CwIBSFgfA+BgOBYCwLAAOBYCwLAaAdo2AhCAcDBYGaABwILA2BGYQsCAGFgcbAtGiwIdILBSQ4HwFgWABJDodIJRAg4CSHwEkOEZIJIJRC2DANotpLsFsAkeBsEu0baBgwLAewW0BsGBYD2i2gEeB8B7RYA9g2iwHgWB6MG0YPAzQgjwLAWBYDQAILaNgkBFgLAzAw4GwHgZgANCCFtEaIJISHGg2AkhKISQAyQSQ6QSiBGUQoxHUSSMBkaMQ1AKMSRQGAKI+wnhTk1+H+i19v1YNLq+RcxtRcpGDsGdZ3NH8NrX9aSXsRM/4Zy++/gg4T+XFwGwZxOz1X8O7Y/Vkn7V+j/IxdZ6N3V53QbS8YrK/ULhTnkxv2xdgtpO6xnEhrEO0Wwl2i2jCHYLYS7BtowhcRsErQLiBo2gcEjQ2CTRiwG0M0SAMZoLAsCMGBmSNAtAA4EO0LAhtHgJIdRDUSiCohYCSHUQAVENRHSDUQSGMSWMR1EmhAcKmhWb3APRWzUv1ViPjJ93u6mh6HeiD1Et801Wv+T6Ly8z1jQ8PjXFRjFJJckissphPbP3l6jn+Ceg9NKT27pdZc/kdFXo0u5F2FRKqzmy89rXHwxSWmE9MX9gnAz/ACVf4ozJ6Yq38PTXcbTqI50mmPmsZ5eCV55x/wBCYWZlBbZdVy+PU894hwqdMtsl7/BnvlunMDjno/C6OGjqxzmbDWXj/wCx4q4jbTb43wGVEnybjnCfTyZlOAWaum+NmU3EGwbYTbBtgK0hcQHAsOAEoiNXaBcSxKIDiTQhcQcE20ZxJtNDgZxJXAZxJ2aLAzJGhsBsAwLAWBbQ2A4CSHUQ9pSQ7QlEJIPaLYCkHGI8YkkYjhFGJrcA4Q9RdGC7m8y8l4mfCB6X/Dfg+IO1rnLu8ki5/f4zyv8APt2HCuHquEYxWFFJL3GtCsjrWMFpI488rlW+GOoUYhJCSHM2hCEIAbALiGIArzqKl9JoyRBbAvHKyoyx3HL8Z4RGyLTXeeacb4C6ZcucfDqvJ/qey31GDxXhcbFiSTPQwymc9uH348vTyB1jbDquKeibi263y+6/1MK7Qyh9aLX78GLLGx045SqLgA4Ft1guoyuS5FN1gOBcdQLqIuS9KbgM4Fp1gusnY0quILiWnABwDYVnEbYWHABxHsldxFtJnEHaMtEohKJIoBKAFpGoBqJJGAagB6RxgSxgFGsljWEpaKirLSPaPRfTbaIpew8l4ZTm2C6yj+J7bwqrbBR6fMrO6wZ/Oel+qBOkBXEkON0kIQgBCEIAQhCAGZHNErZDZIAqXIz9REvXzKF8zs8Uri81jK1VZj6vSqWU0bOpmZtsjs+meDkuJcL2PK7mZ7pOxvryjj+MUyhc1DOJR3peHfiSXTmvmjk8uM+Y68MvqgdILpGepkoQm45hJ7d3SXRsePEY7mpJxa59eXXkc/tqCVJG6S/BKSzF5Q0qBdHpmyrAdZoSpInUPZaUXABwLkqiOVY9wlRwG2liVYHZjCRVBKouKgJacWxpUVIaqLa04a04bCpGoljUWo0EkaA2NH4XDFsP7o/iexaOXceSaevDT6NP4HrHC7N1cX1SNLd4MrNZ7a8GGR1khytyEIQAhCEAIQhADMr3RLJHNBCrJvZnX2GtqYGTqoHf4rLHD5JqsvVWmfZYWtVEzrWb5XUXjD7yjDSxs1+lhLun2sH7GotfMsQfMytVxFV6/SSf2HOb8OTxj/qcvl/1bYfLWXAl9C1WnfNxtucfJ1wjJNf7ZL3+RnavgMXLQ2Y/mKqu1d2XZFbZfHPwNbgfG6rKtW5S9bdZJZ/z1W5+eCe5R7DSWKSeZ6VJJ804uzuXw+Jw7sdOpXKw4PKm3URWWqoq1LrVLvx5rkTdkmsrufcdN9Bcde63jM9NJS6YWojn/imcj6O6lTpUfGv1X7Oe1/BNe4e78kOdJDKg1XSRypHsaZEqCGVBryoIZ0FdFpkypB7M0pUkfYj2WltacOOnL0ag1SGz0orTBR0xoRpDjSSemetOSRoL6oCVSDY0pRpO19FdXmva++PL3eBzSrRd4bqezmmu7ufsNMMvr+ozx29BrkSooaS/KTXiXIyM7NCXcSCEIRkIQgBCEIARHJhNkFswCvqGZWpL90jP1B3eKajj8nusjVxMy6s2L4FK6o1yqsJ6Zigc5xPQSstc13R9XPkubOrtr5DXcP21qC5ym8e995x+fPWo6PHjvdcVp9POumx/f7ve9v4EfELrFVTBZzFr3c+f5na6vh8XOEF3R9aX9sO74vLKb4ap2zbXKCx/rlza92fkc/TXljP0isjq52ZafYyi/wDVh/iUfQutq61Pu7OD9++WPzL92hWydj+3LEfYv/C36L6HCnb/AIjUI/2V5WffJz9yQrf4NNOVRHKotuJHIDU5VkU6y5JEM0AUp1EPZl2aIsDJpxrDVZPCJLGssldVBqstRqJFSOQKXZBdiXPo76MKGll0ZXKbVRVDuBeWhn91ksOGTf2Rzxl1B8F4o4PZL6r7n0fn5HUU35ObhwefT5mno9LZHk8Y9pdxmvdZ71fTajIPJnxvw8PkyxC4wuNi5ltYyOQKwLtCVJMjORE7COdw9FtJOZVtsAnfnuIbIN/aRrjh/WeWSO2wp2yDs0Mn/Va9nL8CP6FJf1n7+f4nVGFv2ryiV7kl3kuo0tn+Kv8AbH9DI1PDJyf835P9CuN/Z/kEr0pZfh3D/SlnfLkksRz08WvNlCfCLk01Y3ju5Z/Ejt0OobzLE+iksJe4wz/x8Lbla1x8uXxIuLVpKU39aXcv+sUVrrdtexP155y/b9aXzMvUaHVue7s4yx3Leox+GChdwfXzcnLZHdy9Vvkui6HFnjMb6rqxts9xrKhWyS/pV8kvvPxx5d3P2mipJJKOEkkklySS5JI5nRejF0PrTfxZpQ0E19pi/WfA91pStI5WFVVteLHcmGxpLKRDKZHKxkM7g2Ek7CLeRTtA7UYdbDWR6E0NbHocnDXE9euZ6Oq4+o6yOuj0RLHXrojloa4nr1o+aOo6iOu9nwJ46xnM160tVawfFpdYt9al9Q1dLqY9WqLlWoFzknvFd7SXmHGyRFXcWYSF7LrGnjORLW2PCRLFmWWX1ppJDxmx97HUhOSMlo5SZFOLJ3ICUypaV0rutgOh9SWVpFK41/Yv1D9HQ3ZIGV5DLUisqpYncI9AHGJVlqyGWs8ybjVyxdbRFOSKM9YQT1hncFdLlkkVbJlaerIJ6ozuB7TWSRUsYE9SVp3i4PaScitZMCd5XnePktpJzK8pgzuIJWhyNpJTA3/vkQStA7QfI2UdUTQ1Rjxv5ki1B6krz2zDVliGsMOOo8/30JYakcTXQV6st06o5uGpLFWr8ykV1VOpNCjUHJUa3zL9Gu8ytRFdfRaXqpo5XT8QNPT68yywR1Y6OsnhExqdb0L1Op6s5c8L9Ovx+WfC8oiaI4Wrw/EF2rzMdV09TRrCvOYVli6lOy1Y5G+GLl8mZWWlWzUEWou9xnXak6ccGHVq7PVFeerM6zU+ZWs1RXEazKtGesK89YZ89SQT1JNxjWZtKWsIZaszZagjlqDK4rmTRlqyKWqM6WoInqCOF9tCeqIJakoyvIpXi4h9r0tQRSuKUriN3C4h9LkrSKVpVdwDuDgdLDsA7QrStA7YOB0pK4JXFTcPvNNseV1Xhx1JQUx1MqUuWnHVkkNYZSmFGwfSbi3Ia0s1cQ/eTnFcyWGoZcyTcNuro4p+8mhp+LdWcRDVMsV61lzJncHoOn4svvLJf03GeeN36HnFfEmi1DijQ7ZWdwej18b7+fwJlxrwyeew4m2vYTR4m/xYuMaXNd5LiSfL88/Ir6nVx+9n2fmceuLP4+ZBZxR8w5kLmumu1y6soajXowJ8SIZa59/iV0rlr2a5FWerMqeqZG9QydtJGlLVkUtWZstQyH6QTtemq9WRvWGXK8HtydqjUerBeoMxWMZ2k+jaMtQA7zPdzyB2zD0ftflcN2qw5NtJYXqxcm2+7CT8ih2rJtNc8SSe1vGHjPWL5ZXhJk5bk9Kx+dUb19fWzxX8p96WX9rpzF9JhhvNmE8N9k2s8/Hd/ll8GTU3TWN0lJJxl9SUW3D6uWp92fe+7OCCxWShKLsj62ctVyzzbeP5nd6zWOjMO8musRLbiEs2KM2oxk6vVbbwue4LsH5EKpk9ilNYi4ZaqxOUa5KSi3v7lgX/ANFdH8hzLIr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8" name="AutoShape 20" descr="data:image/jpeg;base64,/9j/4AAQSkZJRgABAQAAAQABAAD/2wCEAAkGBhQSEBQUEhQUFBQUFRQUFBUUFBQUFBQUFBQVFBQUFBQXHCYeFxkkGRQUHy8gIycpLCwsFR4xNTAqNSYrLCkBCQoKDgwOGg8PGiwcHBwpLCksLCwpKSksLCksLCwsLCksKSkpLCwsKSkpLCwsLCwsLCwpLCwsKSwsKSwsLCwsKf/AABEIAL4BCQMBIgACEQEDEQH/xAAbAAABBQEBAAAAAAAAAAAAAAACAAEDBAUGB//EADsQAAICAQIDBAYIBAcBAAAAAAABAgMRBBIFIVETMUFhBiJxgZGhFDJCUrHB0fAHM0NyU2KCkqKy8RX/xAAZAQADAQEBAAAAAAAAAAAAAAAAAQIDBAX/xAAiEQEBAAMAAgIDAAMAAAAAAAAAAQIREgMhMUETIlEEMmH/2gAMAwEAAhEDEQA/APL0hxCwd2mJDpCwOgBh0h0h0gBDpDodACFgfA+BpJIfaOhJAYMD4CwLAxsOBKIWB8CMOBg8CwIBSFgfA+BgOBYCwLAAOBYCwLAaAdo2AhCAcDBYGaABwILA2BGYQsCAGFgcbAtGiwIdILBSQ4HwFgWABJDodIJRAg4CSHwEkOEZIJIJRC2DANotpLsFsAkeBsEu0baBgwLAewW0BsGBYD2i2gEeB8B7RYA9g2iwHgWB6MG0YPAzQgjwLAWBYDQAILaNgkBFgLAzAw4GwHgZgANCCFtEaIJISHGg2AkhKISQAyQSQ6QSiBGUQoxHUSSMBkaMQ1AKMSRQGAKI+wnhTk1+H+i19v1YNLq+RcxtRcpGDsGdZ3NH8NrX9aSXsRM/4Zy++/gg4T+XFwGwZxOz1X8O7Y/Vkn7V+j/IxdZ6N3V53QbS8YrK/ULhTnkxv2xdgtpO6xnEhrEO0Wwl2i2jCHYLYS7BtowhcRsErQLiBo2gcEjQ2CTRiwG0M0SAMZoLAsCMGBmSNAtAA4EO0LAhtHgJIdRDUSiCohYCSHUQAVENRHSDUQSGMSWMR1EmhAcKmhWb3APRWzUv1ViPjJ93u6mh6HeiD1Et801Wv+T6Ly8z1jQ8PjXFRjFJJckissphPbP3l6jn+Ceg9NKT27pdZc/kdFXo0u5F2FRKqzmy89rXHwxSWmE9MX9gnAz/ACVf4ozJ6Yq38PTXcbTqI50mmPmsZ5eCV55x/wBCYWZlBbZdVy+PU894hwqdMtsl7/BnvlunMDjno/C6OGjqxzmbDWXj/wCx4q4jbTb43wGVEnybjnCfTyZlOAWaum+NmU3EGwbYTbBtgK0hcQHAsOAEoiNXaBcSxKIDiTQhcQcE20ZxJtNDgZxJXAZxJ2aLAzJGhsBsAwLAWBbQ2A4CSHUQ9pSQ7QlEJIPaLYCkHGI8YkkYjhFGJrcA4Q9RdGC7m8y8l4mfCB6X/Dfg+IO1rnLu8ki5/f4zyv8APt2HCuHquEYxWFFJL3GtCsjrWMFpI488rlW+GOoUYhJCSHM2hCEIAbALiGIArzqKl9JoyRBbAvHKyoyx3HL8Z4RGyLTXeeacb4C6ZcucfDqvJ/qey31GDxXhcbFiSTPQwymc9uH348vTyB1jbDquKeibi263y+6/1MK7Qyh9aLX78GLLGx045SqLgA4Ft1guoyuS5FN1gOBcdQLqIuS9KbgM4Fp1gusnY0quILiWnABwDYVnEbYWHABxHsldxFtJnEHaMtEohKJIoBKAFpGoBqJJGAagB6RxgSxgFGsljWEpaKirLSPaPRfTbaIpew8l4ZTm2C6yj+J7bwqrbBR6fMrO6wZ/Oel+qBOkBXEkON0kIQgBCEIAQhCAGZHNErZDZIAqXIz9REvXzKF8zs8Uri81jK1VZj6vSqWU0bOpmZtsjs+meDkuJcL2PK7mZ7pOxvryjj+MUyhc1DOJR3peHfiSXTmvmjk8uM+Y68MvqgdILpGepkoQm45hJ7d3SXRsePEY7mpJxa59eXXkc/tqCVJG6S/BKSzF5Q0qBdHpmyrAdZoSpInUPZaUXABwLkqiOVY9wlRwG2liVYHZjCRVBKouKgJacWxpUVIaqLa04a04bCpGoljUWo0EkaA2NH4XDFsP7o/iexaOXceSaevDT6NP4HrHC7N1cX1SNLd4MrNZ7a8GGR1khytyEIQAhCEAIQhADMr3RLJHNBCrJvZnX2GtqYGTqoHf4rLHD5JqsvVWmfZYWtVEzrWb5XUXjD7yjDSxs1+lhLun2sH7GotfMsQfMytVxFV6/SSf2HOb8OTxj/qcvl/1bYfLWXAl9C1WnfNxtucfJ1wjJNf7ZL3+RnavgMXLQ2Y/mKqu1d2XZFbZfHPwNbgfG6rKtW5S9bdZJZ/z1W5+eCe5R7DSWKSeZ6VJJ804uzuXw+Jw7sdOpXKw4PKm3URWWqoq1LrVLvx5rkTdkmsrufcdN9Bcde63jM9NJS6YWojn/imcj6O6lTpUfGv1X7Oe1/BNe4e78kOdJDKg1XSRypHsaZEqCGVBryoIZ0FdFpkypB7M0pUkfYj2WltacOOnL0ag1SGz0orTBR0xoRpDjSSemetOSRoL6oCVSDY0pRpO19FdXmva++PL3eBzSrRd4bqezmmu7ufsNMMvr+ozx29BrkSooaS/KTXiXIyM7NCXcSCEIRkIQgBCEIARHJhNkFswCvqGZWpL90jP1B3eKajj8nusjVxMy6s2L4FK6o1yqsJ6Zigc5xPQSstc13R9XPkubOrtr5DXcP21qC5ym8e995x+fPWo6PHjvdcVp9POumx/f7ve9v4EfELrFVTBZzFr3c+f5na6vh8XOEF3R9aX9sO74vLKb4ap2zbXKCx/rlza92fkc/TXljP0isjq52ZafYyi/wDVh/iUfQutq61Pu7OD9++WPzL92hWydj+3LEfYv/C36L6HCnb/AIjUI/2V5WffJz9yQrf4NNOVRHKotuJHIDU5VkU6y5JEM0AUp1EPZl2aIsDJpxrDVZPCJLGssldVBqstRqJFSOQKXZBdiXPo76MKGll0ZXKbVRVDuBeWhn91ksOGTf2Rzxl1B8F4o4PZL6r7n0fn5HUU35ObhwefT5mno9LZHk8Y9pdxmvdZ71fTajIPJnxvw8PkyxC4wuNi5ltYyOQKwLtCVJMjORE7COdw9FtJOZVtsAnfnuIbIN/aRrjh/WeWSO2wp2yDs0Mn/Va9nL8CP6FJf1n7+f4nVGFv2ryiV7kl3kuo0tn+Kv8AbH9DI1PDJyf835P9CuN/Z/kEr0pZfh3D/SlnfLkksRz08WvNlCfCLk01Y3ju5Z/Ejt0OobzLE+iksJe4wz/x8Lbla1x8uXxIuLVpKU39aXcv+sUVrrdtexP155y/b9aXzMvUaHVue7s4yx3Leox+GChdwfXzcnLZHdy9Vvkui6HFnjMb6rqxts9xrKhWyS/pV8kvvPxx5d3P2mipJJKOEkkklySS5JI5nRejF0PrTfxZpQ0E19pi/WfA91pStI5WFVVteLHcmGxpLKRDKZHKxkM7g2Ek7CLeRTtA7UYdbDWR6E0NbHocnDXE9euZ6Oq4+o6yOuj0RLHXrojloa4nr1o+aOo6iOu9nwJ46xnM160tVawfFpdYt9al9Q1dLqY9WqLlWoFzknvFd7SXmHGyRFXcWYSF7LrGnjORLW2PCRLFmWWX1ppJDxmx97HUhOSMlo5SZFOLJ3ICUypaV0rutgOh9SWVpFK41/Yv1D9HQ3ZIGV5DLUisqpYncI9AHGJVlqyGWs8ybjVyxdbRFOSKM9YQT1hncFdLlkkVbJlaerIJ6ozuB7TWSRUsYE9SVp3i4PaScitZMCd5XnePktpJzK8pgzuIJWhyNpJTA3/vkQStA7QfI2UdUTQ1Rjxv5ki1B6krz2zDVliGsMOOo8/30JYakcTXQV6st06o5uGpLFWr8ykV1VOpNCjUHJUa3zL9Gu8ytRFdfRaXqpo5XT8QNPT68yywR1Y6OsnhExqdb0L1Op6s5c8L9Ovx+WfC8oiaI4Wrw/EF2rzMdV09TRrCvOYVli6lOy1Y5G+GLl8mZWWlWzUEWou9xnXak6ccGHVq7PVFeerM6zU+ZWs1RXEazKtGesK89YZ89SQT1JNxjWZtKWsIZaszZagjlqDK4rmTRlqyKWqM6WoInqCOF9tCeqIJakoyvIpXi4h9r0tQRSuKUriN3C4h9LkrSKVpVdwDuDgdLDsA7QrStA7YOB0pK4JXFTcPvNNseV1Xhx1JQUx1MqUuWnHVkkNYZSmFGwfSbi3Ia0s1cQ/eTnFcyWGoZcyTcNuro4p+8mhp+LdWcRDVMsV61lzJncHoOn4svvLJf03GeeN36HnFfEmi1DijQ7ZWdwej18b7+fwJlxrwyeew4m2vYTR4m/xYuMaXNd5LiSfL88/Ir6nVx+9n2fmceuLP4+ZBZxR8w5kLmumu1y6soajXowJ8SIZa59/iV0rlr2a5FWerMqeqZG9QydtJGlLVkUtWZstQyH6QTtemq9WRvWGXK8HtydqjUerBeoMxWMZ2k+jaMtQA7zPdzyB2zD0ftflcN2qw5NtJYXqxcm2+7CT8ih2rJtNc8SSe1vGHjPWL5ZXhJk5bk9Kx+dUb19fWzxX8p96WX9rpzF9JhhvNmE8N9k2s8/Hd/ll8GTU3TWN0lJJxl9SUW3D6uWp92fe+7OCCxWShKLsj62ctVyzzbeP5nd6zWOjMO8musRLbiEs2KM2oxk6vVbbwue4LsH5EKpk9ilNYi4ZaqxOUa5KSi3v7lgX/ANFdH8hzLIr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Управляющая кнопка: возврат 19">
            <a:hlinkClick r:id="rId2" action="ppaction://hlinksldjump" highlightClick="1"/>
          </p:cNvPr>
          <p:cNvSpPr/>
          <p:nvPr/>
        </p:nvSpPr>
        <p:spPr>
          <a:xfrm rot="16200000">
            <a:off x="7704348" y="5337212"/>
            <a:ext cx="648072" cy="1728192"/>
          </a:xfrm>
          <a:prstGeom prst="actionButtonReturn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226" name="AutoShape 2" descr="data:image/jpeg;base64,/9j/4AAQSkZJRgABAQAAAQABAAD/2wCEAAkGBxQPEBUSEBAQFRUVGBUVFhgVDw8OFhUSFBUXFxYaFxYYHCggHBslGxUVITEhJSkrLi4yFyA0ODMsNygtLisBCgoKDg0OGxAQGiwmICQsLCwsLC8tLCwsLCwsLCwsLCwsLCwsLCwsLCwsLCwsLCwsLCwsLCwsLCwsLCwsLCwsLP/AABEIAMIBAwMBEQACEQEDEQH/xAAbAAEAAgMBAQAAAAAAAAAAAAAABAUBAwYCB//EAD8QAAEEAAQDBAcGAwcFAAAAAAEAAgMRBBIhMQVBURMiYXEGMoGRobHBQlJyktHwI4KiBxQzYrLh8SREY3PC/8QAGwEBAAMBAQEBAAAAAAAAAAAAAAECAwQFBgf/xAA3EQEAAgIABAMGBQIEBwAAAAAAAQIDEQQSITFBUZEFIjJhcaGBscHh8BMzFCNC8RVDUnKSwtH/2gAMAwEAAhEDEQA/APqi73zYgICAgICAgICAgICAgICAgICAgICAgICAgICAgICAgICAgwgICAgIFoFoFoFoFoFoFoFoFoFoFoktBi0DMgZkNGZDRmQ0ZkNGZDRmQ0ZkNMZkNGZAzIFoFoFoFoFoFoFoMWgWgWgWiS0GM4urF9LFoMF4G5A9oCD1aAgICAgWgICAgWgIFoFoNWJxDYmOkeaawFzjqaa0WTp4ImImZ1CDx3jTcG1rnsldnfGwCOGeas8rIySY2OAI7Sw00XEULKra3Ktjxzeen8/n2TH4trWsc4kB5a1tse05n+qC0i2nzArmpV5ZbrUoLTQWmgtNBaBaBaBaBakLQLQEBBhBqxHaadmY/HMHHyqj5qJTGvFFhDZJy1kURkbluQtAt7m3QIBPq8+W2q575dT7r0MHC81d3mfoxFwbFvlzYlnDsg2pskrwwdHOaKPPoqRmnxbTwdde7Mw3h0jnWySLIDRHZuc62mnU8PrcHl711RO43DzL05Jmtu6SrMxAQEBAQEBAQEBB5kcQCQC4gEgAgEnoCdNfFEudky4/BzDH4bK1rsQBmbC8gMkmja6MW6pAwVm5kkjQrK1o5Zm0OmlJjJEY58v0lZtwEz8O1uEgwbAC2mSZ2siIIeKaxlEg0dKo+Sw/rW8HbHB07zMzPnt4xvAhIxjuItwcjmvbkysDqJIGX+IDYLiAQK5K9MnNOrQyy8POKs2xzPzZwuPkdipITh3tjYyMtfcVd50wvR5NERtoVY1urC3ieunDNY5YnfX/AGWaszEBAQQJuNQMIBmYSSBTbkNk19m6WsYck1m3LOo67a1w3t2hYNjcdmHzd3B8dfguC/F469urox8Bmt3jX1bm4Mnd9fhGvvP6Lmtx1v8ATDtp7MpHxTM/ZsGEYNXWeuZxI/Lt8FhPE5Z7y6a8Hhr2r+v5tD8PzjOYfdJ19hPyPvC3w8ZMdL9XNxHs+LdcfSfLw/Zqa6/+KIPiF6VbRaNw8e1ZrPLaOrNqVS0C0Fc4RsL8j3GQtcK7Waaidu5mNa1yWU5KR0318u/2dVMGW0RM16ec6iPWdOZ/sz9IHRukixxjZKxjQXOeWMeIwG2SWVnDWt2JtcMTM9oe1NYjvPp/NOb9KP7R453v7LCzlwLgH/3h7G1qLDe9Q8BStqVJ0u/7KC7E4B7sQXkdvIWESSRGsrL9UjTMXaLqwx7rzONnWSNeTvo2hoAF0BQslxodSdT7Vu4mbRDViMUyMXI9jR1c4N+amtZtOoja0Vme0NWC4jHOXCEl+WrysfWt1qRXIqM/+Rr+p022rw2W3aqe3DvPIN8zmPuGnxXDfjqx8MbdeP2ZefjnX3bW4L7znHwFNH6/Fc9uMyT26Ouns/DXvuf58tEmGYBXqnrmOb2k3fkdFnHE5Ine208HhtXXLCNI1zPWqjs4bHpfQ/u+S9HBxNcnSekvI4ngrYusdY/ndi10uItAtBW+kTJHYWVsMrYnljw1x01LHAAOzDKbI73KlTJOq73prgrzXiNTPyjq5v03xs8cEL4XslDXuE57OSON8b2OaAKDqOu4s2LXNmyxMRrr9O3r2ejwmCa2tze79Z6+nf7LPiPp3BhuGRS+uXhrezbIRNdd7MBlLare+ixjcu2dQ+T8a9LH4mSNuGhliuRhGaZ0uZ+YZR6orWtbJKtG1JiNdX2XHtndio+xnhaxozSMML3uyusAkiVoIOUgd3QgnXZd0730eJXkis7j+ei1tWZloFoFoPlDdhWn0X1kxExqXrvq+A402WJjwCS5oLqa51OrvDQHY2F+d5eEy0yWpqekzDuniMUa5rRCfFimuGh3/e65m/zV3GcNMWfwnE6i6NPy88pPPl8uhmNeJtzo7SDYyMtxvN2gsG9KcNNToRrQvTULSax114RHr0/dnW89Nx3mfTrrf2XGL4zAKeZGjM2y2w5wLdNQ2zqP9K24biseKJi9tOXjPZ2bPaLY6TPh5fmjjjBf/g4eV/iQImfmd+i6f8ZN/wC1SZ+faPWXLPsyuL+/lrX5R70+kf8A16d/eCCXviiaNe4x0zq8zp8Cra4m3eYrHyjc+s9Pszm3A4/hra8/OeWPSOv3gw+EjkFufLLyPaF4H5KDfgrRw1Z+OZt9Z6enSPsrbjclemOK0/7Y6/8AlO7fdPjYGimgAdAA0e4LorWKxqI0473ted2mZn59XKekPow58xngbG/N68byWjN95pBG/Nc+TDud1d2Di4iOW/qg8M9EDiWB08zQMz2OZCzsxbHuY8ZiLPeaRe2l6rOmKbdfB0ZeJpj6eLpcBw+LI2I4EMZGDkEjcNINTrWV7jZ3JO66q1iI1p5l72mebm7+W1qNNArsmUHL+nPqxeb/AJNXp+y/jt9HXwveUX0G4iIcQWuNNkbX87O834Z/eFn7f4ecmGuSsdaz9p/fT08F4rM7l3jOINJqnDpYIvysBfJXx3pG7Rp1Y8uPJOqWiW53fHddX75qjTs5jiuDmMnfa9wsZcufJQ3vLZBOup/RXry6n6esqWm24iPP0h74TxABz455DldbQXENyCi7UnwO51GUA6pb3JifxTWJyxMa33jsO47ENA4yO6Rsc/XnXL4r0P8AiGHprcz5RG3lR7H4nrMxFa+dpiP3+z0MXPJ/h4cMHWV9f0N1+KtGbiL/AAY9fO0/pCs8NwmL+5l5p8qR/wC09Psy6B+hmxJAJDaja2EFzjQGY27UmtwrRhyz/cyfhEaj9Z+8M54nBXpiwx9bTNp9OlftLTxCbD4JrZJGiy5jATcj7fI1l5nG6GcE67Aq8YcePrrr5z1n1nqpPEZ83u83TyjpHpGoTsXh2YmEsdqyRu46EWCPHYrW1YtGpc1LzjtuHDT+jM8Ja0nDBhe1nbPD3OOdwawZNe8XEDahe647Ypq9bFxFLxvy6ysm+jUeCa7FSCTEyRBzmCmhrXAE5g3QDb2eK1pi5felz5eJi/uU8fFdcP4fG+X+99m9j3tAyvJBBBfZoOI1z/JbxHXbitaYjkWyszYQEBBy/CfRQCnYg2fuNJr+Z258h7yvSz+0bW6Y+kefj+zrycTM9KumjYGgNaAANAAAAB4ALzZnfdyzO1TisfJnc2HDSEg0XZsjT46ij7V5nEXte81rhmZjx7ffx9XucJhx4scXvxEVievLEbn08PR7wrsaTbnQNHQtc8j8pA+KxpwWe0+9qPWf56t8ntHg6RqnNafwiP5+CdjcZII8slPBsODYpddObWtea81vPAzEdLfZyU9pVm3w6/H/AGV+E4eIg0wwxu7osyOdE6zV6GMuG10SNyt8XCYsduasOfP7R4jPXlyW8fD9piFj2bs+btX193LHW3XLm8d11PP6a7EOGYwksY1pO5Aq00TMz3brUoc9xP0uiiOWJpmdt3SAwHpm5+wFY2zRHZ1Y+FtbrPRQy43ieJfTXiCM36kbM46aPDj8ln/UvZ0xgw17xtsw3DeItkkkgxLWxvfI4ROAkYwukc5wbYBvMTr5qK88R0XvXHedzC7wfE8VFpjIWEffhLr9rHAf0k+S0jLMfFDnvwte9JXsUweMzSCDzC2id9nHNZrOperUoU3pFwt+K7MNLQGl2YnkDlqhzOhXVwnERgmZmN9G2HJFNzLfwvg0WH1aMz/vuon2ch7PiqZuJyZp96enl4K5Mtr90rHz5Iy7s3P27oGYmzWy48+TkpNuWZ+UNOFw/wBXLFeaK/OfDSsbi8W//Dh7Mf8AkeHfPvLypxZsnwYuX6z+n7Perm4XDGsmebz8o/Xr+afhMVOxzWySwZnBxDWxyEkNrMbLq0zN5c1tTgb/AOu0fg5cvtPF/wAuk/jMR+W1fxnExvxETMS23Oz5SBI+ubbplVQIqzvr1Vv8DWbf5nXyVj2nkim8PTz7fz8m3GyyYd8DMPA0se8h5FModnK7kKaMzWa7cua7aUjHEVpHR5t8k55tfJbr+7dxXCyyOiMU2QNfmd3QbbleOe+pGn6K8xLKk1je4e+J8MZiQ0SX3HNcKLh6rg6tDzpTMbRW817PXEZoYornLQwFpGazbmODmUNy4FoIrXRRaYiOqaVtafd7ubx3pbLLbcFASfvSDN/SDp7T7FhOffww66cJEdbyrX4biE8TxPOWucY8lCNjY3tlY9j2lrLLrbWpI1VZ57d29a4qb1CxwUHFImgGaCYAVUjTbh4uYPorc14UnDit4aX2A4pm7k0fZP6Zg5hP+V30IBWlMkT3cuXh5r1jrCyWrnEBAQEBAQeZYw8FrmhwO4IDgfMFCJ08wQNjFRsY0b01rWC+tBNJmZnu2IgQEHFcb4q/GSGCA/who4jTtCN9fucq5+S5cmSbTyw9DBhikc1u654DwFkVFwt3793kFEUiG02mV1MwDQABawzsh8KjGpyC80oz0yyO1dpe/wBFWFlhMy27ImXO4h7sJJnbrG405vQ/vZWj3erHJSLxpewyh7Q5psHULZwzGp1L2iBAQEEDEcIiknZO5gL2BwBoa2WkE87GQV5lRyxva8XmK8qa6MEgkAlt5TWosUa9ilTb0gIIXFuJNw0Rkfrya0bvedmj96AEqtrRWNy0x45vbUOQwmDlx0nazuvoBYa1vRo5Dx3K5Ot53L0oiuOOWrteH8OZEymtHuWkViEb2j8Ub3B3c3fj0017401018VaVITcDGBG0BmQBrQG6d3T1dNNNlC8I/FMKJAQd+R5j99FOtolX8J4iQ/sJvWGjT16D9Fek+EuPNj/ANULpaOctAtBi0C0C0C0C0C0C0FF6YcQMUGRmj5jkFbhtd8jxrT+ZZZraq6OGx819z4I/o9w8RMBrX9/8LOldQ7LW3LpcKrSiHucapBbuh8IAo6vvNLyflrtn7Gqv4qEwsZhokJlT8RhD2uaeY+PJXZSrPRfFEF0R29YeB5/vwVqeTnzR4uitXc5aBaBaBakLQLQEHFcWlOMxhYPUh7gHV32z7+7/Keq5Mk819eT0sFeTHvxl0+ChDAAFeI0LWL1VC3greKeqNSP4kW2pHfG3iplWFhgKMbCC5wytousOIoausDVQvDxiwphWzl/SCKi140INfUfVWlmveHYjtYmv5ka+Y0K1idw4rxqdJClUQEBAQEBAQFA5H0gBl4hEzkyLP7XPI+jfcufL1vEO/humOZ+a/hFUOisusMKolaGcVMGuomvEh1fmqr8LSEWReFyloonTNJTRG4u1leQSb9WvDmNVCYnqspjokJlVYkrSGUuf4Gf+ob45v8ASUr3YZPhdWtHMIFoFoFoFoFoPL30CegJ9yJiHHehsVxdq7d5LifEk/7+9cuOPF6mTvp1MK0UhZReqqreCpxmJEjRkuxIzQscCMsgBJaaNaX4hT3V7LHh+ILhTrsUC7Lla85WkuYLJy26vMEKF4MWVMK2c5x090D/ADfIFXZSmejp/g/zH6K1ezmy91naszLQ0WhotDRaGi0C0GLQLQUHEYKx7H/eiLfyPv8A+wsbx70S7ME+5MfNYsKNE6CQNFkgAakkgADxKiV4QJv4so2r1yRlN/dGZu4qvepr2Vt3b8dHmZdAluuouxzBHRJG/DzgsoHbqY7rlo2qHLYKsLyreKzU0jmdP1WkMboPAIf4pd91vxOg+qmvdhkno6FXYCAgICJEBBgi9DsdEHOejMXZ4drObbafNpo/EFc9I1D0bTudrqIqyG/FzgMyW23A2DIY3dmKDyyheYBw6b7qsreCHwxmpebs6CySaHid9vgrs4K7KXMGg5TejGucYn6OaHEjKA7K4+DCqT5tK+SwxTlMIs5ni0mZ1cm/PmrsLT1XHCIssLfHve82PhSvHZz3nqmqVRAQEBAQYQEBBE4jBmAcB3majy+0Ph8FS8bhritq2vNrjdYsKjqSmtJFA111eDXgWkEKJWh4ibQJO7tT9FZVvjcolaGvJ2YPeOUbC+vKlEd09oUeNeXmz7FdhbrK24ZhuyZR9Y6u+g9ivEOa87lLtSqWgWgWgWgxaBaBaCtfEI5DWgeS4fiJt3vJv2rK0al14rbr9EiMqGrZiISQSHO1ytrTKACTY052L8h0UeKZ7PTRVAclZVmbDiQagHQgggEFp0IIOmyrK8I2KkMbAzMXOAAzENbdCroAAeQU1ReVTBhe0eBy3d+H/fZX+TmtOo26EK7nZtAtBhSCgEBAQEBAQV0sZiNj1D/Sf0WUxy/R1Y8nN9UzCygqNNolnEyC91MQiZhrZN0TRFoa8S+xr7B+gVekJncvOEwmud+/IdPE+K0rWZ6y5sl4jpCba0YFqAtAtSFoFoFoFqAtSNWJhzto+YPQqtq7heluWdokMhacrxr8/LqsvlLri3jCyjkGVNLxMIrpBatpTmh7Ex5KswtFkOZhc6m6nmeQ8ykT4Qrbp1lLw0AjFD2nmSta105L25pbbVlC00ktAtAtAtAtAQEBAQYQahAAbb3fLb3Kk448Gtcsx36tWIY/U2zTzVeW8eTTnpPfbzh4y67cBRrQfr5qKxa8bTe1cc61tJZEBrz6nUrStIhjfLa3RsVmYgIMICAgICAgKQQeZIw7Qi1WaxPdaLTHZ47MgU135tfiqTSfCWsZv+qESVr275Pj1A+qpab176aV5Lb1tJbh/vOJ8u6Ff+nvvLOc+vhhua0DQBaRER0hla02ncsqVRQCAgWgIFoFoFoFoFoFoFoktB5kOh8ikkd2nBHQ/i+gWeL4W2f42+1oxLQLQLQLQLQLQLQLQLQLQLQLQLQRcadvb82rLL4N8Pj9Eq1qwYtAtAQEC0NCJEQIkQEBAQEBAQeX7HyKiSO6LBO1jC5xoX9BoqYo91rn+JHHG2X6r660Pla25ZY7WDJmkAhwo6jUKqXsFAQEBAQEBAQEQICAgjY07Dr+oWWTwb4fF5xnEWRGjZPQcvNbREyw284XijJDWrT41r7UmswbSxIOo94UD0gICAgICAgIFoCAgIIo4jEXPYJWZo6zjMLbe1hRExM6haazEblDxXGmgEMaT4nuj9Vbl6Kx3V2NxDj3L7oIO3Ouqrgj3Wuf4kRbMBBZcDnLX5aJDunKufkq2hML+1RJaBaBaBaBaBaBaBaDVicS2JhfI4Na0W5xNADxKiZiOspiJmdQ0P4nGGhweHAgEZTmsEWDopjr2JjU6lAn4n2l02soJFm9bCplrrX1a4Z7/RWzyl7i5259nKl0dmDWiBB0vDMQXxgkEVpfWuazmNSsl2oSWiC0SWgWgxaBaAgIMoMIOR9KOEZZDPFK6OR/MAOHdrRzftA+8cllNJiearopkiY5Lx0VEPGSw5MUzI7WnNzOjf8AhO4PgVNc8a1Ytw073Tqtv702SVzGm3Ny3pd2Bt16KcF4mNK8RjtE8ybHw2R32a8zX+635oc+kyHgo+26/AafEqvMnSyhhawU0AD97lVS2ICBaAgICBaBaAg0Y3DiaN0btnAg81ExuNLVnlncOBxGHlwjyID2sbSQY3nUUdTG/l+E2Oiy3fF84dOqZu/SUvBcaie17gXAtY4ua5uVwqtPOyEyZq2iEY8F6zMJ2FaZmh0YLgQCKB59ei6YtExtyTWYnUp0XCHnem+2z8E5jSdh+Fsbqe8fHb3KOaU6T7VQtDRaJ0WgWgWgxaBaBaBaBaBaDy9ocKcAR4gH5oOf4tw0MOcNBYTdEA5XfpusctYiNunBaZnlRZcAJXNfHI+JwBOaMNaXGwNdNdlhXcdnTbW9T1bmR4pnq42//Zh43fEUVeL3jxZTTHPgkR47FN9Y4V/slhPzcrRlspOLH5y3QcUmdI1hhiA0zETufoTWgyDorRlnetKzirETO1xa2c4gICAgICDCDKAgjYzBtlaQQATs4AWDy1UTG+kpidTuHPNwwZIWSMYSaB7odmvb6H2LkvERbTvxzM05njD8NkZZhxc0YJJy0x7RZ2AI2SJtHaSYpPeEpkmLb/3ML/x4ev8AQ4K8ZLs5x4/L7pDOJTj1o8O78MskXwLXfNWjLbyUnFTzTeE4t8rS6RjGbUGvL9CL1sCir0vNu7PJSK9pTloyYQFAICAgICAgICAgqeMyZnNZyHePny+HzWGX3rRWHZg92k3luw3DRQz6+GwF68ltWIr2ctrTaeqS3Bxj7DfaL+atuVdQ2tjaNmtHkAEHpQCAgICBaAgWgWgWiS0GHOAFnYanySehEbnUKKCIzSF2xJzXvQG30C58deaZtLszX5IitVmzARjdt+JJ1XTtxd21uHYNmN/KE3JqG0UNgB8EC0SWgWgWmgtNBaBaBaBaBaBaDFoMOdQs7DX2JPSNpiJmdQrcBF2jzI7rY8+XuWGKNzNpdGe2oikeCztbuYtAtAQEBAQLQEC0BAUggIIXFJKZlG7jXsG/096xzT05Y8W+COs2nwbcHB2ba5nf9FpWvLGmV7c07b1ZUQEBAQEC0C0C0C0C0C0C0C0C0FXxWaXtGRRsGR/ruJ2F7AX4FYZZmZ5YdGGIiJvPgso2hoAGwW0RqNMJmZnb1alBaBaAgxaBaBaBaBaBaBaBaBaBaGlVwt8kz3PmYGZTTADem4JO1rnx7vbml05NUrFarW10OYtAtAtAtAtAtBi0C0C0SWgWgWgWgWgWgxXOlGo7m57M2pC0BAQEBBhAQEBAQEBAQEACtlEREdkzOxSgQEBAQEBAQEBAQEBAQEBAQEBAQEBAQEBAQEBAQEBAQEBAQEBAQEBAQEBAQEBAQEBAQEBAQEBAQEBAQEBAQEBAQEBAQEBAQEB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4274" name="Picture 2" descr="http://upload.wikimedia.org/wikipedia/commons/3/3d/6_different_resistor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818885" y="1165891"/>
            <a:ext cx="2448272" cy="279802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4276" name="Picture 4" descr="http://www.ferra.ru/images/184/1841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692696"/>
            <a:ext cx="1944216" cy="200426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4278" name="Picture 6" descr="https://encrypted-tbn3.gstatic.com/images?q=tbn:ANd9GcRRiprTXq2aR9SsiT6OpnaMzjCtiXo9iLIXJpRiuC6irVgsYol28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3501008"/>
            <a:ext cx="4608512" cy="214349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4280" name="Picture 8" descr="http://mikrosxema.ru/image/cache/data/rezister/rezister916%20%D0%9E%D0%BC%201P-500x50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4208" y="3284984"/>
            <a:ext cx="1268016" cy="126801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8" name="Управляющая кнопка: домой 17">
            <a:hlinkClick r:id="rId7" action="ppaction://hlinksldjump" highlightClick="1"/>
          </p:cNvPr>
          <p:cNvSpPr/>
          <p:nvPr/>
        </p:nvSpPr>
        <p:spPr>
          <a:xfrm>
            <a:off x="467544" y="5877272"/>
            <a:ext cx="1296144" cy="648072"/>
          </a:xfrm>
          <a:prstGeom prst="actionButtonHome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endParaRPr lang="ru-RU" dirty="0"/>
          </a:p>
        </p:txBody>
      </p:sp>
      <p:sp>
        <p:nvSpPr>
          <p:cNvPr id="2052" name="AutoShape 4" descr="data:image/jpeg;base64,/9j/4AAQSkZJRgABAQAAAQABAAD/2wBDAAkGBwgHBgkIBwgKCgkLDRYPDQwMDRsUFRAWIB0iIiAdHx8kKDQsJCYxJx8fLT0tMTU3Ojo6Iys/RD84QzQ5Ojf/2wBDAQoKCg0MDRoPDxo3JR8lNzc3Nzc3Nzc3Nzc3Nzc3Nzc3Nzc3Nzc3Nzc3Nzc3Nzc3Nzc3Nzc3Nzc3Nzc3Nzc3Nzf/wAARCAEUALcDASIAAhEBAxEB/8QAHAABAQACAgMAAAAAAAAAAAAAAAECAwUGBAcI/8QANBABAAIBAgUCAwYEBwAAAAAAAAECAwQRBQYSITEHYUFRcRMUIoGRoSSSscEyQmSCotHw/8QAGgEBAQADAQEAAAAAAAAAAAAAAAECAwQFBv/EACYRAQACAgEEAQMFAAAAAAAAAAABAgMRBBIhMWEFFFGxMjNxocH/2gAMAwEAAhEDEQA/APR4AAAACqAAAAAIgAqgAAAAAAAAAACIAAAAAKoAACxG6CCoAAoAAAIgAAAqgCIAAAAAKoosQgbPM4ZpLavUWx1jfpw5ck/StLW/s8atXsz0w5dxarl/mfjGau9tNoM2LF7TbHbef02/VpzXmtJmPLbirE2iZ8PWExsjflp02mGmYbYlrmNMRUVABQARAAAAAAAAABVAAWGdYYw2VhjKw3YadVoe+/TfRxp/Sfjd5jvnrqJ+sRiiP+3o7QY+vLWPd9I8s6T7v6VZMe205NJntP59TlyW3bXqZddKapE/eYh8063H05bR7vCtDl+LY+nUXj3cVZux23WGrNXptMNcsWUpLa0IAoAIgAAAAAAAAAqiwiwgyhtp5aobaeUllDmeC4+vU44931Dp9NGHkaMG3jh07/WabvmXlqvXxDDSPNrRD6u1eGI4TmwV8RgtSP5dnH07vafX5dl7ax0j3+HyZx2u2ryfVwd/LnOPW31eT6uDv5bcH6IYcr9yWuWMspYuhyIAoAAAIgAoAIAAACqKggyhsrLVDOJRYds9PqRqOauF4Z8X1WOJ+nVD6vyR1Y7R84mHyn6Wfi564PH+oif03l9V1tvVo3EXmv3hsvaZrV8e8ct/G5o+Vpj93EWlyvMcTj4zrcc/5M96/paXETLZjjVYXNbd5SUEbGkAUAEQAAAAAAAAAVQAFWJYqg7P6daqNJzhw7NM7dOSdvr0zEPpfljjEa/S3rknbJiv0zEz5j4Pkrh2otpNdg1Fe048lbR+UvdfDuYMWi4h+DLEUzRFvz+DyvkKXreuSjv4tK5cdqT5erefcX2HOHGMUeK6zLt/NMuvS7F6h5Yzc48Ty1neL5erf6xDrj0sfekT6hxZO1pgRUZsABVAEQAAAAAAAAAVQABtrp81sNs1cOS2Ks7WyRSZrE+8+Gp7g9OqUx8pY6Wm1Ptb3vNq+e87fHtPaIcnL5P0+OL633dXE431F5rvXZ6gjs5iNfnvOO1bz+GsfHx2d213p3otVqcubFxS+Gclpt0Rp46Y3+Ubw8jS+n+DBwrVaX7/AEyZs0T05bYpjp7du28tE/Kcbp8/1LfX43PFpie0PWfE9ROq1uTLa3VM7bz8+2zxXesnpjxOO+PW6S8f7o/s8DL6fcdplilaYbxM7dUX2iP2b453Gt4vDRPC5Eeay6mOQ47wrPwTiWTQam+O+SlazNscztO8RPxj3ce6a2i0RaPEua1ZrMxPmABkgAiAAAAAAAAAAAAo9scj6iI5Y01Z8xFo/wCUvU7v/Kuo+z4JhpE/C39Zef8AJ06sMR7ep8TOs0/x/sO6feKxMd2+uqiPi6zOr2rWd22NX7vCnA+g6nZa6zaf8TOdfERvMw6z98nbywya2YrPdhHHNum+oVoycw2zRO/2mKs/pvH9nWXJ8x6idRxbNM+K7Vj/AN+bjH1XHrNcNY9PkuVMWz3mPuAN7QAIgAAAAAAAAAAAA7XwHP0cPx138RP9ZdUc3oM8VwxFZ7RGzm5VeqmndwL9GSZ9OwTm3p5/dnTPMVjeXERn7Mq6jt5efOJ7MZnL/ePdry6n8M93GzqPdqy6jt5Ixdy2fs4PiVuvXZrfOzxmzUz1Z8k/OzW9isarEPm8k7vMgDJiAAAAAAAIgAAAAAqjzNJk6Mc/V4bdhnarC8bhnjt0228+maZr5MWS0RPU8WL7MutpmjrjK8uczVky7w0TdhaxGMtmlovO97T7sVnzKOhwyACAAACgAgAAAAAKoAAzpPZgsJJDbEst+zXEsvgxmGyJJlJlJljuaSZYgM2AAAAiAAAAAAAAACqAALCCDKGfwa4Z79kWGMoSCIAyAAAAAAQAFAEQAAAVQAABBV3RUEAUQBQAAAAAAAAAAAAAQAAAAVUEABRAAAAAFAAAAAAABAAAF2TYFQAUQBUAABQAAAA2U3EAAEFAQUBBSOwHdU3QF7QgAAKACBssQu5Iuk2Nlg2EY7C+F8gxGXSkxsCbgAoAL8EBFQBUAAAAAFAjyCDJAQVQFhCABGUAEG0A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data:image/jpeg;base64,/9j/4AAQSkZJRgABAQAAAQABAAD/2wBDAAkGBwgHBgkIBwgKCgkLDRYPDQwMDRsUFRAWIB0iIiAdHx8kKDQsJCYxJx8fLT0tMTU3Ojo6Iys/RD84QzQ5Ojf/2wBDAQoKCg0MDRoPDxo3JR8lNzc3Nzc3Nzc3Nzc3Nzc3Nzc3Nzc3Nzc3Nzc3Nzc3Nzc3Nzc3Nzc3Nzc3Nzc3Nzc3Nzf/wAARCAEUALcDASIAAhEBAxEB/8QAHAABAQACAgMAAAAAAAAAAAAAAAECAwUGBAcI/8QANBABAAIBAgUCAwYEBwAAAAAAAAECAwQRBQYSITEHYUFRcRMUIoGRoSSSscEyQmSCotHw/8QAGgEBAQADAQEAAAAAAAAAAAAAAAECAwQFBv/EACYRAQACAgEEAQMFAAAAAAAAAAABAgMRBBIhMWEFFFGxMjNxocH/2gAMAwEAAhEDEQA/APR4AAAACqAAAAAIgAqgAAAAAAAAAACIAAAAAKoAACxG6CCoAAoAAAIgAAAqgCIAAAAAKoosQgbPM4ZpLavUWx1jfpw5ck/StLW/s8atXsz0w5dxarl/mfjGau9tNoM2LF7TbHbef02/VpzXmtJmPLbirE2iZ8PWExsjflp02mGmYbYlrmNMRUVABQARAAAAAAAAABVAAWGdYYw2VhjKw3YadVoe+/TfRxp/Sfjd5jvnrqJ+sRiiP+3o7QY+vLWPd9I8s6T7v6VZMe205NJntP59TlyW3bXqZddKapE/eYh8063H05bR7vCtDl+LY+nUXj3cVZux23WGrNXptMNcsWUpLa0IAoAIgAAAAAAAAAqiwiwgyhtp5aobaeUllDmeC4+vU44931Dp9NGHkaMG3jh07/WabvmXlqvXxDDSPNrRD6u1eGI4TmwV8RgtSP5dnH07vafX5dl7ax0j3+HyZx2u2ryfVwd/LnOPW31eT6uDv5bcH6IYcr9yWuWMspYuhyIAoAAAIgAoAIAAACqKggyhsrLVDOJRYds9PqRqOauF4Z8X1WOJ+nVD6vyR1Y7R84mHyn6Wfi564PH+oif03l9V1tvVo3EXmv3hsvaZrV8e8ct/G5o+Vpj93EWlyvMcTj4zrcc/5M96/paXETLZjjVYXNbd5SUEbGkAUAEQAAAAAAAAAVQAFWJYqg7P6daqNJzhw7NM7dOSdvr0zEPpfljjEa/S3rknbJiv0zEz5j4Pkrh2otpNdg1Fe048lbR+UvdfDuYMWi4h+DLEUzRFvz+DyvkKXreuSjv4tK5cdqT5erefcX2HOHGMUeK6zLt/NMuvS7F6h5Yzc48Ty1neL5erf6xDrj0sfekT6hxZO1pgRUZsABVAEQAAAAAAAAAVQABtrp81sNs1cOS2Ks7WyRSZrE+8+Gp7g9OqUx8pY6Wm1Ptb3vNq+e87fHtPaIcnL5P0+OL633dXE431F5rvXZ6gjs5iNfnvOO1bz+GsfHx2d213p3otVqcubFxS+Gclpt0Rp46Y3+Ubw8jS+n+DBwrVaX7/AEyZs0T05bYpjp7du28tE/Kcbp8/1LfX43PFpie0PWfE9ROq1uTLa3VM7bz8+2zxXesnpjxOO+PW6S8f7o/s8DL6fcdplilaYbxM7dUX2iP2b453Gt4vDRPC5Eeay6mOQ47wrPwTiWTQam+O+SlazNscztO8RPxj3ce6a2i0RaPEua1ZrMxPmABkgAiAAAAAAAAAAAAo9scj6iI5Y01Z8xFo/wCUvU7v/Kuo+z4JhpE/C39Zef8AJ06sMR7ep8TOs0/x/sO6feKxMd2+uqiPi6zOr2rWd22NX7vCnA+g6nZa6zaf8TOdfERvMw6z98nbywya2YrPdhHHNum+oVoycw2zRO/2mKs/pvH9nWXJ8x6idRxbNM+K7Vj/AN+bjH1XHrNcNY9PkuVMWz3mPuAN7QAIgAAAAAAAAAAAA7XwHP0cPx138RP9ZdUc3oM8VwxFZ7RGzm5VeqmndwL9GSZ9OwTm3p5/dnTPMVjeXERn7Mq6jt5efOJ7MZnL/ePdry6n8M93GzqPdqy6jt5Ixdy2fs4PiVuvXZrfOzxmzUz1Z8k/OzW9isarEPm8k7vMgDJiAAAAAAAIgAAAAAqjzNJk6Mc/V4bdhnarC8bhnjt0228+maZr5MWS0RPU8WL7MutpmjrjK8uczVky7w0TdhaxGMtmlovO97T7sVnzKOhwyACAAACgAgAAAAAKoAAzpPZgsJJDbEst+zXEsvgxmGyJJlJlJljuaSZYgM2AAAAiAAAAAAAAACqAALCCDKGfwa4Z79kWGMoSCIAyAAAAAAQAFAEQAAAVQAABBV3RUEAUQBQAAAAAAAAAAAAAQAAAAVUEABRAAAAAFAAAAAAABAAAF2TYFQAUQBUAABQAAAA2U3EAAEFAQUBBSOwHdU3QF7QgAAKACBssQu5Iuk2Nlg2EY7C+F8gxGXSkxsCbgAoAL8EBFQBUAAAAAFAjyCDJAQVQFhCABGUAEG0A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6" name="AutoShape 8" descr="data:image/jpeg;base64,/9j/4AAQSkZJRgABAQAAAQABAAD/2wBDAAkGBwgHBgkIBwgKCgkLDRYPDQwMDRsUFRAWIB0iIiAdHx8kKDQsJCYxJx8fLT0tMTU3Ojo6Iys/RD84QzQ5Ojf/2wBDAQoKCg0MDRoPDxo3JR8lNzc3Nzc3Nzc3Nzc3Nzc3Nzc3Nzc3Nzc3Nzc3Nzc3Nzc3Nzc3Nzc3Nzc3Nzc3Nzc3Nzf/wAARCAEUALcDASIAAhEBAxEB/8QAHAABAQACAgMAAAAAAAAAAAAAAAECAwUGBAcI/8QANBABAAIBAgUCAwYEBwAAAAAAAAECAwQRBQYSITEHYUFRcRMUIoGRoSSSscEyQmSCotHw/8QAGgEBAQADAQEAAAAAAAAAAAAAAAECAwQFBv/EACYRAQACAgEEAQMFAAAAAAAAAAABAgMRBBIhMWEFFFGxMjNxocH/2gAMAwEAAhEDEQA/APR4AAAACqAAAAAIgAqgAAAAAAAAAACIAAAAAKoAACxG6CCoAAoAAAIgAAAqgCIAAAAAKoosQgbPM4ZpLavUWx1jfpw5ck/StLW/s8atXsz0w5dxarl/mfjGau9tNoM2LF7TbHbef02/VpzXmtJmPLbirE2iZ8PWExsjflp02mGmYbYlrmNMRUVABQARAAAAAAAAABVAAWGdYYw2VhjKw3YadVoe+/TfRxp/Sfjd5jvnrqJ+sRiiP+3o7QY+vLWPd9I8s6T7v6VZMe205NJntP59TlyW3bXqZddKapE/eYh8063H05bR7vCtDl+LY+nUXj3cVZux23WGrNXptMNcsWUpLa0IAoAIgAAAAAAAAAqiwiwgyhtp5aobaeUllDmeC4+vU44931Dp9NGHkaMG3jh07/WabvmXlqvXxDDSPNrRD6u1eGI4TmwV8RgtSP5dnH07vafX5dl7ax0j3+HyZx2u2ryfVwd/LnOPW31eT6uDv5bcH6IYcr9yWuWMspYuhyIAoAAAIgAoAIAAACqKggyhsrLVDOJRYds9PqRqOauF4Z8X1WOJ+nVD6vyR1Y7R84mHyn6Wfi564PH+oif03l9V1tvVo3EXmv3hsvaZrV8e8ct/G5o+Vpj93EWlyvMcTj4zrcc/5M96/paXETLZjjVYXNbd5SUEbGkAUAEQAAAAAAAAAVQAFWJYqg7P6daqNJzhw7NM7dOSdvr0zEPpfljjEa/S3rknbJiv0zEz5j4Pkrh2otpNdg1Fe048lbR+UvdfDuYMWi4h+DLEUzRFvz+DyvkKXreuSjv4tK5cdqT5erefcX2HOHGMUeK6zLt/NMuvS7F6h5Yzc48Ty1neL5erf6xDrj0sfekT6hxZO1pgRUZsABVAEQAAAAAAAAAVQABtrp81sNs1cOS2Ks7WyRSZrE+8+Gp7g9OqUx8pY6Wm1Ptb3vNq+e87fHtPaIcnL5P0+OL633dXE431F5rvXZ6gjs5iNfnvOO1bz+GsfHx2d213p3otVqcubFxS+Gclpt0Rp46Y3+Ubw8jS+n+DBwrVaX7/AEyZs0T05bYpjp7du28tE/Kcbp8/1LfX43PFpie0PWfE9ROq1uTLa3VM7bz8+2zxXesnpjxOO+PW6S8f7o/s8DL6fcdplilaYbxM7dUX2iP2b453Gt4vDRPC5Eeay6mOQ47wrPwTiWTQam+O+SlazNscztO8RPxj3ce6a2i0RaPEua1ZrMxPmABkgAiAAAAAAAAAAAAo9scj6iI5Y01Z8xFo/wCUvU7v/Kuo+z4JhpE/C39Zef8AJ06sMR7ep8TOs0/x/sO6feKxMd2+uqiPi6zOr2rWd22NX7vCnA+g6nZa6zaf8TOdfERvMw6z98nbywya2YrPdhHHNum+oVoycw2zRO/2mKs/pvH9nWXJ8x6idRxbNM+K7Vj/AN+bjH1XHrNcNY9PkuVMWz3mPuAN7QAIgAAAAAAAAAAAA7XwHP0cPx138RP9ZdUc3oM8VwxFZ7RGzm5VeqmndwL9GSZ9OwTm3p5/dnTPMVjeXERn7Mq6jt5efOJ7MZnL/ePdry6n8M93GzqPdqy6jt5Ixdy2fs4PiVuvXZrfOzxmzUz1Z8k/OzW9isarEPm8k7vMgDJiAAAAAAAIgAAAAAqjzNJk6Mc/V4bdhnarC8bhnjt0228+maZr5MWS0RPU8WL7MutpmjrjK8uczVky7w0TdhaxGMtmlovO97T7sVnzKOhwyACAAACgAgAAAAAKoAAzpPZgsJJDbEst+zXEsvgxmGyJJlJlJljuaSZYgM2AAAAiAAAAAAAAACqAALCCDKGfwa4Z79kWGMoSCIAyAAAAAAQAFAEQAAAVQAABBV3RUEAUQBQAAAAAAAAAAAAAQAAAAVUEABRAAAAAFAAAAAAABAAAF2TYFQAUQBUAABQAAAA2U3EAAEFAQUBBSOwHdU3QF7QgAAKACBssQu5Iuk2Nlg2EY7C+F8gxGXSkxsCbgAoAL8EBFQBUAAAAAFAjyCDJAQVQFhCABGUAEG0A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8" name="AutoShape 10" descr="data:image/jpeg;base64,/9j/4AAQSkZJRgABAQAAAQABAAD/2wBDAAkGBwgHBgkIBwgKCgkLDRYPDQwMDRsUFRAWIB0iIiAdHx8kKDQsJCYxJx8fLT0tMTU3Ojo6Iys/RD84QzQ5Ojf/2wBDAQoKCg0MDRoPDxo3JR8lNzc3Nzc3Nzc3Nzc3Nzc3Nzc3Nzc3Nzc3Nzc3Nzc3Nzc3Nzc3Nzc3Nzc3Nzc3Nzc3Nzf/wAARCAEUALcDASIAAhEBAxEB/8QAHAABAQACAgMAAAAAAAAAAAAAAAECAwUGBAcI/8QANBABAAIBAgUCAwYEBwAAAAAAAAECAwQRBQYSITEHYUFRcRMUIoGRoSSSscEyQmSCotHw/8QAGgEBAQADAQEAAAAAAAAAAAAAAAECAwQFBv/EACYRAQACAgEEAQMFAAAAAAAAAAABAgMRBBIhMWEFFFGxMjNxocH/2gAMAwEAAhEDEQA/APR4AAAACqAAAAAIgAqgAAAAAAAAAACIAAAAAKoAACxG6CCoAAoAAAIgAAAqgCIAAAAAKoosQgbPM4ZpLavUWx1jfpw5ck/StLW/s8atXsz0w5dxarl/mfjGau9tNoM2LF7TbHbef02/VpzXmtJmPLbirE2iZ8PWExsjflp02mGmYbYlrmNMRUVABQARAAAAAAAAABVAAWGdYYw2VhjKw3YadVoe+/TfRxp/Sfjd5jvnrqJ+sRiiP+3o7QY+vLWPd9I8s6T7v6VZMe205NJntP59TlyW3bXqZddKapE/eYh8063H05bR7vCtDl+LY+nUXj3cVZux23WGrNXptMNcsWUpLa0IAoAIgAAAAAAAAAqiwiwgyhtp5aobaeUllDmeC4+vU44931Dp9NGHkaMG3jh07/WabvmXlqvXxDDSPNrRD6u1eGI4TmwV8RgtSP5dnH07vafX5dl7ax0j3+HyZx2u2ryfVwd/LnOPW31eT6uDv5bcH6IYcr9yWuWMspYuhyIAoAAAIgAoAIAAACqKggyhsrLVDOJRYds9PqRqOauF4Z8X1WOJ+nVD6vyR1Y7R84mHyn6Wfi564PH+oif03l9V1tvVo3EXmv3hsvaZrV8e8ct/G5o+Vpj93EWlyvMcTj4zrcc/5M96/paXETLZjjVYXNbd5SUEbGkAUAEQAAAAAAAAAVQAFWJYqg7P6daqNJzhw7NM7dOSdvr0zEPpfljjEa/S3rknbJiv0zEz5j4Pkrh2otpNdg1Fe048lbR+UvdfDuYMWi4h+DLEUzRFvz+DyvkKXreuSjv4tK5cdqT5erefcX2HOHGMUeK6zLt/NMuvS7F6h5Yzc48Ty1neL5erf6xDrj0sfekT6hxZO1pgRUZsABVAEQAAAAAAAAAVQABtrp81sNs1cOS2Ks7WyRSZrE+8+Gp7g9OqUx8pY6Wm1Ptb3vNq+e87fHtPaIcnL5P0+OL633dXE431F5rvXZ6gjs5iNfnvOO1bz+GsfHx2d213p3otVqcubFxS+Gclpt0Rp46Y3+Ubw8jS+n+DBwrVaX7/AEyZs0T05bYpjp7du28tE/Kcbp8/1LfX43PFpie0PWfE9ROq1uTLa3VM7bz8+2zxXesnpjxOO+PW6S8f7o/s8DL6fcdplilaYbxM7dUX2iP2b453Gt4vDRPC5Eeay6mOQ47wrPwTiWTQam+O+SlazNscztO8RPxj3ce6a2i0RaPEua1ZrMxPmABkgAiAAAAAAAAAAAAo9scj6iI5Y01Z8xFo/wCUvU7v/Kuo+z4JhpE/C39Zef8AJ06sMR7ep8TOs0/x/sO6feKxMd2+uqiPi6zOr2rWd22NX7vCnA+g6nZa6zaf8TOdfERvMw6z98nbywya2YrPdhHHNum+oVoycw2zRO/2mKs/pvH9nWXJ8x6idRxbNM+K7Vj/AN+bjH1XHrNcNY9PkuVMWz3mPuAN7QAIgAAAAAAAAAAAA7XwHP0cPx138RP9ZdUc3oM8VwxFZ7RGzm5VeqmndwL9GSZ9OwTm3p5/dnTPMVjeXERn7Mq6jt5efOJ7MZnL/ePdry6n8M93GzqPdqy6jt5Ixdy2fs4PiVuvXZrfOzxmzUz1Z8k/OzW9isarEPm8k7vMgDJiAAAAAAAIgAAAAAqjzNJk6Mc/V4bdhnarC8bhnjt0228+maZr5MWS0RPU8WL7MutpmjrjK8uczVky7w0TdhaxGMtmlovO97T7sVnzKOhwyACAAACgAgAAAAAKoAAzpPZgsJJDbEst+zXEsvgxmGyJJlJlJljuaSZYgM2AAAAiAAAAAAAAACqAALCCDKGfwa4Z79kWGMoSCIAyAAAAAAQAFAEQAAAVQAABBV3RUEAUQBQAAAAAAAAAAAAAQAAAAVUEABRAAAAAFAAAAAAABAAAF2TYFQAUQBUAABQAAAA2U3EAAEFAQUBBSOwHdU3QF7QgAAKACBssQu5Iuk2Nlg2EY7C+F8gxGXSkxsCbgAoAL8EBFQBUAAAAAFAjyCDJAQVQFhCABGUAEG0A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0" name="AutoShape 12" descr="data:image/jpeg;base64,/9j/4AAQSkZJRgABAQAAAQABAAD/2wBDAAkGBwgHBgkIBwgKCgkLDRYPDQwMDRsUFRAWIB0iIiAdHx8kKDQsJCYxJx8fLT0tMTU3Ojo6Iys/RD84QzQ5Ojf/2wBDAQoKCg0MDRoPDxo3JR8lNzc3Nzc3Nzc3Nzc3Nzc3Nzc3Nzc3Nzc3Nzc3Nzc3Nzc3Nzc3Nzc3Nzc3Nzc3Nzc3Nzf/wAARCAEUALcDASIAAhEBAxEB/8QAHAABAQACAgMAAAAAAAAAAAAAAAECAwUGBAcI/8QANBABAAIBAgUCAwYEBwAAAAAAAAECAwQRBQYSITEHYUFRcRMUIoGRoSSSscEyQmSCotHw/8QAGgEBAQADAQEAAAAAAAAAAAAAAAECAwQFBv/EACYRAQACAgEEAQMFAAAAAAAAAAABAgMRBBIhMWEFFFGxMjNxocH/2gAMAwEAAhEDEQA/APR4AAAACqAAAAAIgAqgAAAAAAAAAACIAAAAAKoAACxG6CCoAAoAAAIgAAAqgCIAAAAAKoosQgbPM4ZpLavUWx1jfpw5ck/StLW/s8atXsz0w5dxarl/mfjGau9tNoM2LF7TbHbef02/VpzXmtJmPLbirE2iZ8PWExsjflp02mGmYbYlrmNMRUVABQARAAAAAAAAABVAAWGdYYw2VhjKw3YadVoe+/TfRxp/Sfjd5jvnrqJ+sRiiP+3o7QY+vLWPd9I8s6T7v6VZMe205NJntP59TlyW3bXqZddKapE/eYh8063H05bR7vCtDl+LY+nUXj3cVZux23WGrNXptMNcsWUpLa0IAoAIgAAAAAAAAAqiwiwgyhtp5aobaeUllDmeC4+vU44931Dp9NGHkaMG3jh07/WabvmXlqvXxDDSPNrRD6u1eGI4TmwV8RgtSP5dnH07vafX5dl7ax0j3+HyZx2u2ryfVwd/LnOPW31eT6uDv5bcH6IYcr9yWuWMspYuhyIAoAAAIgAoAIAAACqKggyhsrLVDOJRYds9PqRqOauF4Z8X1WOJ+nVD6vyR1Y7R84mHyn6Wfi564PH+oif03l9V1tvVo3EXmv3hsvaZrV8e8ct/G5o+Vpj93EWlyvMcTj4zrcc/5M96/paXETLZjjVYXNbd5SUEbGkAUAEQAAAAAAAAAVQAFWJYqg7P6daqNJzhw7NM7dOSdvr0zEPpfljjEa/S3rknbJiv0zEz5j4Pkrh2otpNdg1Fe048lbR+UvdfDuYMWi4h+DLEUzRFvz+DyvkKXreuSjv4tK5cdqT5erefcX2HOHGMUeK6zLt/NMuvS7F6h5Yzc48Ty1neL5erf6xDrj0sfekT6hxZO1pgRUZsABVAEQAAAAAAAAAVQABtrp81sNs1cOS2Ks7WyRSZrE+8+Gp7g9OqUx8pY6Wm1Ptb3vNq+e87fHtPaIcnL5P0+OL633dXE431F5rvXZ6gjs5iNfnvOO1bz+GsfHx2d213p3otVqcubFxS+Gclpt0Rp46Y3+Ubw8jS+n+DBwrVaX7/AEyZs0T05bYpjp7du28tE/Kcbp8/1LfX43PFpie0PWfE9ROq1uTLa3VM7bz8+2zxXesnpjxOO+PW6S8f7o/s8DL6fcdplilaYbxM7dUX2iP2b453Gt4vDRPC5Eeay6mOQ47wrPwTiWTQam+O+SlazNscztO8RPxj3ce6a2i0RaPEua1ZrMxPmABkgAiAAAAAAAAAAAAo9scj6iI5Y01Z8xFo/wCUvU7v/Kuo+z4JhpE/C39Zef8AJ06sMR7ep8TOs0/x/sO6feKxMd2+uqiPi6zOr2rWd22NX7vCnA+g6nZa6zaf8TOdfERvMw6z98nbywya2YrPdhHHNum+oVoycw2zRO/2mKs/pvH9nWXJ8x6idRxbNM+K7Vj/AN+bjH1XHrNcNY9PkuVMWz3mPuAN7QAIgAAAAAAAAAAAA7XwHP0cPx138RP9ZdUc3oM8VwxFZ7RGzm5VeqmndwL9GSZ9OwTm3p5/dnTPMVjeXERn7Mq6jt5efOJ7MZnL/ePdry6n8M93GzqPdqy6jt5Ixdy2fs4PiVuvXZrfOzxmzUz1Z8k/OzW9isarEPm8k7vMgDJiAAAAAAAIgAAAAAqjzNJk6Mc/V4bdhnarC8bhnjt0228+maZr5MWS0RPU8WL7MutpmjrjK8uczVky7w0TdhaxGMtmlovO97T7sVnzKOhwyACAAACgAgAAAAAKoAAzpPZgsJJDbEst+zXEsvgxmGyJJlJlJljuaSZYgM2AAAAiAAAAAAAAACqAALCCDKGfwa4Z79kWGMoSCIAyAAAAAAQAFAEQAAAVQAABBV3RUEAUQBQAAAAAAAAAAAAAQAAAAVUEABRAAAAAFAAAAAAABAAAF2TYFQAUQBUAABQAAAA2U3EAAEFAQUBBSOwHdU3QF7QgAAKACBssQu5Iuk2Nlg2EY7C+F8gxGXSkxsCbgAoAL8EBFQBUAAAAAFAjyCDJAQVQFhCABGUAEG0A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2" name="AutoShape 14" descr="data:image/jpeg;base64,/9j/4AAQSkZJRgABAQAAAQABAAD/2wBDAAkGBwgHBgkIBwgKCgkLDRYPDQwMDRsUFRAWIB0iIiAdHx8kKDQsJCYxJx8fLT0tMTU3Ojo6Iys/RD84QzQ5Ojf/2wBDAQoKCg0MDRoPDxo3JR8lNzc3Nzc3Nzc3Nzc3Nzc3Nzc3Nzc3Nzc3Nzc3Nzc3Nzc3Nzc3Nzc3Nzc3Nzc3Nzc3Nzf/wAARCAEUALcDASIAAhEBAxEB/8QAHAABAQACAgMAAAAAAAAAAAAAAAECAwUGBAcI/8QANBABAAIBAgUCAwYEBwAAAAAAAAECAwQRBQYSITEHYUFRcRMUIoGRoSSSscEyQmSCotHw/8QAGgEBAQADAQEAAAAAAAAAAAAAAAECAwQFBv/EACYRAQACAgEEAQMFAAAAAAAAAAABAgMRBBIhMWEFFFGxMjNxocH/2gAMAwEAAhEDEQA/APR4AAAACqAAAAAIgAqgAAAAAAAAAACIAAAAAKoAACxG6CCoAAoAAAIgAAAqgCIAAAAAKoosQgbPM4ZpLavUWx1jfpw5ck/StLW/s8atXsz0w5dxarl/mfjGau9tNoM2LF7TbHbef02/VpzXmtJmPLbirE2iZ8PWExsjflp02mGmYbYlrmNMRUVABQARAAAAAAAAABVAAWGdYYw2VhjKw3YadVoe+/TfRxp/Sfjd5jvnrqJ+sRiiP+3o7QY+vLWPd9I8s6T7v6VZMe205NJntP59TlyW3bXqZddKapE/eYh8063H05bR7vCtDl+LY+nUXj3cVZux23WGrNXptMNcsWUpLa0IAoAIgAAAAAAAAAqiwiwgyhtp5aobaeUllDmeC4+vU44931Dp9NGHkaMG3jh07/WabvmXlqvXxDDSPNrRD6u1eGI4TmwV8RgtSP5dnH07vafX5dl7ax0j3+HyZx2u2ryfVwd/LnOPW31eT6uDv5bcH6IYcr9yWuWMspYuhyIAoAAAIgAoAIAAACqKggyhsrLVDOJRYds9PqRqOauF4Z8X1WOJ+nVD6vyR1Y7R84mHyn6Wfi564PH+oif03l9V1tvVo3EXmv3hsvaZrV8e8ct/G5o+Vpj93EWlyvMcTj4zrcc/5M96/paXETLZjjVYXNbd5SUEbGkAUAEQAAAAAAAAAVQAFWJYqg7P6daqNJzhw7NM7dOSdvr0zEPpfljjEa/S3rknbJiv0zEz5j4Pkrh2otpNdg1Fe048lbR+UvdfDuYMWi4h+DLEUzRFvz+DyvkKXreuSjv4tK5cdqT5erefcX2HOHGMUeK6zLt/NMuvS7F6h5Yzc48Ty1neL5erf6xDrj0sfekT6hxZO1pgRUZsABVAEQAAAAAAAAAVQABtrp81sNs1cOS2Ks7WyRSZrE+8+Gp7g9OqUx8pY6Wm1Ptb3vNq+e87fHtPaIcnL5P0+OL633dXE431F5rvXZ6gjs5iNfnvOO1bz+GsfHx2d213p3otVqcubFxS+Gclpt0Rp46Y3+Ubw8jS+n+DBwrVaX7/AEyZs0T05bYpjp7du28tE/Kcbp8/1LfX43PFpie0PWfE9ROq1uTLa3VM7bz8+2zxXesnpjxOO+PW6S8f7o/s8DL6fcdplilaYbxM7dUX2iP2b453Gt4vDRPC5Eeay6mOQ47wrPwTiWTQam+O+SlazNscztO8RPxj3ce6a2i0RaPEua1ZrMxPmABkgAiAAAAAAAAAAAAo9scj6iI5Y01Z8xFo/wCUvU7v/Kuo+z4JhpE/C39Zef8AJ06sMR7ep8TOs0/x/sO6feKxMd2+uqiPi6zOr2rWd22NX7vCnA+g6nZa6zaf8TOdfERvMw6z98nbywya2YrPdhHHNum+oVoycw2zRO/2mKs/pvH9nWXJ8x6idRxbNM+K7Vj/AN+bjH1XHrNcNY9PkuVMWz3mPuAN7QAIgAAAAAAAAAAAA7XwHP0cPx138RP9ZdUc3oM8VwxFZ7RGzm5VeqmndwL9GSZ9OwTm3p5/dnTPMVjeXERn7Mq6jt5efOJ7MZnL/ePdry6n8M93GzqPdqy6jt5Ixdy2fs4PiVuvXZrfOzxmzUz1Z8k/OzW9isarEPm8k7vMgDJiAAAAAAAIgAAAAAqjzNJk6Mc/V4bdhnarC8bhnjt0228+maZr5MWS0RPU8WL7MutpmjrjK8uczVky7w0TdhaxGMtmlovO97T7sVnzKOhwyACAAACgAgAAAAAKoAAzpPZgsJJDbEst+zXEsvgxmGyJJlJlJljuaSZYgM2AAAAiAAAAAAAAACqAALCCDKGfwa4Z79kWGMoSCIAyAAAAAAQAFAEQAAAVQAABBV3RUEAUQBQAAAAAAAAAAAAAQAAAAVUEABRAAAAAFAAAAAAABAAAF2TYFQAUQBUAABQAAAA2U3EAAEFAQUBBSOwHdU3QF7QgAAKACBssQu5Iuk2Nlg2EY7C+F8gxGXSkxsCbgAoAL8EBFQBUAAAAAFAjyCDJAQVQFhCABGUAEG0A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6" name="AutoShape 18" descr="data:image/jpeg;base64,/9j/4AAQSkZJRgABAQAAAQABAAD/2wCEAAkGBhQSEBQUEhQUFBQUFRQUFBUUFBQUFBQUFBQVFBQUFBQXHCYeFxkkGRQUHy8gIycpLCwsFR4xNTAqNSYrLCkBCQoKDgwOGg8PGiwcHBwpLCksLCwpKSksLCksLCwsLCksKSkpLCwsKSkpLCwsLCwsLCwpLCwsKSwsKSwsLCwsKf/AABEIAL4BCQMBIgACEQEDEQH/xAAbAAABBQEBAAAAAAAAAAAAAAACAAEDBAUGB//EADsQAAICAQIDBAYIBAcBAAAAAAABAgMRBBIFIVETMUFhBiJxgZGhFDJCUrHB0fAHM0NyU2KCkqKy8RX/xAAZAQADAQEBAAAAAAAAAAAAAAAAAQIDBAX/xAAiEQEBAAMAAgIDAAMAAAAAAAAAAQIREgMhMUETIlEEMmH/2gAMAwEAAhEDEQA/APL0hxCwd2mJDpCwOgBh0h0h0gBDpDodACFgfA+BpJIfaOhJAYMD4CwLAxsOBKIWB8CMOBg8CwIBSFgfA+BgOBYCwLAAOBYCwLAaAdo2AhCAcDBYGaABwILA2BGYQsCAGFgcbAtGiwIdILBSQ4HwFgWABJDodIJRAg4CSHwEkOEZIJIJRC2DANotpLsFsAkeBsEu0baBgwLAewW0BsGBYD2i2gEeB8B7RYA9g2iwHgWB6MG0YPAzQgjwLAWBYDQAILaNgkBFgLAzAw4GwHgZgANCCFtEaIJISHGg2AkhKISQAyQSQ6QSiBGUQoxHUSSMBkaMQ1AKMSRQGAKI+wnhTk1+H+i19v1YNLq+RcxtRcpGDsGdZ3NH8NrX9aSXsRM/4Zy++/gg4T+XFwGwZxOz1X8O7Y/Vkn7V+j/IxdZ6N3V53QbS8YrK/ULhTnkxv2xdgtpO6xnEhrEO0Wwl2i2jCHYLYS7BtowhcRsErQLiBo2gcEjQ2CTRiwG0M0SAMZoLAsCMGBmSNAtAA4EO0LAhtHgJIdRDUSiCohYCSHUQAVENRHSDUQSGMSWMR1EmhAcKmhWb3APRWzUv1ViPjJ93u6mh6HeiD1Et801Wv+T6Ly8z1jQ8PjXFRjFJJckissphPbP3l6jn+Ceg9NKT27pdZc/kdFXo0u5F2FRKqzmy89rXHwxSWmE9MX9gnAz/ACVf4ozJ6Yq38PTXcbTqI50mmPmsZ5eCV55x/wBCYWZlBbZdVy+PU894hwqdMtsl7/BnvlunMDjno/C6OGjqxzmbDWXj/wCx4q4jbTb43wGVEnybjnCfTyZlOAWaum+NmU3EGwbYTbBtgK0hcQHAsOAEoiNXaBcSxKIDiTQhcQcE20ZxJtNDgZxJXAZxJ2aLAzJGhsBsAwLAWBbQ2A4CSHUQ9pSQ7QlEJIPaLYCkHGI8YkkYjhFGJrcA4Q9RdGC7m8y8l4mfCB6X/Dfg+IO1rnLu8ki5/f4zyv8APt2HCuHquEYxWFFJL3GtCsjrWMFpI488rlW+GOoUYhJCSHM2hCEIAbALiGIArzqKl9JoyRBbAvHKyoyx3HL8Z4RGyLTXeeacb4C6ZcucfDqvJ/qey31GDxXhcbFiSTPQwymc9uH348vTyB1jbDquKeibi263y+6/1MK7Qyh9aLX78GLLGx045SqLgA4Ft1guoyuS5FN1gOBcdQLqIuS9KbgM4Fp1gusnY0quILiWnABwDYVnEbYWHABxHsldxFtJnEHaMtEohKJIoBKAFpGoBqJJGAagB6RxgSxgFGsljWEpaKirLSPaPRfTbaIpew8l4ZTm2C6yj+J7bwqrbBR6fMrO6wZ/Oel+qBOkBXEkON0kIQgBCEIAQhCAGZHNErZDZIAqXIz9REvXzKF8zs8Uri81jK1VZj6vSqWU0bOpmZtsjs+meDkuJcL2PK7mZ7pOxvryjj+MUyhc1DOJR3peHfiSXTmvmjk8uM+Y68MvqgdILpGepkoQm45hJ7d3SXRsePEY7mpJxa59eXXkc/tqCVJG6S/BKSzF5Q0qBdHpmyrAdZoSpInUPZaUXABwLkqiOVY9wlRwG2liVYHZjCRVBKouKgJacWxpUVIaqLa04a04bCpGoljUWo0EkaA2NH4XDFsP7o/iexaOXceSaevDT6NP4HrHC7N1cX1SNLd4MrNZ7a8GGR1khytyEIQAhCEAIQhADMr3RLJHNBCrJvZnX2GtqYGTqoHf4rLHD5JqsvVWmfZYWtVEzrWb5XUXjD7yjDSxs1+lhLun2sH7GotfMsQfMytVxFV6/SSf2HOb8OTxj/qcvl/1bYfLWXAl9C1WnfNxtucfJ1wjJNf7ZL3+RnavgMXLQ2Y/mKqu1d2XZFbZfHPwNbgfG6rKtW5S9bdZJZ/z1W5+eCe5R7DSWKSeZ6VJJ804uzuXw+Jw7sdOpXKw4PKm3URWWqoq1LrVLvx5rkTdkmsrufcdN9Bcde63jM9NJS6YWojn/imcj6O6lTpUfGv1X7Oe1/BNe4e78kOdJDKg1XSRypHsaZEqCGVBryoIZ0FdFpkypB7M0pUkfYj2WltacOOnL0ag1SGz0orTBR0xoRpDjSSemetOSRoL6oCVSDY0pRpO19FdXmva++PL3eBzSrRd4bqezmmu7ufsNMMvr+ozx29BrkSooaS/KTXiXIyM7NCXcSCEIRkIQgBCEIARHJhNkFswCvqGZWpL90jP1B3eKajj8nusjVxMy6s2L4FK6o1yqsJ6Zigc5xPQSstc13R9XPkubOrtr5DXcP21qC5ym8e995x+fPWo6PHjvdcVp9POumx/f7ve9v4EfELrFVTBZzFr3c+f5na6vh8XOEF3R9aX9sO74vLKb4ap2zbXKCx/rlza92fkc/TXljP0isjq52ZafYyi/wDVh/iUfQutq61Pu7OD9++WPzL92hWydj+3LEfYv/C36L6HCnb/AIjUI/2V5WffJz9yQrf4NNOVRHKotuJHIDU5VkU6y5JEM0AUp1EPZl2aIsDJpxrDVZPCJLGssldVBqstRqJFSOQKXZBdiXPo76MKGll0ZXKbVRVDuBeWhn91ksOGTf2Rzxl1B8F4o4PZL6r7n0fn5HUU35ObhwefT5mno9LZHk8Y9pdxmvdZ71fTajIPJnxvw8PkyxC4wuNi5ltYyOQKwLtCVJMjORE7COdw9FtJOZVtsAnfnuIbIN/aRrjh/WeWSO2wp2yDs0Mn/Va9nL8CP6FJf1n7+f4nVGFv2ryiV7kl3kuo0tn+Kv8AbH9DI1PDJyf835P9CuN/Z/kEr0pZfh3D/SlnfLkksRz08WvNlCfCLk01Y3ju5Z/Ejt0OobzLE+iksJe4wz/x8Lbla1x8uXxIuLVpKU39aXcv+sUVrrdtexP155y/b9aXzMvUaHVue7s4yx3Leox+GChdwfXzcnLZHdy9Vvkui6HFnjMb6rqxts9xrKhWyS/pV8kvvPxx5d3P2mipJJKOEkkklySS5JI5nRejF0PrTfxZpQ0E19pi/WfA91pStI5WFVVteLHcmGxpLKRDKZHKxkM7g2Ek7CLeRTtA7UYdbDWR6E0NbHocnDXE9euZ6Oq4+o6yOuj0RLHXrojloa4nr1o+aOo6iOu9nwJ46xnM160tVawfFpdYt9al9Q1dLqY9WqLlWoFzknvFd7SXmHGyRFXcWYSF7LrGnjORLW2PCRLFmWWX1ppJDxmx97HUhOSMlo5SZFOLJ3ICUypaV0rutgOh9SWVpFK41/Yv1D9HQ3ZIGV5DLUisqpYncI9AHGJVlqyGWs8ybjVyxdbRFOSKM9YQT1hncFdLlkkVbJlaerIJ6ozuB7TWSRUsYE9SVp3i4PaScitZMCd5XnePktpJzK8pgzuIJWhyNpJTA3/vkQStA7QfI2UdUTQ1Rjxv5ki1B6krz2zDVliGsMOOo8/30JYakcTXQV6st06o5uGpLFWr8ykV1VOpNCjUHJUa3zL9Gu8ytRFdfRaXqpo5XT8QNPT68yywR1Y6OsnhExqdb0L1Op6s5c8L9Ovx+WfC8oiaI4Wrw/EF2rzMdV09TRrCvOYVli6lOy1Y5G+GLl8mZWWlWzUEWou9xnXak6ccGHVq7PVFeerM6zU+ZWs1RXEazKtGesK89YZ89SQT1JNxjWZtKWsIZaszZagjlqDK4rmTRlqyKWqM6WoInqCOF9tCeqIJakoyvIpXi4h9r0tQRSuKUriN3C4h9LkrSKVpVdwDuDgdLDsA7QrStA7YOB0pK4JXFTcPvNNseV1Xhx1JQUx1MqUuWnHVkkNYZSmFGwfSbi3Ia0s1cQ/eTnFcyWGoZcyTcNuro4p+8mhp+LdWcRDVMsV61lzJncHoOn4svvLJf03GeeN36HnFfEmi1DijQ7ZWdwej18b7+fwJlxrwyeew4m2vYTR4m/xYuMaXNd5LiSfL88/Ir6nVx+9n2fmceuLP4+ZBZxR8w5kLmumu1y6soajXowJ8SIZa59/iV0rlr2a5FWerMqeqZG9QydtJGlLVkUtWZstQyH6QTtemq9WRvWGXK8HtydqjUerBeoMxWMZ2k+jaMtQA7zPdzyB2zD0ftflcN2qw5NtJYXqxcm2+7CT8ih2rJtNc8SSe1vGHjPWL5ZXhJk5bk9Kx+dUb19fWzxX8p96WX9rpzF9JhhvNmE8N9k2s8/Hd/ll8GTU3TWN0lJJxl9SUW3D6uWp92fe+7OCCxWShKLsj62ctVyzzbeP5nd6zWOjMO8musRLbiEs2KM2oxk6vVbbwue4LsH5EKpk9ilNYi4ZaqxOUa5KSi3v7lgX/ANFdH8hzLIr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8" name="AutoShape 20" descr="data:image/jpeg;base64,/9j/4AAQSkZJRgABAQAAAQABAAD/2wCEAAkGBhQSEBQUEhQUFBQUFRQUFBUUFBQUFBQUFBQVFBQUFBQXHCYeFxkkGRQUHy8gIycpLCwsFR4xNTAqNSYrLCkBCQoKDgwOGg8PGiwcHBwpLCksLCwpKSksLCksLCwsLCksKSkpLCwsKSkpLCwsLCwsLCwpLCwsKSwsKSwsLCwsKf/AABEIAL4BCQMBIgACEQEDEQH/xAAbAAABBQEBAAAAAAAAAAAAAAACAAEDBAUGB//EADsQAAICAQIDBAYIBAcBAAAAAAABAgMRBBIFIVETMUFhBiJxgZGhFDJCUrHB0fAHM0NyU2KCkqKy8RX/xAAZAQADAQEBAAAAAAAAAAAAAAAAAQIDBAX/xAAiEQEBAAMAAgIDAAMAAAAAAAAAAQIREgMhMUETIlEEMmH/2gAMAwEAAhEDEQA/APL0hxCwd2mJDpCwOgBh0h0h0gBDpDodACFgfA+BpJIfaOhJAYMD4CwLAxsOBKIWB8CMOBg8CwIBSFgfA+BgOBYCwLAAOBYCwLAaAdo2AhCAcDBYGaABwILA2BGYQsCAGFgcbAtGiwIdILBSQ4HwFgWABJDodIJRAg4CSHwEkOEZIJIJRC2DANotpLsFsAkeBsEu0baBgwLAewW0BsGBYD2i2gEeB8B7RYA9g2iwHgWB6MG0YPAzQgjwLAWBYDQAILaNgkBFgLAzAw4GwHgZgANCCFtEaIJISHGg2AkhKISQAyQSQ6QSiBGUQoxHUSSMBkaMQ1AKMSRQGAKI+wnhTk1+H+i19v1YNLq+RcxtRcpGDsGdZ3NH8NrX9aSXsRM/4Zy++/gg4T+XFwGwZxOz1X8O7Y/Vkn7V+j/IxdZ6N3V53QbS8YrK/ULhTnkxv2xdgtpO6xnEhrEO0Wwl2i2jCHYLYS7BtowhcRsErQLiBo2gcEjQ2CTRiwG0M0SAMZoLAsCMGBmSNAtAA4EO0LAhtHgJIdRDUSiCohYCSHUQAVENRHSDUQSGMSWMR1EmhAcKmhWb3APRWzUv1ViPjJ93u6mh6HeiD1Et801Wv+T6Ly8z1jQ8PjXFRjFJJckissphPbP3l6jn+Ceg9NKT27pdZc/kdFXo0u5F2FRKqzmy89rXHwxSWmE9MX9gnAz/ACVf4ozJ6Yq38PTXcbTqI50mmPmsZ5eCV55x/wBCYWZlBbZdVy+PU894hwqdMtsl7/BnvlunMDjno/C6OGjqxzmbDWXj/wCx4q4jbTb43wGVEnybjnCfTyZlOAWaum+NmU3EGwbYTbBtgK0hcQHAsOAEoiNXaBcSxKIDiTQhcQcE20ZxJtNDgZxJXAZxJ2aLAzJGhsBsAwLAWBbQ2A4CSHUQ9pSQ7QlEJIPaLYCkHGI8YkkYjhFGJrcA4Q9RdGC7m8y8l4mfCB6X/Dfg+IO1rnLu8ki5/f4zyv8APt2HCuHquEYxWFFJL3GtCsjrWMFpI488rlW+GOoUYhJCSHM2hCEIAbALiGIArzqKl9JoyRBbAvHKyoyx3HL8Z4RGyLTXeeacb4C6ZcucfDqvJ/qey31GDxXhcbFiSTPQwymc9uH348vTyB1jbDquKeibi263y+6/1MK7Qyh9aLX78GLLGx045SqLgA4Ft1guoyuS5FN1gOBcdQLqIuS9KbgM4Fp1gusnY0quILiWnABwDYVnEbYWHABxHsldxFtJnEHaMtEohKJIoBKAFpGoBqJJGAagB6RxgSxgFGsljWEpaKirLSPaPRfTbaIpew8l4ZTm2C6yj+J7bwqrbBR6fMrO6wZ/Oel+qBOkBXEkON0kIQgBCEIAQhCAGZHNErZDZIAqXIz9REvXzKF8zs8Uri81jK1VZj6vSqWU0bOpmZtsjs+meDkuJcL2PK7mZ7pOxvryjj+MUyhc1DOJR3peHfiSXTmvmjk8uM+Y68MvqgdILpGepkoQm45hJ7d3SXRsePEY7mpJxa59eXXkc/tqCVJG6S/BKSzF5Q0qBdHpmyrAdZoSpInUPZaUXABwLkqiOVY9wlRwG2liVYHZjCRVBKouKgJacWxpUVIaqLa04a04bCpGoljUWo0EkaA2NH4XDFsP7o/iexaOXceSaevDT6NP4HrHC7N1cX1SNLd4MrNZ7a8GGR1khytyEIQAhCEAIQhADMr3RLJHNBCrJvZnX2GtqYGTqoHf4rLHD5JqsvVWmfZYWtVEzrWb5XUXjD7yjDSxs1+lhLun2sH7GotfMsQfMytVxFV6/SSf2HOb8OTxj/qcvl/1bYfLWXAl9C1WnfNxtucfJ1wjJNf7ZL3+RnavgMXLQ2Y/mKqu1d2XZFbZfHPwNbgfG6rKtW5S9bdZJZ/z1W5+eCe5R7DSWKSeZ6VJJ804uzuXw+Jw7sdOpXKw4PKm3URWWqoq1LrVLvx5rkTdkmsrufcdN9Bcde63jM9NJS6YWojn/imcj6O6lTpUfGv1X7Oe1/BNe4e78kOdJDKg1XSRypHsaZEqCGVBryoIZ0FdFpkypB7M0pUkfYj2WltacOOnL0ag1SGz0orTBR0xoRpDjSSemetOSRoL6oCVSDY0pRpO19FdXmva++PL3eBzSrRd4bqezmmu7ufsNMMvr+ozx29BrkSooaS/KTXiXIyM7NCXcSCEIRkIQgBCEIARHJhNkFswCvqGZWpL90jP1B3eKajj8nusjVxMy6s2L4FK6o1yqsJ6Zigc5xPQSstc13R9XPkubOrtr5DXcP21qC5ym8e995x+fPWo6PHjvdcVp9POumx/f7ve9v4EfELrFVTBZzFr3c+f5na6vh8XOEF3R9aX9sO74vLKb4ap2zbXKCx/rlza92fkc/TXljP0isjq52ZafYyi/wDVh/iUfQutq61Pu7OD9++WPzL92hWydj+3LEfYv/C36L6HCnb/AIjUI/2V5WffJz9yQrf4NNOVRHKotuJHIDU5VkU6y5JEM0AUp1EPZl2aIsDJpxrDVZPCJLGssldVBqstRqJFSOQKXZBdiXPo76MKGll0ZXKbVRVDuBeWhn91ksOGTf2Rzxl1B8F4o4PZL6r7n0fn5HUU35ObhwefT5mno9LZHk8Y9pdxmvdZ71fTajIPJnxvw8PkyxC4wuNi5ltYyOQKwLtCVJMjORE7COdw9FtJOZVtsAnfnuIbIN/aRrjh/WeWSO2wp2yDs0Mn/Va9nL8CP6FJf1n7+f4nVGFv2ryiV7kl3kuo0tn+Kv8AbH9DI1PDJyf835P9CuN/Z/kEr0pZfh3D/SlnfLkksRz08WvNlCfCLk01Y3ju5Z/Ejt0OobzLE+iksJe4wz/x8Lbla1x8uXxIuLVpKU39aXcv+sUVrrdtexP155y/b9aXzMvUaHVue7s4yx3Leox+GChdwfXzcnLZHdy9Vvkui6HFnjMb6rqxts9xrKhWyS/pV8kvvPxx5d3P2mipJJKOEkkklySS5JI5nRejF0PrTfxZpQ0E19pi/WfA91pStI5WFVVteLHcmGxpLKRDKZHKxkM7g2Ek7CLeRTtA7UYdbDWR6E0NbHocnDXE9euZ6Oq4+o6yOuj0RLHXrojloa4nr1o+aOo6iOu9nwJ46xnM160tVawfFpdYt9al9Q1dLqY9WqLlWoFzknvFd7SXmHGyRFXcWYSF7LrGnjORLW2PCRLFmWWX1ppJDxmx97HUhOSMlo5SZFOLJ3ICUypaV0rutgOh9SWVpFK41/Yv1D9HQ3ZIGV5DLUisqpYncI9AHGJVlqyGWs8ybjVyxdbRFOSKM9YQT1hncFdLlkkVbJlaerIJ6ozuB7TWSRUsYE9SVp3i4PaScitZMCd5XnePktpJzK8pgzuIJWhyNpJTA3/vkQStA7QfI2UdUTQ1Rjxv5ki1B6krz2zDVliGsMOOo8/30JYakcTXQV6st06o5uGpLFWr8ykV1VOpNCjUHJUa3zL9Gu8ytRFdfRaXqpo5XT8QNPT68yywR1Y6OsnhExqdb0L1Op6s5c8L9Ovx+WfC8oiaI4Wrw/EF2rzMdV09TRrCvOYVli6lOy1Y5G+GLl8mZWWlWzUEWou9xnXak6ccGHVq7PVFeerM6zU+ZWs1RXEazKtGesK89YZ89SQT1JNxjWZtKWsIZaszZagjlqDK4rmTRlqyKWqM6WoInqCOF9tCeqIJakoyvIpXi4h9r0tQRSuKUriN3C4h9LkrSKVpVdwDuDgdLDsA7QrStA7YOB0pK4JXFTcPvNNseV1Xhx1JQUx1MqUuWnHVkkNYZSmFGwfSbi3Ia0s1cQ/eTnFcyWGoZcyTcNuro4p+8mhp+LdWcRDVMsV61lzJncHoOn4svvLJf03GeeN36HnFfEmi1DijQ7ZWdwej18b7+fwJlxrwyeew4m2vYTR4m/xYuMaXNd5LiSfL88/Ir6nVx+9n2fmceuLP4+ZBZxR8w5kLmumu1y6soajXowJ8SIZa59/iV0rlr2a5FWerMqeqZG9QydtJGlLVkUtWZstQyH6QTtemq9WRvWGXK8HtydqjUerBeoMxWMZ2k+jaMtQA7zPdzyB2zD0ftflcN2qw5NtJYXqxcm2+7CT8ih2rJtNc8SSe1vGHjPWL5ZXhJk5bk9Kx+dUb19fWzxX8p96WX9rpzF9JhhvNmE8N9k2s8/Hd/ll8GTU3TWN0lJJxl9SUW3D6uWp92fe+7OCCxWShKLsj62ctVyzzbeP5nd6zWOjMO8musRLbiEs2KM2oxk6vVbbwue4LsH5EKpk9ilNYi4ZaqxOUa5KSi3v7lgX/ANFdH8hzLIr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Управляющая кнопка: возврат 19">
            <a:hlinkClick r:id="rId2" action="ppaction://hlinksldjump" highlightClick="1"/>
          </p:cNvPr>
          <p:cNvSpPr/>
          <p:nvPr/>
        </p:nvSpPr>
        <p:spPr>
          <a:xfrm rot="16200000">
            <a:off x="7704348" y="5337212"/>
            <a:ext cx="648072" cy="1728192"/>
          </a:xfrm>
          <a:prstGeom prst="actionButtonReturn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226" name="AutoShape 2" descr="data:image/jpeg;base64,/9j/4AAQSkZJRgABAQAAAQABAAD/2wCEAAkGBxQPEBUSEBAQFRUVGBUVFhgVDw8OFhUSFBUXFxYaFxYYHCggHBslGxUVITEhJSkrLi4yFyA0ODMsNygtLisBCgoKDg0OGxAQGiwmICQsLCwsLC8tLCwsLCwsLCwsLCwsLCwsLCwsLCwsLCwsLCwsLCwsLCwsLCwsLCwsLCwsLP/AABEIAMIBAwMBEQACEQEDEQH/xAAbAAEAAgMBAQAAAAAAAAAAAAAABAUBAwYCB//EAD8QAAEEAAQDBAcGAwcFAAAAAAEAAgMRBBIhMQVBURMiYXEGMoGRobHBQlJyktHwI4KiBxQzYrLh8SREY3PC/8QAGwEBAAMBAQEBAAAAAAAAAAAAAAECAwQFBgf/xAA3EQEAAgIABAMGBQIEBwAAAAAAAQIDEQQSITFBUZEFIjJhcaGBscHh8BMzFCNC8RVDUnKSwtH/2gAMAwEAAhEDEQA/APqi73zYgICAgICAgICAgICAgICAgICAgICAgICAgICAgICAgICAgwgICAgIFoFoFoFoFoFoFoFoFoFoFoktBi0DMgZkNGZDRmQ0ZkNGZDRmQ0ZkNMZkNGZAzIFoFoFoFoFoFoFoMWgWgWgWiS0GM4urF9LFoMF4G5A9oCD1aAgICAgWgICAgWgIFoFoNWJxDYmOkeaawFzjqaa0WTp4ImImZ1CDx3jTcG1rnsldnfGwCOGeas8rIySY2OAI7Sw00XEULKra3Ktjxzeen8/n2TH4trWsc4kB5a1tse05n+qC0i2nzArmpV5ZbrUoLTQWmgtNBaBaBaBaBakLQLQEBBhBqxHaadmY/HMHHyqj5qJTGvFFhDZJy1kURkbluQtAt7m3QIBPq8+W2q575dT7r0MHC81d3mfoxFwbFvlzYlnDsg2pskrwwdHOaKPPoqRmnxbTwdde7Mw3h0jnWySLIDRHZuc62mnU8PrcHl711RO43DzL05Jmtu6SrMxAQEBAQEBAQEBB5kcQCQC4gEgAgEnoCdNfFEudky4/BzDH4bK1rsQBmbC8gMkmja6MW6pAwVm5kkjQrK1o5Zm0OmlJjJEY58v0lZtwEz8O1uEgwbAC2mSZ2siIIeKaxlEg0dKo+Sw/rW8HbHB07zMzPnt4xvAhIxjuItwcjmvbkysDqJIGX+IDYLiAQK5K9MnNOrQyy8POKs2xzPzZwuPkdipITh3tjYyMtfcVd50wvR5NERtoVY1urC3ieunDNY5YnfX/AGWaszEBAQQJuNQMIBmYSSBTbkNk19m6WsYck1m3LOo67a1w3t2hYNjcdmHzd3B8dfguC/F469urox8Bmt3jX1bm4Mnd9fhGvvP6Lmtx1v8ATDtp7MpHxTM/ZsGEYNXWeuZxI/Lt8FhPE5Z7y6a8Hhr2r+v5tD8PzjOYfdJ19hPyPvC3w8ZMdL9XNxHs+LdcfSfLw/Zqa6/+KIPiF6VbRaNw8e1ZrPLaOrNqVS0C0Fc4RsL8j3GQtcK7Waaidu5mNa1yWU5KR0318u/2dVMGW0RM16ec6iPWdOZ/sz9IHRukixxjZKxjQXOeWMeIwG2SWVnDWt2JtcMTM9oe1NYjvPp/NOb9KP7R453v7LCzlwLgH/3h7G1qLDe9Q8BStqVJ0u/7KC7E4B7sQXkdvIWESSRGsrL9UjTMXaLqwx7rzONnWSNeTvo2hoAF0BQslxodSdT7Vu4mbRDViMUyMXI9jR1c4N+amtZtOoja0Vme0NWC4jHOXCEl+WrysfWt1qRXIqM/+Rr+p022rw2W3aqe3DvPIN8zmPuGnxXDfjqx8MbdeP2ZefjnX3bW4L7znHwFNH6/Fc9uMyT26Ouns/DXvuf58tEmGYBXqnrmOb2k3fkdFnHE5Ine208HhtXXLCNI1zPWqjs4bHpfQ/u+S9HBxNcnSekvI4ngrYusdY/ndi10uItAtBW+kTJHYWVsMrYnljw1x01LHAAOzDKbI73KlTJOq73prgrzXiNTPyjq5v03xs8cEL4XslDXuE57OSON8b2OaAKDqOu4s2LXNmyxMRrr9O3r2ejwmCa2tze79Z6+nf7LPiPp3BhuGRS+uXhrezbIRNdd7MBlLare+ixjcu2dQ+T8a9LH4mSNuGhliuRhGaZ0uZ+YZR6orWtbJKtG1JiNdX2XHtndio+xnhaxozSMML3uyusAkiVoIOUgd3QgnXZd0730eJXkis7j+ei1tWZloFoFoPlDdhWn0X1kxExqXrvq+A402WJjwCS5oLqa51OrvDQHY2F+d5eEy0yWpqekzDuniMUa5rRCfFimuGh3/e65m/zV3GcNMWfwnE6i6NPy88pPPl8uhmNeJtzo7SDYyMtxvN2gsG9KcNNToRrQvTULSax114RHr0/dnW89Nx3mfTrrf2XGL4zAKeZGjM2y2w5wLdNQ2zqP9K24biseKJi9tOXjPZ2bPaLY6TPh5fmjjjBf/g4eV/iQImfmd+i6f8ZN/wC1SZ+faPWXLPsyuL+/lrX5R70+kf8A16d/eCCXviiaNe4x0zq8zp8Cra4m3eYrHyjc+s9Pszm3A4/hra8/OeWPSOv3gw+EjkFufLLyPaF4H5KDfgrRw1Z+OZt9Z6enSPsrbjclemOK0/7Y6/8AlO7fdPjYGimgAdAA0e4LorWKxqI0473ted2mZn59XKekPow58xngbG/N68byWjN95pBG/Nc+TDud1d2Di4iOW/qg8M9EDiWB08zQMz2OZCzsxbHuY8ZiLPeaRe2l6rOmKbdfB0ZeJpj6eLpcBw+LI2I4EMZGDkEjcNINTrWV7jZ3JO66q1iI1p5l72mebm7+W1qNNArsmUHL+nPqxeb/AJNXp+y/jt9HXwveUX0G4iIcQWuNNkbX87O834Z/eFn7f4ecmGuSsdaz9p/fT08F4rM7l3jOINJqnDpYIvysBfJXx3pG7Rp1Y8uPJOqWiW53fHddX75qjTs5jiuDmMnfa9wsZcufJQ3vLZBOup/RXry6n6esqWm24iPP0h74TxABz455DldbQXENyCi7UnwO51GUA6pb3JifxTWJyxMa33jsO47ENA4yO6Rsc/XnXL4r0P8AiGHprcz5RG3lR7H4nrMxFa+dpiP3+z0MXPJ/h4cMHWV9f0N1+KtGbiL/AAY9fO0/pCs8NwmL+5l5p8qR/wC09Psy6B+hmxJAJDaja2EFzjQGY27UmtwrRhyz/cyfhEaj9Z+8M54nBXpiwx9bTNp9OlftLTxCbD4JrZJGiy5jATcj7fI1l5nG6GcE67Aq8YcePrrr5z1n1nqpPEZ83u83TyjpHpGoTsXh2YmEsdqyRu46EWCPHYrW1YtGpc1LzjtuHDT+jM8Ja0nDBhe1nbPD3OOdwawZNe8XEDahe647Ypq9bFxFLxvy6ysm+jUeCa7FSCTEyRBzmCmhrXAE5g3QDb2eK1pi5felz5eJi/uU8fFdcP4fG+X+99m9j3tAyvJBBBfZoOI1z/JbxHXbitaYjkWyszYQEBBy/CfRQCnYg2fuNJr+Z258h7yvSz+0bW6Y+kefj+zrycTM9KumjYGgNaAANAAAAB4ALzZnfdyzO1TisfJnc2HDSEg0XZsjT46ij7V5nEXte81rhmZjx7ffx9XucJhx4scXvxEVievLEbn08PR7wrsaTbnQNHQtc8j8pA+KxpwWe0+9qPWf56t8ntHg6RqnNafwiP5+CdjcZII8slPBsODYpddObWtea81vPAzEdLfZyU9pVm3w6/H/AGV+E4eIg0wwxu7osyOdE6zV6GMuG10SNyt8XCYsduasOfP7R4jPXlyW8fD9piFj2bs+btX193LHW3XLm8d11PP6a7EOGYwksY1pO5Aq00TMz3brUoc9xP0uiiOWJpmdt3SAwHpm5+wFY2zRHZ1Y+FtbrPRQy43ieJfTXiCM36kbM46aPDj8ln/UvZ0xgw17xtsw3DeItkkkgxLWxvfI4ROAkYwukc5wbYBvMTr5qK88R0XvXHedzC7wfE8VFpjIWEffhLr9rHAf0k+S0jLMfFDnvwte9JXsUweMzSCDzC2id9nHNZrOperUoU3pFwt+K7MNLQGl2YnkDlqhzOhXVwnERgmZmN9G2HJFNzLfwvg0WH1aMz/vuon2ch7PiqZuJyZp96enl4K5Mtr90rHz5Iy7s3P27oGYmzWy48+TkpNuWZ+UNOFw/wBXLFeaK/OfDSsbi8W//Dh7Mf8AkeHfPvLypxZsnwYuX6z+n7Perm4XDGsmebz8o/Xr+afhMVOxzWySwZnBxDWxyEkNrMbLq0zN5c1tTgb/AOu0fg5cvtPF/wAuk/jMR+W1fxnExvxETMS23Oz5SBI+ubbplVQIqzvr1Vv8DWbf5nXyVj2nkim8PTz7fz8m3GyyYd8DMPA0se8h5FModnK7kKaMzWa7cua7aUjHEVpHR5t8k55tfJbr+7dxXCyyOiMU2QNfmd3QbbleOe+pGn6K8xLKk1je4e+J8MZiQ0SX3HNcKLh6rg6tDzpTMbRW817PXEZoYornLQwFpGazbmODmUNy4FoIrXRRaYiOqaVtafd7ubx3pbLLbcFASfvSDN/SDp7T7FhOffww66cJEdbyrX4biE8TxPOWucY8lCNjY3tlY9j2lrLLrbWpI1VZ57d29a4qb1CxwUHFImgGaCYAVUjTbh4uYPorc14UnDit4aX2A4pm7k0fZP6Zg5hP+V30IBWlMkT3cuXh5r1jrCyWrnEBAQEBAQeZYw8FrmhwO4IDgfMFCJ08wQNjFRsY0b01rWC+tBNJmZnu2IgQEHFcb4q/GSGCA/who4jTtCN9fucq5+S5cmSbTyw9DBhikc1u654DwFkVFwt3793kFEUiG02mV1MwDQABawzsh8KjGpyC80oz0yyO1dpe/wBFWFlhMy27ImXO4h7sJJnbrG405vQ/vZWj3erHJSLxpewyh7Q5psHULZwzGp1L2iBAQEEDEcIiknZO5gL2BwBoa2WkE87GQV5lRyxva8XmK8qa6MEgkAlt5TWosUa9ilTb0gIIXFuJNw0Rkfrya0bvedmj96AEqtrRWNy0x45vbUOQwmDlx0nazuvoBYa1vRo5Dx3K5Ot53L0oiuOOWrteH8OZEymtHuWkViEb2j8Ub3B3c3fj0017401018VaVITcDGBG0BmQBrQG6d3T1dNNNlC8I/FMKJAQd+R5j99FOtolX8J4iQ/sJvWGjT16D9Fek+EuPNj/ANULpaOctAtBi0C0C0C0C0C0C0FF6YcQMUGRmj5jkFbhtd8jxrT+ZZZraq6OGx819z4I/o9w8RMBrX9/8LOldQ7LW3LpcKrSiHucapBbuh8IAo6vvNLyflrtn7Gqv4qEwsZhokJlT8RhD2uaeY+PJXZSrPRfFEF0R29YeB5/vwVqeTnzR4uitXc5aBaBaBakLQLQEHFcWlOMxhYPUh7gHV32z7+7/Keq5Mk819eT0sFeTHvxl0+ChDAAFeI0LWL1VC3greKeqNSP4kW2pHfG3iplWFhgKMbCC5wytousOIoausDVQvDxiwphWzl/SCKi140INfUfVWlmveHYjtYmv5ka+Y0K1idw4rxqdJClUQEBAQEBAQFA5H0gBl4hEzkyLP7XPI+jfcufL1vEO/humOZ+a/hFUOisusMKolaGcVMGuomvEh1fmqr8LSEWReFyloonTNJTRG4u1leQSb9WvDmNVCYnqspjokJlVYkrSGUuf4Gf+ob45v8ASUr3YZPhdWtHMIFoFoFoFoFoPL30CegJ9yJiHHehsVxdq7d5LifEk/7+9cuOPF6mTvp1MK0UhZReqqreCpxmJEjRkuxIzQscCMsgBJaaNaX4hT3V7LHh+ILhTrsUC7Lla85WkuYLJy26vMEKF4MWVMK2c5x090D/ADfIFXZSmejp/g/zH6K1ezmy91naszLQ0WhotDRaGi0C0GLQLQUHEYKx7H/eiLfyPv8A+wsbx70S7ME+5MfNYsKNE6CQNFkgAakkgADxKiV4QJv4so2r1yRlN/dGZu4qvepr2Vt3b8dHmZdAluuouxzBHRJG/DzgsoHbqY7rlo2qHLYKsLyreKzU0jmdP1WkMboPAIf4pd91vxOg+qmvdhkno6FXYCAgICJEBBgi9DsdEHOejMXZ4drObbafNpo/EFc9I1D0bTudrqIqyG/FzgMyW23A2DIY3dmKDyyheYBw6b7qsreCHwxmpebs6CySaHid9vgrs4K7KXMGg5TejGucYn6OaHEjKA7K4+DCqT5tK+SwxTlMIs5ni0mZ1cm/PmrsLT1XHCIssLfHve82PhSvHZz3nqmqVRAQEBAQYQEBBE4jBmAcB3majy+0Ph8FS8bhritq2vNrjdYsKjqSmtJFA111eDXgWkEKJWh4ibQJO7tT9FZVvjcolaGvJ2YPeOUbC+vKlEd09oUeNeXmz7FdhbrK24ZhuyZR9Y6u+g9ivEOa87lLtSqWgWgWgWgxaBaBaCtfEI5DWgeS4fiJt3vJv2rK0al14rbr9EiMqGrZiISQSHO1ytrTKACTY052L8h0UeKZ7PTRVAclZVmbDiQagHQgggEFp0IIOmyrK8I2KkMbAzMXOAAzENbdCroAAeQU1ReVTBhe0eBy3d+H/fZX+TmtOo26EK7nZtAtBhSCgEBAQEBAQV0sZiNj1D/Sf0WUxy/R1Y8nN9UzCygqNNolnEyC91MQiZhrZN0TRFoa8S+xr7B+gVekJncvOEwmud+/IdPE+K0rWZ6y5sl4jpCba0YFqAtAtSFoFoFoFqAtSNWJhzto+YPQqtq7heluWdokMhacrxr8/LqsvlLri3jCyjkGVNLxMIrpBatpTmh7Ex5KswtFkOZhc6m6nmeQ8ykT4Qrbp1lLw0AjFD2nmSta105L25pbbVlC00ktAtAtAtAtAQEBAQYQahAAbb3fLb3Kk448Gtcsx36tWIY/U2zTzVeW8eTTnpPfbzh4y67cBRrQfr5qKxa8bTe1cc61tJZEBrz6nUrStIhjfLa3RsVmYgIMICAgICAgKQQeZIw7Qi1WaxPdaLTHZ47MgU135tfiqTSfCWsZv+qESVr275Pj1A+qpab176aV5Lb1tJbh/vOJ8u6Ff+nvvLOc+vhhua0DQBaRER0hla02ncsqVRQCAgWgIFoFoFoFoFoFoFoktB5kOh8ikkd2nBHQ/i+gWeL4W2f42+1oxLQLQLQLQLQLQLQLQLQLQLQLQLQRcadvb82rLL4N8Pj9Eq1qwYtAtAQEC0NCJEQIkQEBAQEBAQeX7HyKiSO6LBO1jC5xoX9BoqYo91rn+JHHG2X6r660Pla25ZY7WDJmkAhwo6jUKqXsFAQEBAQEBAQEQICAgjY07Dr+oWWTwb4fF5xnEWRGjZPQcvNbREyw284XijJDWrT41r7UmswbSxIOo94UD0gICAgICAgIFoCAgIIo4jEXPYJWZo6zjMLbe1hRExM6haazEblDxXGmgEMaT4nuj9Vbl6Kx3V2NxDj3L7oIO3Ouqrgj3Wuf4kRbMBBZcDnLX5aJDunKufkq2hML+1RJaBaBaBaBaBaBaBaDVicS2JhfI4Na0W5xNADxKiZiOspiJmdQ0P4nGGhweHAgEZTmsEWDopjr2JjU6lAn4n2l02soJFm9bCplrrX1a4Z7/RWzyl7i5259nKl0dmDWiBB0vDMQXxgkEVpfWuazmNSsl2oSWiC0SWgWgxaBaAgIMoMIOR9KOEZZDPFK6OR/MAOHdrRzftA+8cllNJiearopkiY5Lx0VEPGSw5MUzI7WnNzOjf8AhO4PgVNc8a1Ytw073Tqtv702SVzGm3Ny3pd2Bt16KcF4mNK8RjtE8ybHw2R32a8zX+635oc+kyHgo+26/AafEqvMnSyhhawU0AD97lVS2ICBaAgICBaBaAg0Y3DiaN0btnAg81ExuNLVnlncOBxGHlwjyID2sbSQY3nUUdTG/l+E2Oiy3fF84dOqZu/SUvBcaie17gXAtY4ua5uVwqtPOyEyZq2iEY8F6zMJ2FaZmh0YLgQCKB59ei6YtExtyTWYnUp0XCHnem+2z8E5jSdh+Fsbqe8fHb3KOaU6T7VQtDRaJ0WgWgWgxaBaBaBaBaBaDy9ocKcAR4gH5oOf4tw0MOcNBYTdEA5XfpusctYiNunBaZnlRZcAJXNfHI+JwBOaMNaXGwNdNdlhXcdnTbW9T1bmR4pnq42//Zh43fEUVeL3jxZTTHPgkR47FN9Y4V/slhPzcrRlspOLH5y3QcUmdI1hhiA0zETufoTWgyDorRlnetKzirETO1xa2c4gICAgICDCDKAgjYzBtlaQQATs4AWDy1UTG+kpidTuHPNwwZIWSMYSaB7odmvb6H2LkvERbTvxzM05njD8NkZZhxc0YJJy0x7RZ2AI2SJtHaSYpPeEpkmLb/3ML/x4ev8AQ4K8ZLs5x4/L7pDOJTj1o8O78MskXwLXfNWjLbyUnFTzTeE4t8rS6RjGbUGvL9CL1sCir0vNu7PJSK9pTloyYQFAICAgICAgICAgqeMyZnNZyHePny+HzWGX3rRWHZg92k3luw3DRQz6+GwF68ltWIr2ctrTaeqS3Bxj7DfaL+atuVdQ2tjaNmtHkAEHpQCAgICBaAgWgWgWiS0GHOAFnYanySehEbnUKKCIzSF2xJzXvQG30C58deaZtLszX5IitVmzARjdt+JJ1XTtxd21uHYNmN/KE3JqG0UNgB8EC0SWgWgWmgtNBaBaBaBaBaBaDFoMOdQs7DX2JPSNpiJmdQrcBF2jzI7rY8+XuWGKNzNpdGe2oikeCztbuYtAtAQEBAQLQEC0BAUggIIXFJKZlG7jXsG/096xzT05Y8W+COs2nwbcHB2ba5nf9FpWvLGmV7c07b1ZUQEBAQEC0C0C0C0C0C0C0C0C0FXxWaXtGRRsGR/ruJ2F7AX4FYZZmZ5YdGGIiJvPgso2hoAGwW0RqNMJmZnb1alBaBaAgxaBaBaBaBaBaBaBaBaBaGlVwt8kz3PmYGZTTADem4JO1rnx7vbml05NUrFarW10OYtAtAtAtAtAtBi0C0C0SWgWgWgWgWgWgxXOlGo7m57M2pC0BAQEBBhAQEBAQEBAQEACtlEREdkzOxSgQEBAQEBAQEBAQEBAQEBAQEBAQEBAQEBAQEBAQEBAQEBAQEBAQEBAQEBAQEBAQEBAQEBAQEBAQEBAQEBAQEBAQEBAQEBAQEB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2228" name="Picture 4" descr="http://fizportal.ru/k/37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412776"/>
            <a:ext cx="6192688" cy="411207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5" name="Управляющая кнопка: домой 14">
            <a:hlinkClick r:id="rId4" action="ppaction://hlinksldjump" highlightClick="1"/>
          </p:cNvPr>
          <p:cNvSpPr/>
          <p:nvPr/>
        </p:nvSpPr>
        <p:spPr>
          <a:xfrm>
            <a:off x="539552" y="5805264"/>
            <a:ext cx="1296144" cy="648072"/>
          </a:xfrm>
          <a:prstGeom prst="actionButtonHome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endParaRPr lang="ru-RU" dirty="0"/>
          </a:p>
        </p:txBody>
      </p:sp>
      <p:sp>
        <p:nvSpPr>
          <p:cNvPr id="2052" name="AutoShape 4" descr="data:image/jpeg;base64,/9j/4AAQSkZJRgABAQAAAQABAAD/2wBDAAkGBwgHBgkIBwgKCgkLDRYPDQwMDRsUFRAWIB0iIiAdHx8kKDQsJCYxJx8fLT0tMTU3Ojo6Iys/RD84QzQ5Ojf/2wBDAQoKCg0MDRoPDxo3JR8lNzc3Nzc3Nzc3Nzc3Nzc3Nzc3Nzc3Nzc3Nzc3Nzc3Nzc3Nzc3Nzc3Nzc3Nzc3Nzc3Nzf/wAARCAEUALcDASIAAhEBAxEB/8QAHAABAQACAgMAAAAAAAAAAAAAAAECAwUGBAcI/8QANBABAAIBAgUCAwYEBwAAAAAAAAECAwQRBQYSITEHYUFRcRMUIoGRoSSSscEyQmSCotHw/8QAGgEBAQADAQEAAAAAAAAAAAAAAAECAwQFBv/EACYRAQACAgEEAQMFAAAAAAAAAAABAgMRBBIhMWEFFFGxMjNxocH/2gAMAwEAAhEDEQA/APR4AAAACqAAAAAIgAqgAAAAAAAAAACIAAAAAKoAACxG6CCoAAoAAAIgAAAqgCIAAAAAKoosQgbPM4ZpLavUWx1jfpw5ck/StLW/s8atXsz0w5dxarl/mfjGau9tNoM2LF7TbHbef02/VpzXmtJmPLbirE2iZ8PWExsjflp02mGmYbYlrmNMRUVABQARAAAAAAAAABVAAWGdYYw2VhjKw3YadVoe+/TfRxp/Sfjd5jvnrqJ+sRiiP+3o7QY+vLWPd9I8s6T7v6VZMe205NJntP59TlyW3bXqZddKapE/eYh8063H05bR7vCtDl+LY+nUXj3cVZux23WGrNXptMNcsWUpLa0IAoAIgAAAAAAAAAqiwiwgyhtp5aobaeUllDmeC4+vU44931Dp9NGHkaMG3jh07/WabvmXlqvXxDDSPNrRD6u1eGI4TmwV8RgtSP5dnH07vafX5dl7ax0j3+HyZx2u2ryfVwd/LnOPW31eT6uDv5bcH6IYcr9yWuWMspYuhyIAoAAAIgAoAIAAACqKggyhsrLVDOJRYds9PqRqOauF4Z8X1WOJ+nVD6vyR1Y7R84mHyn6Wfi564PH+oif03l9V1tvVo3EXmv3hsvaZrV8e8ct/G5o+Vpj93EWlyvMcTj4zrcc/5M96/paXETLZjjVYXNbd5SUEbGkAUAEQAAAAAAAAAVQAFWJYqg7P6daqNJzhw7NM7dOSdvr0zEPpfljjEa/S3rknbJiv0zEz5j4Pkrh2otpNdg1Fe048lbR+UvdfDuYMWi4h+DLEUzRFvz+DyvkKXreuSjv4tK5cdqT5erefcX2HOHGMUeK6zLt/NMuvS7F6h5Yzc48Ty1neL5erf6xDrj0sfekT6hxZO1pgRUZsABVAEQAAAAAAAAAVQABtrp81sNs1cOS2Ks7WyRSZrE+8+Gp7g9OqUx8pY6Wm1Ptb3vNq+e87fHtPaIcnL5P0+OL633dXE431F5rvXZ6gjs5iNfnvOO1bz+GsfHx2d213p3otVqcubFxS+Gclpt0Rp46Y3+Ubw8jS+n+DBwrVaX7/AEyZs0T05bYpjp7du28tE/Kcbp8/1LfX43PFpie0PWfE9ROq1uTLa3VM7bz8+2zxXesnpjxOO+PW6S8f7o/s8DL6fcdplilaYbxM7dUX2iP2b453Gt4vDRPC5Eeay6mOQ47wrPwTiWTQam+O+SlazNscztO8RPxj3ce6a2i0RaPEua1ZrMxPmABkgAiAAAAAAAAAAAAo9scj6iI5Y01Z8xFo/wCUvU7v/Kuo+z4JhpE/C39Zef8AJ06sMR7ep8TOs0/x/sO6feKxMd2+uqiPi6zOr2rWd22NX7vCnA+g6nZa6zaf8TOdfERvMw6z98nbywya2YrPdhHHNum+oVoycw2zRO/2mKs/pvH9nWXJ8x6idRxbNM+K7Vj/AN+bjH1XHrNcNY9PkuVMWz3mPuAN7QAIgAAAAAAAAAAAA7XwHP0cPx138RP9ZdUc3oM8VwxFZ7RGzm5VeqmndwL9GSZ9OwTm3p5/dnTPMVjeXERn7Mq6jt5efOJ7MZnL/ePdry6n8M93GzqPdqy6jt5Ixdy2fs4PiVuvXZrfOzxmzUz1Z8k/OzW9isarEPm8k7vMgDJiAAAAAAAIgAAAAAqjzNJk6Mc/V4bdhnarC8bhnjt0228+maZr5MWS0RPU8WL7MutpmjrjK8uczVky7w0TdhaxGMtmlovO97T7sVnzKOhwyACAAACgAgAAAAAKoAAzpPZgsJJDbEst+zXEsvgxmGyJJlJlJljuaSZYgM2AAAAiAAAAAAAAACqAALCCDKGfwa4Z79kWGMoSCIAyAAAAAAQAFAEQAAAVQAABBV3RUEAUQBQAAAAAAAAAAAAAQAAAAVUEABRAAAAAFAAAAAAABAAAF2TYFQAUQBUAABQAAAA2U3EAAEFAQUBBSOwHdU3QF7QgAAKACBssQu5Iuk2Nlg2EY7C+F8gxGXSkxsCbgAoAL8EBFQBUAAAAAFAjyCDJAQVQFhCABGUAEG0A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data:image/jpeg;base64,/9j/4AAQSkZJRgABAQAAAQABAAD/2wBDAAkGBwgHBgkIBwgKCgkLDRYPDQwMDRsUFRAWIB0iIiAdHx8kKDQsJCYxJx8fLT0tMTU3Ojo6Iys/RD84QzQ5Ojf/2wBDAQoKCg0MDRoPDxo3JR8lNzc3Nzc3Nzc3Nzc3Nzc3Nzc3Nzc3Nzc3Nzc3Nzc3Nzc3Nzc3Nzc3Nzc3Nzc3Nzc3Nzf/wAARCAEUALcDASIAAhEBAxEB/8QAHAABAQACAgMAAAAAAAAAAAAAAAECAwUGBAcI/8QANBABAAIBAgUCAwYEBwAAAAAAAAECAwQRBQYSITEHYUFRcRMUIoGRoSSSscEyQmSCotHw/8QAGgEBAQADAQEAAAAAAAAAAAAAAAECAwQFBv/EACYRAQACAgEEAQMFAAAAAAAAAAABAgMRBBIhMWEFFFGxMjNxocH/2gAMAwEAAhEDEQA/APR4AAAACqAAAAAIgAqgAAAAAAAAAACIAAAAAKoAACxG6CCoAAoAAAIgAAAqgCIAAAAAKoosQgbPM4ZpLavUWx1jfpw5ck/StLW/s8atXsz0w5dxarl/mfjGau9tNoM2LF7TbHbef02/VpzXmtJmPLbirE2iZ8PWExsjflp02mGmYbYlrmNMRUVABQARAAAAAAAAABVAAWGdYYw2VhjKw3YadVoe+/TfRxp/Sfjd5jvnrqJ+sRiiP+3o7QY+vLWPd9I8s6T7v6VZMe205NJntP59TlyW3bXqZddKapE/eYh8063H05bR7vCtDl+LY+nUXj3cVZux23WGrNXptMNcsWUpLa0IAoAIgAAAAAAAAAqiwiwgyhtp5aobaeUllDmeC4+vU44931Dp9NGHkaMG3jh07/WabvmXlqvXxDDSPNrRD6u1eGI4TmwV8RgtSP5dnH07vafX5dl7ax0j3+HyZx2u2ryfVwd/LnOPW31eT6uDv5bcH6IYcr9yWuWMspYuhyIAoAAAIgAoAIAAACqKggyhsrLVDOJRYds9PqRqOauF4Z8X1WOJ+nVD6vyR1Y7R84mHyn6Wfi564PH+oif03l9V1tvVo3EXmv3hsvaZrV8e8ct/G5o+Vpj93EWlyvMcTj4zrcc/5M96/paXETLZjjVYXNbd5SUEbGkAUAEQAAAAAAAAAVQAFWJYqg7P6daqNJzhw7NM7dOSdvr0zEPpfljjEa/S3rknbJiv0zEz5j4Pkrh2otpNdg1Fe048lbR+UvdfDuYMWi4h+DLEUzRFvz+DyvkKXreuSjv4tK5cdqT5erefcX2HOHGMUeK6zLt/NMuvS7F6h5Yzc48Ty1neL5erf6xDrj0sfekT6hxZO1pgRUZsABVAEQAAAAAAAAAVQABtrp81sNs1cOS2Ks7WyRSZrE+8+Gp7g9OqUx8pY6Wm1Ptb3vNq+e87fHtPaIcnL5P0+OL633dXE431F5rvXZ6gjs5iNfnvOO1bz+GsfHx2d213p3otVqcubFxS+Gclpt0Rp46Y3+Ubw8jS+n+DBwrVaX7/AEyZs0T05bYpjp7du28tE/Kcbp8/1LfX43PFpie0PWfE9ROq1uTLa3VM7bz8+2zxXesnpjxOO+PW6S8f7o/s8DL6fcdplilaYbxM7dUX2iP2b453Gt4vDRPC5Eeay6mOQ47wrPwTiWTQam+O+SlazNscztO8RPxj3ce6a2i0RaPEua1ZrMxPmABkgAiAAAAAAAAAAAAo9scj6iI5Y01Z8xFo/wCUvU7v/Kuo+z4JhpE/C39Zef8AJ06sMR7ep8TOs0/x/sO6feKxMd2+uqiPi6zOr2rWd22NX7vCnA+g6nZa6zaf8TOdfERvMw6z98nbywya2YrPdhHHNum+oVoycw2zRO/2mKs/pvH9nWXJ8x6idRxbNM+K7Vj/AN+bjH1XHrNcNY9PkuVMWz3mPuAN7QAIgAAAAAAAAAAAA7XwHP0cPx138RP9ZdUc3oM8VwxFZ7RGzm5VeqmndwL9GSZ9OwTm3p5/dnTPMVjeXERn7Mq6jt5efOJ7MZnL/ePdry6n8M93GzqPdqy6jt5Ixdy2fs4PiVuvXZrfOzxmzUz1Z8k/OzW9isarEPm8k7vMgDJiAAAAAAAIgAAAAAqjzNJk6Mc/V4bdhnarC8bhnjt0228+maZr5MWS0RPU8WL7MutpmjrjK8uczVky7w0TdhaxGMtmlovO97T7sVnzKOhwyACAAACgAgAAAAAKoAAzpPZgsJJDbEst+zXEsvgxmGyJJlJlJljuaSZYgM2AAAAiAAAAAAAAACqAALCCDKGfwa4Z79kWGMoSCIAyAAAAAAQAFAEQAAAVQAABBV3RUEAUQBQAAAAAAAAAAAAAQAAAAVUEABRAAAAAFAAAAAAABAAAF2TYFQAUQBUAABQAAAA2U3EAAEFAQUBBSOwHdU3QF7QgAAKACBssQu5Iuk2Nlg2EY7C+F8gxGXSkxsCbgAoAL8EBFQBUAAAAAFAjyCDJAQVQFhCABGUAEG0A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6" name="AutoShape 8" descr="data:image/jpeg;base64,/9j/4AAQSkZJRgABAQAAAQABAAD/2wBDAAkGBwgHBgkIBwgKCgkLDRYPDQwMDRsUFRAWIB0iIiAdHx8kKDQsJCYxJx8fLT0tMTU3Ojo6Iys/RD84QzQ5Ojf/2wBDAQoKCg0MDRoPDxo3JR8lNzc3Nzc3Nzc3Nzc3Nzc3Nzc3Nzc3Nzc3Nzc3Nzc3Nzc3Nzc3Nzc3Nzc3Nzc3Nzc3Nzf/wAARCAEUALcDASIAAhEBAxEB/8QAHAABAQACAgMAAAAAAAAAAAAAAAECAwUGBAcI/8QANBABAAIBAgUCAwYEBwAAAAAAAAECAwQRBQYSITEHYUFRcRMUIoGRoSSSscEyQmSCotHw/8QAGgEBAQADAQEAAAAAAAAAAAAAAAECAwQFBv/EACYRAQACAgEEAQMFAAAAAAAAAAABAgMRBBIhMWEFFFGxMjNxocH/2gAMAwEAAhEDEQA/APR4AAAACqAAAAAIgAqgAAAAAAAAAACIAAAAAKoAACxG6CCoAAoAAAIgAAAqgCIAAAAAKoosQgbPM4ZpLavUWx1jfpw5ck/StLW/s8atXsz0w5dxarl/mfjGau9tNoM2LF7TbHbef02/VpzXmtJmPLbirE2iZ8PWExsjflp02mGmYbYlrmNMRUVABQARAAAAAAAAABVAAWGdYYw2VhjKw3YadVoe+/TfRxp/Sfjd5jvnrqJ+sRiiP+3o7QY+vLWPd9I8s6T7v6VZMe205NJntP59TlyW3bXqZddKapE/eYh8063H05bR7vCtDl+LY+nUXj3cVZux23WGrNXptMNcsWUpLa0IAoAIgAAAAAAAAAqiwiwgyhtp5aobaeUllDmeC4+vU44931Dp9NGHkaMG3jh07/WabvmXlqvXxDDSPNrRD6u1eGI4TmwV8RgtSP5dnH07vafX5dl7ax0j3+HyZx2u2ryfVwd/LnOPW31eT6uDv5bcH6IYcr9yWuWMspYuhyIAoAAAIgAoAIAAACqKggyhsrLVDOJRYds9PqRqOauF4Z8X1WOJ+nVD6vyR1Y7R84mHyn6Wfi564PH+oif03l9V1tvVo3EXmv3hsvaZrV8e8ct/G5o+Vpj93EWlyvMcTj4zrcc/5M96/paXETLZjjVYXNbd5SUEbGkAUAEQAAAAAAAAAVQAFWJYqg7P6daqNJzhw7NM7dOSdvr0zEPpfljjEa/S3rknbJiv0zEz5j4Pkrh2otpNdg1Fe048lbR+UvdfDuYMWi4h+DLEUzRFvz+DyvkKXreuSjv4tK5cdqT5erefcX2HOHGMUeK6zLt/NMuvS7F6h5Yzc48Ty1neL5erf6xDrj0sfekT6hxZO1pgRUZsABVAEQAAAAAAAAAVQABtrp81sNs1cOS2Ks7WyRSZrE+8+Gp7g9OqUx8pY6Wm1Ptb3vNq+e87fHtPaIcnL5P0+OL633dXE431F5rvXZ6gjs5iNfnvOO1bz+GsfHx2d213p3otVqcubFxS+Gclpt0Rp46Y3+Ubw8jS+n+DBwrVaX7/AEyZs0T05bYpjp7du28tE/Kcbp8/1LfX43PFpie0PWfE9ROq1uTLa3VM7bz8+2zxXesnpjxOO+PW6S8f7o/s8DL6fcdplilaYbxM7dUX2iP2b453Gt4vDRPC5Eeay6mOQ47wrPwTiWTQam+O+SlazNscztO8RPxj3ce6a2i0RaPEua1ZrMxPmABkgAiAAAAAAAAAAAAo9scj6iI5Y01Z8xFo/wCUvU7v/Kuo+z4JhpE/C39Zef8AJ06sMR7ep8TOs0/x/sO6feKxMd2+uqiPi6zOr2rWd22NX7vCnA+g6nZa6zaf8TOdfERvMw6z98nbywya2YrPdhHHNum+oVoycw2zRO/2mKs/pvH9nWXJ8x6idRxbNM+K7Vj/AN+bjH1XHrNcNY9PkuVMWz3mPuAN7QAIgAAAAAAAAAAAA7XwHP0cPx138RP9ZdUc3oM8VwxFZ7RGzm5VeqmndwL9GSZ9OwTm3p5/dnTPMVjeXERn7Mq6jt5efOJ7MZnL/ePdry6n8M93GzqPdqy6jt5Ixdy2fs4PiVuvXZrfOzxmzUz1Z8k/OzW9isarEPm8k7vMgDJiAAAAAAAIgAAAAAqjzNJk6Mc/V4bdhnarC8bhnjt0228+maZr5MWS0RPU8WL7MutpmjrjK8uczVky7w0TdhaxGMtmlovO97T7sVnzKOhwyACAAACgAgAAAAAKoAAzpPZgsJJDbEst+zXEsvgxmGyJJlJlJljuaSZYgM2AAAAiAAAAAAAAACqAALCCDKGfwa4Z79kWGMoSCIAyAAAAAAQAFAEQAAAVQAABBV3RUEAUQBQAAAAAAAAAAAAAQAAAAVUEABRAAAAAFAAAAAAABAAAF2TYFQAUQBUAABQAAAA2U3EAAEFAQUBBSOwHdU3QF7QgAAKACBssQu5Iuk2Nlg2EY7C+F8gxGXSkxsCbgAoAL8EBFQBUAAAAAFAjyCDJAQVQFhCABGUAEG0A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8" name="AutoShape 10" descr="data:image/jpeg;base64,/9j/4AAQSkZJRgABAQAAAQABAAD/2wBDAAkGBwgHBgkIBwgKCgkLDRYPDQwMDRsUFRAWIB0iIiAdHx8kKDQsJCYxJx8fLT0tMTU3Ojo6Iys/RD84QzQ5Ojf/2wBDAQoKCg0MDRoPDxo3JR8lNzc3Nzc3Nzc3Nzc3Nzc3Nzc3Nzc3Nzc3Nzc3Nzc3Nzc3Nzc3Nzc3Nzc3Nzc3Nzc3Nzf/wAARCAEUALcDASIAAhEBAxEB/8QAHAABAQACAgMAAAAAAAAAAAAAAAECAwUGBAcI/8QANBABAAIBAgUCAwYEBwAAAAAAAAECAwQRBQYSITEHYUFRcRMUIoGRoSSSscEyQmSCotHw/8QAGgEBAQADAQEAAAAAAAAAAAAAAAECAwQFBv/EACYRAQACAgEEAQMFAAAAAAAAAAABAgMRBBIhMWEFFFGxMjNxocH/2gAMAwEAAhEDEQA/APR4AAAACqAAAAAIgAqgAAAAAAAAAACIAAAAAKoAACxG6CCoAAoAAAIgAAAqgCIAAAAAKoosQgbPM4ZpLavUWx1jfpw5ck/StLW/s8atXsz0w5dxarl/mfjGau9tNoM2LF7TbHbef02/VpzXmtJmPLbirE2iZ8PWExsjflp02mGmYbYlrmNMRUVABQARAAAAAAAAABVAAWGdYYw2VhjKw3YadVoe+/TfRxp/Sfjd5jvnrqJ+sRiiP+3o7QY+vLWPd9I8s6T7v6VZMe205NJntP59TlyW3bXqZddKapE/eYh8063H05bR7vCtDl+LY+nUXj3cVZux23WGrNXptMNcsWUpLa0IAoAIgAAAAAAAAAqiwiwgyhtp5aobaeUllDmeC4+vU44931Dp9NGHkaMG3jh07/WabvmXlqvXxDDSPNrRD6u1eGI4TmwV8RgtSP5dnH07vafX5dl7ax0j3+HyZx2u2ryfVwd/LnOPW31eT6uDv5bcH6IYcr9yWuWMspYuhyIAoAAAIgAoAIAAACqKggyhsrLVDOJRYds9PqRqOauF4Z8X1WOJ+nVD6vyR1Y7R84mHyn6Wfi564PH+oif03l9V1tvVo3EXmv3hsvaZrV8e8ct/G5o+Vpj93EWlyvMcTj4zrcc/5M96/paXETLZjjVYXNbd5SUEbGkAUAEQAAAAAAAAAVQAFWJYqg7P6daqNJzhw7NM7dOSdvr0zEPpfljjEa/S3rknbJiv0zEz5j4Pkrh2otpNdg1Fe048lbR+UvdfDuYMWi4h+DLEUzRFvz+DyvkKXreuSjv4tK5cdqT5erefcX2HOHGMUeK6zLt/NMuvS7F6h5Yzc48Ty1neL5erf6xDrj0sfekT6hxZO1pgRUZsABVAEQAAAAAAAAAVQABtrp81sNs1cOS2Ks7WyRSZrE+8+Gp7g9OqUx8pY6Wm1Ptb3vNq+e87fHtPaIcnL5P0+OL633dXE431F5rvXZ6gjs5iNfnvOO1bz+GsfHx2d213p3otVqcubFxS+Gclpt0Rp46Y3+Ubw8jS+n+DBwrVaX7/AEyZs0T05bYpjp7du28tE/Kcbp8/1LfX43PFpie0PWfE9ROq1uTLa3VM7bz8+2zxXesnpjxOO+PW6S8f7o/s8DL6fcdplilaYbxM7dUX2iP2b453Gt4vDRPC5Eeay6mOQ47wrPwTiWTQam+O+SlazNscztO8RPxj3ce6a2i0RaPEua1ZrMxPmABkgAiAAAAAAAAAAAAo9scj6iI5Y01Z8xFo/wCUvU7v/Kuo+z4JhpE/C39Zef8AJ06sMR7ep8TOs0/x/sO6feKxMd2+uqiPi6zOr2rWd22NX7vCnA+g6nZa6zaf8TOdfERvMw6z98nbywya2YrPdhHHNum+oVoycw2zRO/2mKs/pvH9nWXJ8x6idRxbNM+K7Vj/AN+bjH1XHrNcNY9PkuVMWz3mPuAN7QAIgAAAAAAAAAAAA7XwHP0cPx138RP9ZdUc3oM8VwxFZ7RGzm5VeqmndwL9GSZ9OwTm3p5/dnTPMVjeXERn7Mq6jt5efOJ7MZnL/ePdry6n8M93GzqPdqy6jt5Ixdy2fs4PiVuvXZrfOzxmzUz1Z8k/OzW9isarEPm8k7vMgDJiAAAAAAAIgAAAAAqjzNJk6Mc/V4bdhnarC8bhnjt0228+maZr5MWS0RPU8WL7MutpmjrjK8uczVky7w0TdhaxGMtmlovO97T7sVnzKOhwyACAAACgAgAAAAAKoAAzpPZgsJJDbEst+zXEsvgxmGyJJlJlJljuaSZYgM2AAAAiAAAAAAAAACqAALCCDKGfwa4Z79kWGMoSCIAyAAAAAAQAFAEQAAAVQAABBV3RUEAUQBQAAAAAAAAAAAAAQAAAAVUEABRAAAAAFAAAAAAABAAAF2TYFQAUQBUAABQAAAA2U3EAAEFAQUBBSOwHdU3QF7QgAAKACBssQu5Iuk2Nlg2EY7C+F8gxGXSkxsCbgAoAL8EBFQBUAAAAAFAjyCDJAQVQFhCABGUAEG0A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0" name="AutoShape 12" descr="data:image/jpeg;base64,/9j/4AAQSkZJRgABAQAAAQABAAD/2wBDAAkGBwgHBgkIBwgKCgkLDRYPDQwMDRsUFRAWIB0iIiAdHx8kKDQsJCYxJx8fLT0tMTU3Ojo6Iys/RD84QzQ5Ojf/2wBDAQoKCg0MDRoPDxo3JR8lNzc3Nzc3Nzc3Nzc3Nzc3Nzc3Nzc3Nzc3Nzc3Nzc3Nzc3Nzc3Nzc3Nzc3Nzc3Nzc3Nzf/wAARCAEUALcDASIAAhEBAxEB/8QAHAABAQACAgMAAAAAAAAAAAAAAAECAwUGBAcI/8QANBABAAIBAgUCAwYEBwAAAAAAAAECAwQRBQYSITEHYUFRcRMUIoGRoSSSscEyQmSCotHw/8QAGgEBAQADAQEAAAAAAAAAAAAAAAECAwQFBv/EACYRAQACAgEEAQMFAAAAAAAAAAABAgMRBBIhMWEFFFGxMjNxocH/2gAMAwEAAhEDEQA/APR4AAAACqAAAAAIgAqgAAAAAAAAAACIAAAAAKoAACxG6CCoAAoAAAIgAAAqgCIAAAAAKoosQgbPM4ZpLavUWx1jfpw5ck/StLW/s8atXsz0w5dxarl/mfjGau9tNoM2LF7TbHbef02/VpzXmtJmPLbirE2iZ8PWExsjflp02mGmYbYlrmNMRUVABQARAAAAAAAAABVAAWGdYYw2VhjKw3YadVoe+/TfRxp/Sfjd5jvnrqJ+sRiiP+3o7QY+vLWPd9I8s6T7v6VZMe205NJntP59TlyW3bXqZddKapE/eYh8063H05bR7vCtDl+LY+nUXj3cVZux23WGrNXptMNcsWUpLa0IAoAIgAAAAAAAAAqiwiwgyhtp5aobaeUllDmeC4+vU44931Dp9NGHkaMG3jh07/WabvmXlqvXxDDSPNrRD6u1eGI4TmwV8RgtSP5dnH07vafX5dl7ax0j3+HyZx2u2ryfVwd/LnOPW31eT6uDv5bcH6IYcr9yWuWMspYuhyIAoAAAIgAoAIAAACqKggyhsrLVDOJRYds9PqRqOauF4Z8X1WOJ+nVD6vyR1Y7R84mHyn6Wfi564PH+oif03l9V1tvVo3EXmv3hsvaZrV8e8ct/G5o+Vpj93EWlyvMcTj4zrcc/5M96/paXETLZjjVYXNbd5SUEbGkAUAEQAAAAAAAAAVQAFWJYqg7P6daqNJzhw7NM7dOSdvr0zEPpfljjEa/S3rknbJiv0zEz5j4Pkrh2otpNdg1Fe048lbR+UvdfDuYMWi4h+DLEUzRFvz+DyvkKXreuSjv4tK5cdqT5erefcX2HOHGMUeK6zLt/NMuvS7F6h5Yzc48Ty1neL5erf6xDrj0sfekT6hxZO1pgRUZsABVAEQAAAAAAAAAVQABtrp81sNs1cOS2Ks7WyRSZrE+8+Gp7g9OqUx8pY6Wm1Ptb3vNq+e87fHtPaIcnL5P0+OL633dXE431F5rvXZ6gjs5iNfnvOO1bz+GsfHx2d213p3otVqcubFxS+Gclpt0Rp46Y3+Ubw8jS+n+DBwrVaX7/AEyZs0T05bYpjp7du28tE/Kcbp8/1LfX43PFpie0PWfE9ROq1uTLa3VM7bz8+2zxXesnpjxOO+PW6S8f7o/s8DL6fcdplilaYbxM7dUX2iP2b453Gt4vDRPC5Eeay6mOQ47wrPwTiWTQam+O+SlazNscztO8RPxj3ce6a2i0RaPEua1ZrMxPmABkgAiAAAAAAAAAAAAo9scj6iI5Y01Z8xFo/wCUvU7v/Kuo+z4JhpE/C39Zef8AJ06sMR7ep8TOs0/x/sO6feKxMd2+uqiPi6zOr2rWd22NX7vCnA+g6nZa6zaf8TOdfERvMw6z98nbywya2YrPdhHHNum+oVoycw2zRO/2mKs/pvH9nWXJ8x6idRxbNM+K7Vj/AN+bjH1XHrNcNY9PkuVMWz3mPuAN7QAIgAAAAAAAAAAAA7XwHP0cPx138RP9ZdUc3oM8VwxFZ7RGzm5VeqmndwL9GSZ9OwTm3p5/dnTPMVjeXERn7Mq6jt5efOJ7MZnL/ePdry6n8M93GzqPdqy6jt5Ixdy2fs4PiVuvXZrfOzxmzUz1Z8k/OzW9isarEPm8k7vMgDJiAAAAAAAIgAAAAAqjzNJk6Mc/V4bdhnarC8bhnjt0228+maZr5MWS0RPU8WL7MutpmjrjK8uczVky7w0TdhaxGMtmlovO97T7sVnzKOhwyACAAACgAgAAAAAKoAAzpPZgsJJDbEst+zXEsvgxmGyJJlJlJljuaSZYgM2AAAAiAAAAAAAAACqAALCCDKGfwa4Z79kWGMoSCIAyAAAAAAQAFAEQAAAVQAABBV3RUEAUQBQAAAAAAAAAAAAAQAAAAVUEABRAAAAAFAAAAAAABAAAF2TYFQAUQBUAABQAAAA2U3EAAEFAQUBBSOwHdU3QF7QgAAKACBssQu5Iuk2Nlg2EY7C+F8gxGXSkxsCbgAoAL8EBFQBUAAAAAFAjyCDJAQVQFhCABGUAEG0A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2" name="AutoShape 14" descr="data:image/jpeg;base64,/9j/4AAQSkZJRgABAQAAAQABAAD/2wBDAAkGBwgHBgkIBwgKCgkLDRYPDQwMDRsUFRAWIB0iIiAdHx8kKDQsJCYxJx8fLT0tMTU3Ojo6Iys/RD84QzQ5Ojf/2wBDAQoKCg0MDRoPDxo3JR8lNzc3Nzc3Nzc3Nzc3Nzc3Nzc3Nzc3Nzc3Nzc3Nzc3Nzc3Nzc3Nzc3Nzc3Nzc3Nzc3Nzf/wAARCAEUALcDASIAAhEBAxEB/8QAHAABAQACAgMAAAAAAAAAAAAAAAECAwUGBAcI/8QANBABAAIBAgUCAwYEBwAAAAAAAAECAwQRBQYSITEHYUFRcRMUIoGRoSSSscEyQmSCotHw/8QAGgEBAQADAQEAAAAAAAAAAAAAAAECAwQFBv/EACYRAQACAgEEAQMFAAAAAAAAAAABAgMRBBIhMWEFFFGxMjNxocH/2gAMAwEAAhEDEQA/APR4AAAACqAAAAAIgAqgAAAAAAAAAACIAAAAAKoAACxG6CCoAAoAAAIgAAAqgCIAAAAAKoosQgbPM4ZpLavUWx1jfpw5ck/StLW/s8atXsz0w5dxarl/mfjGau9tNoM2LF7TbHbef02/VpzXmtJmPLbirE2iZ8PWExsjflp02mGmYbYlrmNMRUVABQARAAAAAAAAABVAAWGdYYw2VhjKw3YadVoe+/TfRxp/Sfjd5jvnrqJ+sRiiP+3o7QY+vLWPd9I8s6T7v6VZMe205NJntP59TlyW3bXqZddKapE/eYh8063H05bR7vCtDl+LY+nUXj3cVZux23WGrNXptMNcsWUpLa0IAoAIgAAAAAAAAAqiwiwgyhtp5aobaeUllDmeC4+vU44931Dp9NGHkaMG3jh07/WabvmXlqvXxDDSPNrRD6u1eGI4TmwV8RgtSP5dnH07vafX5dl7ax0j3+HyZx2u2ryfVwd/LnOPW31eT6uDv5bcH6IYcr9yWuWMspYuhyIAoAAAIgAoAIAAACqKggyhsrLVDOJRYds9PqRqOauF4Z8X1WOJ+nVD6vyR1Y7R84mHyn6Wfi564PH+oif03l9V1tvVo3EXmv3hsvaZrV8e8ct/G5o+Vpj93EWlyvMcTj4zrcc/5M96/paXETLZjjVYXNbd5SUEbGkAUAEQAAAAAAAAAVQAFWJYqg7P6daqNJzhw7NM7dOSdvr0zEPpfljjEa/S3rknbJiv0zEz5j4Pkrh2otpNdg1Fe048lbR+UvdfDuYMWi4h+DLEUzRFvz+DyvkKXreuSjv4tK5cdqT5erefcX2HOHGMUeK6zLt/NMuvS7F6h5Yzc48Ty1neL5erf6xDrj0sfekT6hxZO1pgRUZsABVAEQAAAAAAAAAVQABtrp81sNs1cOS2Ks7WyRSZrE+8+Gp7g9OqUx8pY6Wm1Ptb3vNq+e87fHtPaIcnL5P0+OL633dXE431F5rvXZ6gjs5iNfnvOO1bz+GsfHx2d213p3otVqcubFxS+Gclpt0Rp46Y3+Ubw8jS+n+DBwrVaX7/AEyZs0T05bYpjp7du28tE/Kcbp8/1LfX43PFpie0PWfE9ROq1uTLa3VM7bz8+2zxXesnpjxOO+PW6S8f7o/s8DL6fcdplilaYbxM7dUX2iP2b453Gt4vDRPC5Eeay6mOQ47wrPwTiWTQam+O+SlazNscztO8RPxj3ce6a2i0RaPEua1ZrMxPmABkgAiAAAAAAAAAAAAo9scj6iI5Y01Z8xFo/wCUvU7v/Kuo+z4JhpE/C39Zef8AJ06sMR7ep8TOs0/x/sO6feKxMd2+uqiPi6zOr2rWd22NX7vCnA+g6nZa6zaf8TOdfERvMw6z98nbywya2YrPdhHHNum+oVoycw2zRO/2mKs/pvH9nWXJ8x6idRxbNM+K7Vj/AN+bjH1XHrNcNY9PkuVMWz3mPuAN7QAIgAAAAAAAAAAAA7XwHP0cPx138RP9ZdUc3oM8VwxFZ7RGzm5VeqmndwL9GSZ9OwTm3p5/dnTPMVjeXERn7Mq6jt5efOJ7MZnL/ePdry6n8M93GzqPdqy6jt5Ixdy2fs4PiVuvXZrfOzxmzUz1Z8k/OzW9isarEPm8k7vMgDJiAAAAAAAIgAAAAAqjzNJk6Mc/V4bdhnarC8bhnjt0228+maZr5MWS0RPU8WL7MutpmjrjK8uczVky7w0TdhaxGMtmlovO97T7sVnzKOhwyACAAACgAgAAAAAKoAAzpPZgsJJDbEst+zXEsvgxmGyJJlJlJljuaSZYgM2AAAAiAAAAAAAAACqAALCCDKGfwa4Z79kWGMoSCIAyAAAAAAQAFAEQAAAVQAABBV3RUEAUQBQAAAAAAAAAAAAAQAAAAVUEABRAAAAAFAAAAAAABAAAF2TYFQAUQBUAABQAAAA2U3EAAEFAQUBBSOwHdU3QF7QgAAKACBssQu5Iuk2Nlg2EY7C+F8gxGXSkxsCbgAoAL8EBFQBUAAAAAFAjyCDJAQVQFhCABGUAEG0A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6" name="AutoShape 18" descr="data:image/jpeg;base64,/9j/4AAQSkZJRgABAQAAAQABAAD/2wCEAAkGBhQSEBQUEhQUFBQUFRQUFBUUFBQUFBQUFBQVFBQUFBQXHCYeFxkkGRQUHy8gIycpLCwsFR4xNTAqNSYrLCkBCQoKDgwOGg8PGiwcHBwpLCksLCwpKSksLCksLCwsLCksKSkpLCwsKSkpLCwsLCwsLCwpLCwsKSwsKSwsLCwsKf/AABEIAL4BCQMBIgACEQEDEQH/xAAbAAABBQEBAAAAAAAAAAAAAAACAAEDBAUGB//EADsQAAICAQIDBAYIBAcBAAAAAAABAgMRBBIFIVETMUFhBiJxgZGhFDJCUrHB0fAHM0NyU2KCkqKy8RX/xAAZAQADAQEBAAAAAAAAAAAAAAAAAQIDBAX/xAAiEQEBAAMAAgIDAAMAAAAAAAAAAQIREgMhMUETIlEEMmH/2gAMAwEAAhEDEQA/APL0hxCwd2mJDpCwOgBh0h0h0gBDpDodACFgfA+BpJIfaOhJAYMD4CwLAxsOBKIWB8CMOBg8CwIBSFgfA+BgOBYCwLAAOBYCwLAaAdo2AhCAcDBYGaABwILA2BGYQsCAGFgcbAtGiwIdILBSQ4HwFgWABJDodIJRAg4CSHwEkOEZIJIJRC2DANotpLsFsAkeBsEu0baBgwLAewW0BsGBYD2i2gEeB8B7RYA9g2iwHgWB6MG0YPAzQgjwLAWBYDQAILaNgkBFgLAzAw4GwHgZgANCCFtEaIJISHGg2AkhKISQAyQSQ6QSiBGUQoxHUSSMBkaMQ1AKMSRQGAKI+wnhTk1+H+i19v1YNLq+RcxtRcpGDsGdZ3NH8NrX9aSXsRM/4Zy++/gg4T+XFwGwZxOz1X8O7Y/Vkn7V+j/IxdZ6N3V53QbS8YrK/ULhTnkxv2xdgtpO6xnEhrEO0Wwl2i2jCHYLYS7BtowhcRsErQLiBo2gcEjQ2CTRiwG0M0SAMZoLAsCMGBmSNAtAA4EO0LAhtHgJIdRDUSiCohYCSHUQAVENRHSDUQSGMSWMR1EmhAcKmhWb3APRWzUv1ViPjJ93u6mh6HeiD1Et801Wv+T6Ly8z1jQ8PjXFRjFJJckissphPbP3l6jn+Ceg9NKT27pdZc/kdFXo0u5F2FRKqzmy89rXHwxSWmE9MX9gnAz/ACVf4ozJ6Yq38PTXcbTqI50mmPmsZ5eCV55x/wBCYWZlBbZdVy+PU894hwqdMtsl7/BnvlunMDjno/C6OGjqxzmbDWXj/wCx4q4jbTb43wGVEnybjnCfTyZlOAWaum+NmU3EGwbYTbBtgK0hcQHAsOAEoiNXaBcSxKIDiTQhcQcE20ZxJtNDgZxJXAZxJ2aLAzJGhsBsAwLAWBbQ2A4CSHUQ9pSQ7QlEJIPaLYCkHGI8YkkYjhFGJrcA4Q9RdGC7m8y8l4mfCB6X/Dfg+IO1rnLu8ki5/f4zyv8APt2HCuHquEYxWFFJL3GtCsjrWMFpI488rlW+GOoUYhJCSHM2hCEIAbALiGIArzqKl9JoyRBbAvHKyoyx3HL8Z4RGyLTXeeacb4C6ZcucfDqvJ/qey31GDxXhcbFiSTPQwymc9uH348vTyB1jbDquKeibi263y+6/1MK7Qyh9aLX78GLLGx045SqLgA4Ft1guoyuS5FN1gOBcdQLqIuS9KbgM4Fp1gusnY0quILiWnABwDYVnEbYWHABxHsldxFtJnEHaMtEohKJIoBKAFpGoBqJJGAagB6RxgSxgFGsljWEpaKirLSPaPRfTbaIpew8l4ZTm2C6yj+J7bwqrbBR6fMrO6wZ/Oel+qBOkBXEkON0kIQgBCEIAQhCAGZHNErZDZIAqXIz9REvXzKF8zs8Uri81jK1VZj6vSqWU0bOpmZtsjs+meDkuJcL2PK7mZ7pOxvryjj+MUyhc1DOJR3peHfiSXTmvmjk8uM+Y68MvqgdILpGepkoQm45hJ7d3SXRsePEY7mpJxa59eXXkc/tqCVJG6S/BKSzF5Q0qBdHpmyrAdZoSpInUPZaUXABwLkqiOVY9wlRwG2liVYHZjCRVBKouKgJacWxpUVIaqLa04a04bCpGoljUWo0EkaA2NH4XDFsP7o/iexaOXceSaevDT6NP4HrHC7N1cX1SNLd4MrNZ7a8GGR1khytyEIQAhCEAIQhADMr3RLJHNBCrJvZnX2GtqYGTqoHf4rLHD5JqsvVWmfZYWtVEzrWb5XUXjD7yjDSxs1+lhLun2sH7GotfMsQfMytVxFV6/SSf2HOb8OTxj/qcvl/1bYfLWXAl9C1WnfNxtucfJ1wjJNf7ZL3+RnavgMXLQ2Y/mKqu1d2XZFbZfHPwNbgfG6rKtW5S9bdZJZ/z1W5+eCe5R7DSWKSeZ6VJJ804uzuXw+Jw7sdOpXKw4PKm3URWWqoq1LrVLvx5rkTdkmsrufcdN9Bcde63jM9NJS6YWojn/imcj6O6lTpUfGv1X7Oe1/BNe4e78kOdJDKg1XSRypHsaZEqCGVBryoIZ0FdFpkypB7M0pUkfYj2WltacOOnL0ag1SGz0orTBR0xoRpDjSSemetOSRoL6oCVSDY0pRpO19FdXmva++PL3eBzSrRd4bqezmmu7ufsNMMvr+ozx29BrkSooaS/KTXiXIyM7NCXcSCEIRkIQgBCEIARHJhNkFswCvqGZWpL90jP1B3eKajj8nusjVxMy6s2L4FK6o1yqsJ6Zigc5xPQSstc13R9XPkubOrtr5DXcP21qC5ym8e995x+fPWo6PHjvdcVp9POumx/f7ve9v4EfELrFVTBZzFr3c+f5na6vh8XOEF3R9aX9sO74vLKb4ap2zbXKCx/rlza92fkc/TXljP0isjq52ZafYyi/wDVh/iUfQutq61Pu7OD9++WPzL92hWydj+3LEfYv/C36L6HCnb/AIjUI/2V5WffJz9yQrf4NNOVRHKotuJHIDU5VkU6y5JEM0AUp1EPZl2aIsDJpxrDVZPCJLGssldVBqstRqJFSOQKXZBdiXPo76MKGll0ZXKbVRVDuBeWhn91ksOGTf2Rzxl1B8F4o4PZL6r7n0fn5HUU35ObhwefT5mno9LZHk8Y9pdxmvdZ71fTajIPJnxvw8PkyxC4wuNi5ltYyOQKwLtCVJMjORE7COdw9FtJOZVtsAnfnuIbIN/aRrjh/WeWSO2wp2yDs0Mn/Va9nL8CP6FJf1n7+f4nVGFv2ryiV7kl3kuo0tn+Kv8AbH9DI1PDJyf835P9CuN/Z/kEr0pZfh3D/SlnfLkksRz08WvNlCfCLk01Y3ju5Z/Ejt0OobzLE+iksJe4wz/x8Lbla1x8uXxIuLVpKU39aXcv+sUVrrdtexP155y/b9aXzMvUaHVue7s4yx3Leox+GChdwfXzcnLZHdy9Vvkui6HFnjMb6rqxts9xrKhWyS/pV8kvvPxx5d3P2mipJJKOEkkklySS5JI5nRejF0PrTfxZpQ0E19pi/WfA91pStI5WFVVteLHcmGxpLKRDKZHKxkM7g2Ek7CLeRTtA7UYdbDWR6E0NbHocnDXE9euZ6Oq4+o6yOuj0RLHXrojloa4nr1o+aOo6iOu9nwJ46xnM160tVawfFpdYt9al9Q1dLqY9WqLlWoFzknvFd7SXmHGyRFXcWYSF7LrGnjORLW2PCRLFmWWX1ppJDxmx97HUhOSMlo5SZFOLJ3ICUypaV0rutgOh9SWVpFK41/Yv1D9HQ3ZIGV5DLUisqpYncI9AHGJVlqyGWs8ybjVyxdbRFOSKM9YQT1hncFdLlkkVbJlaerIJ6ozuB7TWSRUsYE9SVp3i4PaScitZMCd5XnePktpJzK8pgzuIJWhyNpJTA3/vkQStA7QfI2UdUTQ1Rjxv5ki1B6krz2zDVliGsMOOo8/30JYakcTXQV6st06o5uGpLFWr8ykV1VOpNCjUHJUa3zL9Gu8ytRFdfRaXqpo5XT8QNPT68yywR1Y6OsnhExqdb0L1Op6s5c8L9Ovx+WfC8oiaI4Wrw/EF2rzMdV09TRrCvOYVli6lOy1Y5G+GLl8mZWWlWzUEWou9xnXak6ccGHVq7PVFeerM6zU+ZWs1RXEazKtGesK89YZ89SQT1JNxjWZtKWsIZaszZagjlqDK4rmTRlqyKWqM6WoInqCOF9tCeqIJakoyvIpXi4h9r0tQRSuKUriN3C4h9LkrSKVpVdwDuDgdLDsA7QrStA7YOB0pK4JXFTcPvNNseV1Xhx1JQUx1MqUuWnHVkkNYZSmFGwfSbi3Ia0s1cQ/eTnFcyWGoZcyTcNuro4p+8mhp+LdWcRDVMsV61lzJncHoOn4svvLJf03GeeN36HnFfEmi1DijQ7ZWdwej18b7+fwJlxrwyeew4m2vYTR4m/xYuMaXNd5LiSfL88/Ir6nVx+9n2fmceuLP4+ZBZxR8w5kLmumu1y6soajXowJ8SIZa59/iV0rlr2a5FWerMqeqZG9QydtJGlLVkUtWZstQyH6QTtemq9WRvWGXK8HtydqjUerBeoMxWMZ2k+jaMtQA7zPdzyB2zD0ftflcN2qw5NtJYXqxcm2+7CT8ih2rJtNc8SSe1vGHjPWL5ZXhJk5bk9Kx+dUb19fWzxX8p96WX9rpzF9JhhvNmE8N9k2s8/Hd/ll8GTU3TWN0lJJxl9SUW3D6uWp92fe+7OCCxWShKLsj62ctVyzzbeP5nd6zWOjMO8musRLbiEs2KM2oxk6vVbbwue4LsH5EKpk9ilNYi4ZaqxOUa5KSi3v7lgX/ANFdH8hzLIr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8" name="AutoShape 20" descr="data:image/jpeg;base64,/9j/4AAQSkZJRgABAQAAAQABAAD/2wCEAAkGBhQSEBQUEhQUFBQUFRQUFBUUFBQUFBQUFBQVFBQUFBQXHCYeFxkkGRQUHy8gIycpLCwsFR4xNTAqNSYrLCkBCQoKDgwOGg8PGiwcHBwpLCksLCwpKSksLCksLCwsLCksKSkpLCwsKSkpLCwsLCwsLCwpLCwsKSwsKSwsLCwsKf/AABEIAL4BCQMBIgACEQEDEQH/xAAbAAABBQEBAAAAAAAAAAAAAAACAAEDBAUGB//EADsQAAICAQIDBAYIBAcBAAAAAAABAgMRBBIFIVETMUFhBiJxgZGhFDJCUrHB0fAHM0NyU2KCkqKy8RX/xAAZAQADAQEBAAAAAAAAAAAAAAAAAQIDBAX/xAAiEQEBAAMAAgIDAAMAAAAAAAAAAQIREgMhMUETIlEEMmH/2gAMAwEAAhEDEQA/APL0hxCwd2mJDpCwOgBh0h0h0gBDpDodACFgfA+BpJIfaOhJAYMD4CwLAxsOBKIWB8CMOBg8CwIBSFgfA+BgOBYCwLAAOBYCwLAaAdo2AhCAcDBYGaABwILA2BGYQsCAGFgcbAtGiwIdILBSQ4HwFgWABJDodIJRAg4CSHwEkOEZIJIJRC2DANotpLsFsAkeBsEu0baBgwLAewW0BsGBYD2i2gEeB8B7RYA9g2iwHgWB6MG0YPAzQgjwLAWBYDQAILaNgkBFgLAzAw4GwHgZgANCCFtEaIJISHGg2AkhKISQAyQSQ6QSiBGUQoxHUSSMBkaMQ1AKMSRQGAKI+wnhTk1+H+i19v1YNLq+RcxtRcpGDsGdZ3NH8NrX9aSXsRM/4Zy++/gg4T+XFwGwZxOz1X8O7Y/Vkn7V+j/IxdZ6N3V53QbS8YrK/ULhTnkxv2xdgtpO6xnEhrEO0Wwl2i2jCHYLYS7BtowhcRsErQLiBo2gcEjQ2CTRiwG0M0SAMZoLAsCMGBmSNAtAA4EO0LAhtHgJIdRDUSiCohYCSHUQAVENRHSDUQSGMSWMR1EmhAcKmhWb3APRWzUv1ViPjJ93u6mh6HeiD1Et801Wv+T6Ly8z1jQ8PjXFRjFJJckissphPbP3l6jn+Ceg9NKT27pdZc/kdFXo0u5F2FRKqzmy89rXHwxSWmE9MX9gnAz/ACVf4ozJ6Yq38PTXcbTqI50mmPmsZ5eCV55x/wBCYWZlBbZdVy+PU894hwqdMtsl7/BnvlunMDjno/C6OGjqxzmbDWXj/wCx4q4jbTb43wGVEnybjnCfTyZlOAWaum+NmU3EGwbYTbBtgK0hcQHAsOAEoiNXaBcSxKIDiTQhcQcE20ZxJtNDgZxJXAZxJ2aLAzJGhsBsAwLAWBbQ2A4CSHUQ9pSQ7QlEJIPaLYCkHGI8YkkYjhFGJrcA4Q9RdGC7m8y8l4mfCB6X/Dfg+IO1rnLu8ki5/f4zyv8APt2HCuHquEYxWFFJL3GtCsjrWMFpI488rlW+GOoUYhJCSHM2hCEIAbALiGIArzqKl9JoyRBbAvHKyoyx3HL8Z4RGyLTXeeacb4C6ZcucfDqvJ/qey31GDxXhcbFiSTPQwymc9uH348vTyB1jbDquKeibi263y+6/1MK7Qyh9aLX78GLLGx045SqLgA4Ft1guoyuS5FN1gOBcdQLqIuS9KbgM4Fp1gusnY0quILiWnABwDYVnEbYWHABxHsldxFtJnEHaMtEohKJIoBKAFpGoBqJJGAagB6RxgSxgFGsljWEpaKirLSPaPRfTbaIpew8l4ZTm2C6yj+J7bwqrbBR6fMrO6wZ/Oel+qBOkBXEkON0kIQgBCEIAQhCAGZHNErZDZIAqXIz9REvXzKF8zs8Uri81jK1VZj6vSqWU0bOpmZtsjs+meDkuJcL2PK7mZ7pOxvryjj+MUyhc1DOJR3peHfiSXTmvmjk8uM+Y68MvqgdILpGepkoQm45hJ7d3SXRsePEY7mpJxa59eXXkc/tqCVJG6S/BKSzF5Q0qBdHpmyrAdZoSpInUPZaUXABwLkqiOVY9wlRwG2liVYHZjCRVBKouKgJacWxpUVIaqLa04a04bCpGoljUWo0EkaA2NH4XDFsP7o/iexaOXceSaevDT6NP4HrHC7N1cX1SNLd4MrNZ7a8GGR1khytyEIQAhCEAIQhADMr3RLJHNBCrJvZnX2GtqYGTqoHf4rLHD5JqsvVWmfZYWtVEzrWb5XUXjD7yjDSxs1+lhLun2sH7GotfMsQfMytVxFV6/SSf2HOb8OTxj/qcvl/1bYfLWXAl9C1WnfNxtucfJ1wjJNf7ZL3+RnavgMXLQ2Y/mKqu1d2XZFbZfHPwNbgfG6rKtW5S9bdZJZ/z1W5+eCe5R7DSWKSeZ6VJJ804uzuXw+Jw7sdOpXKw4PKm3URWWqoq1LrVLvx5rkTdkmsrufcdN9Bcde63jM9NJS6YWojn/imcj6O6lTpUfGv1X7Oe1/BNe4e78kOdJDKg1XSRypHsaZEqCGVBryoIZ0FdFpkypB7M0pUkfYj2WltacOOnL0ag1SGz0orTBR0xoRpDjSSemetOSRoL6oCVSDY0pRpO19FdXmva++PL3eBzSrRd4bqezmmu7ufsNMMvr+ozx29BrkSooaS/KTXiXIyM7NCXcSCEIRkIQgBCEIARHJhNkFswCvqGZWpL90jP1B3eKajj8nusjVxMy6s2L4FK6o1yqsJ6Zigc5xPQSstc13R9XPkubOrtr5DXcP21qC5ym8e995x+fPWo6PHjvdcVp9POumx/f7ve9v4EfELrFVTBZzFr3c+f5na6vh8XOEF3R9aX9sO74vLKb4ap2zbXKCx/rlza92fkc/TXljP0isjq52ZafYyi/wDVh/iUfQutq61Pu7OD9++WPzL92hWydj+3LEfYv/C36L6HCnb/AIjUI/2V5WffJz9yQrf4NNOVRHKotuJHIDU5VkU6y5JEM0AUp1EPZl2aIsDJpxrDVZPCJLGssldVBqstRqJFSOQKXZBdiXPo76MKGll0ZXKbVRVDuBeWhn91ksOGTf2Rzxl1B8F4o4PZL6r7n0fn5HUU35ObhwefT5mno9LZHk8Y9pdxmvdZ71fTajIPJnxvw8PkyxC4wuNi5ltYyOQKwLtCVJMjORE7COdw9FtJOZVtsAnfnuIbIN/aRrjh/WeWSO2wp2yDs0Mn/Va9nL8CP6FJf1n7+f4nVGFv2ryiV7kl3kuo0tn+Kv8AbH9DI1PDJyf835P9CuN/Z/kEr0pZfh3D/SlnfLkksRz08WvNlCfCLk01Y3ju5Z/Ejt0OobzLE+iksJe4wz/x8Lbla1x8uXxIuLVpKU39aXcv+sUVrrdtexP155y/b9aXzMvUaHVue7s4yx3Leox+GChdwfXzcnLZHdy9Vvkui6HFnjMb6rqxts9xrKhWyS/pV8kvvPxx5d3P2mipJJKOEkkklySS5JI5nRejF0PrTfxZpQ0E19pi/WfA91pStI5WFVVteLHcmGxpLKRDKZHKxkM7g2Ek7CLeRTtA7UYdbDWR6E0NbHocnDXE9euZ6Oq4+o6yOuj0RLHXrojloa4nr1o+aOo6iOu9nwJ46xnM160tVawfFpdYt9al9Q1dLqY9WqLlWoFzknvFd7SXmHGyRFXcWYSF7LrGnjORLW2PCRLFmWWX1ppJDxmx97HUhOSMlo5SZFOLJ3ICUypaV0rutgOh9SWVpFK41/Yv1D9HQ3ZIGV5DLUisqpYncI9AHGJVlqyGWs8ybjVyxdbRFOSKM9YQT1hncFdLlkkVbJlaerIJ6ozuB7TWSRUsYE9SVp3i4PaScitZMCd5XnePktpJzK8pgzuIJWhyNpJTA3/vkQStA7QfI2UdUTQ1Rjxv5ki1B6krz2zDVliGsMOOo8/30JYakcTXQV6st06o5uGpLFWr8ykV1VOpNCjUHJUa3zL9Gu8ytRFdfRaXqpo5XT8QNPT68yywR1Y6OsnhExqdb0L1Op6s5c8L9Ovx+WfC8oiaI4Wrw/EF2rzMdV09TRrCvOYVli6lOy1Y5G+GLl8mZWWlWzUEWou9xnXak6ccGHVq7PVFeerM6zU+ZWs1RXEazKtGesK89YZ89SQT1JNxjWZtKWsIZaszZagjlqDK4rmTRlqyKWqM6WoInqCOF9tCeqIJakoyvIpXi4h9r0tQRSuKUriN3C4h9LkrSKVpVdwDuDgdLDsA7QrStA7YOB0pK4JXFTcPvNNseV1Xhx1JQUx1MqUuWnHVkkNYZSmFGwfSbi3Ia0s1cQ/eTnFcyWGoZcyTcNuro4p+8mhp+LdWcRDVMsV61lzJncHoOn4svvLJf03GeeN36HnFfEmi1DijQ7ZWdwej18b7+fwJlxrwyeew4m2vYTR4m/xYuMaXNd5LiSfL88/Ir6nVx+9n2fmceuLP4+ZBZxR8w5kLmumu1y6soajXowJ8SIZa59/iV0rlr2a5FWerMqeqZG9QydtJGlLVkUtWZstQyH6QTtemq9WRvWGXK8HtydqjUerBeoMxWMZ2k+jaMtQA7zPdzyB2zD0ftflcN2qw5NtJYXqxcm2+7CT8ih2rJtNc8SSe1vGHjPWL5ZXhJk5bk9Kx+dUb19fWzxX8p96WX9rpzF9JhhvNmE8N9k2s8/Hd/ll8GTU3TWN0lJJxl9SUW3D6uWp92fe+7OCCxWShKLsj62ctVyzzbeP5nd6zWOjMO8musRLbiEs2KM2oxk6vVbbwue4LsH5EKpk9ilNYi4ZaqxOUa5KSi3v7lgX/ANFdH8hzLIr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Управляющая кнопка: возврат 19">
            <a:hlinkClick r:id="rId2" action="ppaction://hlinksldjump" highlightClick="1"/>
          </p:cNvPr>
          <p:cNvSpPr/>
          <p:nvPr/>
        </p:nvSpPr>
        <p:spPr>
          <a:xfrm rot="16200000">
            <a:off x="7704348" y="5337212"/>
            <a:ext cx="648072" cy="1728192"/>
          </a:xfrm>
          <a:prstGeom prst="actionButtonReturn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67544" y="764704"/>
            <a:ext cx="835292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Английский физик, основоположник учения об электромагнитном поле, Обнаружил химическое действие электрического тока, взаимосвязь между электричеством и магнетизмом, </a:t>
            </a:r>
          </a:p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магнетизмом и светом. </a:t>
            </a:r>
          </a:p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Открыл (1831) электромагнитную индукцию — явление, которое легло в основу электротехники. </a:t>
            </a:r>
          </a:p>
          <a:p>
            <a:pPr algn="ctr"/>
            <a:endParaRPr lang="ru-RU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Установил (1833-34) законы электролиза, названные его именем, </a:t>
            </a:r>
          </a:p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открыл пара- и диамагнетизм, вращение плоскости поляризации света в магнитном поле.</a:t>
            </a:r>
          </a:p>
          <a:p>
            <a:pPr algn="ctr"/>
            <a:endParaRPr lang="ru-RU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Ввел понятия электрического и магнитного поля, высказал идею </a:t>
            </a:r>
          </a:p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существования электромагнитных волн.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Управляющая кнопка: домой 13">
            <a:hlinkClick r:id="rId3" action="ppaction://hlinksldjump" highlightClick="1"/>
          </p:cNvPr>
          <p:cNvSpPr/>
          <p:nvPr/>
        </p:nvSpPr>
        <p:spPr>
          <a:xfrm>
            <a:off x="467544" y="5877272"/>
            <a:ext cx="1296144" cy="648072"/>
          </a:xfrm>
          <a:prstGeom prst="actionButtonHome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endParaRPr lang="ru-RU" dirty="0"/>
          </a:p>
        </p:txBody>
      </p:sp>
      <p:sp>
        <p:nvSpPr>
          <p:cNvPr id="2052" name="AutoShape 4" descr="data:image/jpeg;base64,/9j/4AAQSkZJRgABAQAAAQABAAD/2wBDAAkGBwgHBgkIBwgKCgkLDRYPDQwMDRsUFRAWIB0iIiAdHx8kKDQsJCYxJx8fLT0tMTU3Ojo6Iys/RD84QzQ5Ojf/2wBDAQoKCg0MDRoPDxo3JR8lNzc3Nzc3Nzc3Nzc3Nzc3Nzc3Nzc3Nzc3Nzc3Nzc3Nzc3Nzc3Nzc3Nzc3Nzc3Nzc3Nzf/wAARCAEUALcDASIAAhEBAxEB/8QAHAABAQACAgMAAAAAAAAAAAAAAAECAwUGBAcI/8QANBABAAIBAgUCAwYEBwAAAAAAAAECAwQRBQYSITEHYUFRcRMUIoGRoSSSscEyQmSCotHw/8QAGgEBAQADAQEAAAAAAAAAAAAAAAECAwQFBv/EACYRAQACAgEEAQMFAAAAAAAAAAABAgMRBBIhMWEFFFGxMjNxocH/2gAMAwEAAhEDEQA/APR4AAAACqAAAAAIgAqgAAAAAAAAAACIAAAAAKoAACxG6CCoAAoAAAIgAAAqgCIAAAAAKoosQgbPM4ZpLavUWx1jfpw5ck/StLW/s8atXsz0w5dxarl/mfjGau9tNoM2LF7TbHbef02/VpzXmtJmPLbirE2iZ8PWExsjflp02mGmYbYlrmNMRUVABQARAAAAAAAAABVAAWGdYYw2VhjKw3YadVoe+/TfRxp/Sfjd5jvnrqJ+sRiiP+3o7QY+vLWPd9I8s6T7v6VZMe205NJntP59TlyW3bXqZddKapE/eYh8063H05bR7vCtDl+LY+nUXj3cVZux23WGrNXptMNcsWUpLa0IAoAIgAAAAAAAAAqiwiwgyhtp5aobaeUllDmeC4+vU44931Dp9NGHkaMG3jh07/WabvmXlqvXxDDSPNrRD6u1eGI4TmwV8RgtSP5dnH07vafX5dl7ax0j3+HyZx2u2ryfVwd/LnOPW31eT6uDv5bcH6IYcr9yWuWMspYuhyIAoAAAIgAoAIAAACqKggyhsrLVDOJRYds9PqRqOauF4Z8X1WOJ+nVD6vyR1Y7R84mHyn6Wfi564PH+oif03l9V1tvVo3EXmv3hsvaZrV8e8ct/G5o+Vpj93EWlyvMcTj4zrcc/5M96/paXETLZjjVYXNbd5SUEbGkAUAEQAAAAAAAAAVQAFWJYqg7P6daqNJzhw7NM7dOSdvr0zEPpfljjEa/S3rknbJiv0zEz5j4Pkrh2otpNdg1Fe048lbR+UvdfDuYMWi4h+DLEUzRFvz+DyvkKXreuSjv4tK5cdqT5erefcX2HOHGMUeK6zLt/NMuvS7F6h5Yzc48Ty1neL5erf6xDrj0sfekT6hxZO1pgRUZsABVAEQAAAAAAAAAVQABtrp81sNs1cOS2Ks7WyRSZrE+8+Gp7g9OqUx8pY6Wm1Ptb3vNq+e87fHtPaIcnL5P0+OL633dXE431F5rvXZ6gjs5iNfnvOO1bz+GsfHx2d213p3otVqcubFxS+Gclpt0Rp46Y3+Ubw8jS+n+DBwrVaX7/AEyZs0T05bYpjp7du28tE/Kcbp8/1LfX43PFpie0PWfE9ROq1uTLa3VM7bz8+2zxXesnpjxOO+PW6S8f7o/s8DL6fcdplilaYbxM7dUX2iP2b453Gt4vDRPC5Eeay6mOQ47wrPwTiWTQam+O+SlazNscztO8RPxj3ce6a2i0RaPEua1ZrMxPmABkgAiAAAAAAAAAAAAo9scj6iI5Y01Z8xFo/wCUvU7v/Kuo+z4JhpE/C39Zef8AJ06sMR7ep8TOs0/x/sO6feKxMd2+uqiPi6zOr2rWd22NX7vCnA+g6nZa6zaf8TOdfERvMw6z98nbywya2YrPdhHHNum+oVoycw2zRO/2mKs/pvH9nWXJ8x6idRxbNM+K7Vj/AN+bjH1XHrNcNY9PkuVMWz3mPuAN7QAIgAAAAAAAAAAAA7XwHP0cPx138RP9ZdUc3oM8VwxFZ7RGzm5VeqmndwL9GSZ9OwTm3p5/dnTPMVjeXERn7Mq6jt5efOJ7MZnL/ePdry6n8M93GzqPdqy6jt5Ixdy2fs4PiVuvXZrfOzxmzUz1Z8k/OzW9isarEPm8k7vMgDJiAAAAAAAIgAAAAAqjzNJk6Mc/V4bdhnarC8bhnjt0228+maZr5MWS0RPU8WL7MutpmjrjK8uczVky7w0TdhaxGMtmlovO97T7sVnzKOhwyACAAACgAgAAAAAKoAAzpPZgsJJDbEst+zXEsvgxmGyJJlJlJljuaSZYgM2AAAAiAAAAAAAAACqAALCCDKGfwa4Z79kWGMoSCIAyAAAAAAQAFAEQAAAVQAABBV3RUEAUQBQAAAAAAAAAAAAAQAAAAVUEABRAAAAAFAAAAAAABAAAF2TYFQAUQBUAABQAAAA2U3EAAEFAQUBBSOwHdU3QF7QgAAKACBssQu5Iuk2Nlg2EY7C+F8gxGXSkxsCbgAoAL8EBFQBUAAAAAFAjyCDJAQVQFhCABGUAEG0A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data:image/jpeg;base64,/9j/4AAQSkZJRgABAQAAAQABAAD/2wBDAAkGBwgHBgkIBwgKCgkLDRYPDQwMDRsUFRAWIB0iIiAdHx8kKDQsJCYxJx8fLT0tMTU3Ojo6Iys/RD84QzQ5Ojf/2wBDAQoKCg0MDRoPDxo3JR8lNzc3Nzc3Nzc3Nzc3Nzc3Nzc3Nzc3Nzc3Nzc3Nzc3Nzc3Nzc3Nzc3Nzc3Nzc3Nzc3Nzf/wAARCAEUALcDASIAAhEBAxEB/8QAHAABAQACAgMAAAAAAAAAAAAAAAECAwUGBAcI/8QANBABAAIBAgUCAwYEBwAAAAAAAAECAwQRBQYSITEHYUFRcRMUIoGRoSSSscEyQmSCotHw/8QAGgEBAQADAQEAAAAAAAAAAAAAAAECAwQFBv/EACYRAQACAgEEAQMFAAAAAAAAAAABAgMRBBIhMWEFFFGxMjNxocH/2gAMAwEAAhEDEQA/APR4AAAACqAAAAAIgAqgAAAAAAAAAACIAAAAAKoAACxG6CCoAAoAAAIgAAAqgCIAAAAAKoosQgbPM4ZpLavUWx1jfpw5ck/StLW/s8atXsz0w5dxarl/mfjGau9tNoM2LF7TbHbef02/VpzXmtJmPLbirE2iZ8PWExsjflp02mGmYbYlrmNMRUVABQARAAAAAAAAABVAAWGdYYw2VhjKw3YadVoe+/TfRxp/Sfjd5jvnrqJ+sRiiP+3o7QY+vLWPd9I8s6T7v6VZMe205NJntP59TlyW3bXqZddKapE/eYh8063H05bR7vCtDl+LY+nUXj3cVZux23WGrNXptMNcsWUpLa0IAoAIgAAAAAAAAAqiwiwgyhtp5aobaeUllDmeC4+vU44931Dp9NGHkaMG3jh07/WabvmXlqvXxDDSPNrRD6u1eGI4TmwV8RgtSP5dnH07vafX5dl7ax0j3+HyZx2u2ryfVwd/LnOPW31eT6uDv5bcH6IYcr9yWuWMspYuhyIAoAAAIgAoAIAAACqKggyhsrLVDOJRYds9PqRqOauF4Z8X1WOJ+nVD6vyR1Y7R84mHyn6Wfi564PH+oif03l9V1tvVo3EXmv3hsvaZrV8e8ct/G5o+Vpj93EWlyvMcTj4zrcc/5M96/paXETLZjjVYXNbd5SUEbGkAUAEQAAAAAAAAAVQAFWJYqg7P6daqNJzhw7NM7dOSdvr0zEPpfljjEa/S3rknbJiv0zEz5j4Pkrh2otpNdg1Fe048lbR+UvdfDuYMWi4h+DLEUzRFvz+DyvkKXreuSjv4tK5cdqT5erefcX2HOHGMUeK6zLt/NMuvS7F6h5Yzc48Ty1neL5erf6xDrj0sfekT6hxZO1pgRUZsABVAEQAAAAAAAAAVQABtrp81sNs1cOS2Ks7WyRSZrE+8+Gp7g9OqUx8pY6Wm1Ptb3vNq+e87fHtPaIcnL5P0+OL633dXE431F5rvXZ6gjs5iNfnvOO1bz+GsfHx2d213p3otVqcubFxS+Gclpt0Rp46Y3+Ubw8jS+n+DBwrVaX7/AEyZs0T05bYpjp7du28tE/Kcbp8/1LfX43PFpie0PWfE9ROq1uTLa3VM7bz8+2zxXesnpjxOO+PW6S8f7o/s8DL6fcdplilaYbxM7dUX2iP2b453Gt4vDRPC5Eeay6mOQ47wrPwTiWTQam+O+SlazNscztO8RPxj3ce6a2i0RaPEua1ZrMxPmABkgAiAAAAAAAAAAAAo9scj6iI5Y01Z8xFo/wCUvU7v/Kuo+z4JhpE/C39Zef8AJ06sMR7ep8TOs0/x/sO6feKxMd2+uqiPi6zOr2rWd22NX7vCnA+g6nZa6zaf8TOdfERvMw6z98nbywya2YrPdhHHNum+oVoycw2zRO/2mKs/pvH9nWXJ8x6idRxbNM+K7Vj/AN+bjH1XHrNcNY9PkuVMWz3mPuAN7QAIgAAAAAAAAAAAA7XwHP0cPx138RP9ZdUc3oM8VwxFZ7RGzm5VeqmndwL9GSZ9OwTm3p5/dnTPMVjeXERn7Mq6jt5efOJ7MZnL/ePdry6n8M93GzqPdqy6jt5Ixdy2fs4PiVuvXZrfOzxmzUz1Z8k/OzW9isarEPm8k7vMgDJiAAAAAAAIgAAAAAqjzNJk6Mc/V4bdhnarC8bhnjt0228+maZr5MWS0RPU8WL7MutpmjrjK8uczVky7w0TdhaxGMtmlovO97T7sVnzKOhwyACAAACgAgAAAAAKoAAzpPZgsJJDbEst+zXEsvgxmGyJJlJlJljuaSZYgM2AAAAiAAAAAAAAACqAALCCDKGfwa4Z79kWGMoSCIAyAAAAAAQAFAEQAAAVQAABBV3RUEAUQBQAAAAAAAAAAAAAQAAAAVUEABRAAAAAFAAAAAAABAAAF2TYFQAUQBUAABQAAAA2U3EAAEFAQUBBSOwHdU3QF7QgAAKACBssQu5Iuk2Nlg2EY7C+F8gxGXSkxsCbgAoAL8EBFQBUAAAAAFAjyCDJAQVQFhCABGUAEG0A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6" name="AutoShape 8" descr="data:image/jpeg;base64,/9j/4AAQSkZJRgABAQAAAQABAAD/2wBDAAkGBwgHBgkIBwgKCgkLDRYPDQwMDRsUFRAWIB0iIiAdHx8kKDQsJCYxJx8fLT0tMTU3Ojo6Iys/RD84QzQ5Ojf/2wBDAQoKCg0MDRoPDxo3JR8lNzc3Nzc3Nzc3Nzc3Nzc3Nzc3Nzc3Nzc3Nzc3Nzc3Nzc3Nzc3Nzc3Nzc3Nzc3Nzc3Nzf/wAARCAEUALcDASIAAhEBAxEB/8QAHAABAQACAgMAAAAAAAAAAAAAAAECAwUGBAcI/8QANBABAAIBAgUCAwYEBwAAAAAAAAECAwQRBQYSITEHYUFRcRMUIoGRoSSSscEyQmSCotHw/8QAGgEBAQADAQEAAAAAAAAAAAAAAAECAwQFBv/EACYRAQACAgEEAQMFAAAAAAAAAAABAgMRBBIhMWEFFFGxMjNxocH/2gAMAwEAAhEDEQA/APR4AAAACqAAAAAIgAqgAAAAAAAAAACIAAAAAKoAACxG6CCoAAoAAAIgAAAqgCIAAAAAKoosQgbPM4ZpLavUWx1jfpw5ck/StLW/s8atXsz0w5dxarl/mfjGau9tNoM2LF7TbHbef02/VpzXmtJmPLbirE2iZ8PWExsjflp02mGmYbYlrmNMRUVABQARAAAAAAAAABVAAWGdYYw2VhjKw3YadVoe+/TfRxp/Sfjd5jvnrqJ+sRiiP+3o7QY+vLWPd9I8s6T7v6VZMe205NJntP59TlyW3bXqZddKapE/eYh8063H05bR7vCtDl+LY+nUXj3cVZux23WGrNXptMNcsWUpLa0IAoAIgAAAAAAAAAqiwiwgyhtp5aobaeUllDmeC4+vU44931Dp9NGHkaMG3jh07/WabvmXlqvXxDDSPNrRD6u1eGI4TmwV8RgtSP5dnH07vafX5dl7ax0j3+HyZx2u2ryfVwd/LnOPW31eT6uDv5bcH6IYcr9yWuWMspYuhyIAoAAAIgAoAIAAACqKggyhsrLVDOJRYds9PqRqOauF4Z8X1WOJ+nVD6vyR1Y7R84mHyn6Wfi564PH+oif03l9V1tvVo3EXmv3hsvaZrV8e8ct/G5o+Vpj93EWlyvMcTj4zrcc/5M96/paXETLZjjVYXNbd5SUEbGkAUAEQAAAAAAAAAVQAFWJYqg7P6daqNJzhw7NM7dOSdvr0zEPpfljjEa/S3rknbJiv0zEz5j4Pkrh2otpNdg1Fe048lbR+UvdfDuYMWi4h+DLEUzRFvz+DyvkKXreuSjv4tK5cdqT5erefcX2HOHGMUeK6zLt/NMuvS7F6h5Yzc48Ty1neL5erf6xDrj0sfekT6hxZO1pgRUZsABVAEQAAAAAAAAAVQABtrp81sNs1cOS2Ks7WyRSZrE+8+Gp7g9OqUx8pY6Wm1Ptb3vNq+e87fHtPaIcnL5P0+OL633dXE431F5rvXZ6gjs5iNfnvOO1bz+GsfHx2d213p3otVqcubFxS+Gclpt0Rp46Y3+Ubw8jS+n+DBwrVaX7/AEyZs0T05bYpjp7du28tE/Kcbp8/1LfX43PFpie0PWfE9ROq1uTLa3VM7bz8+2zxXesnpjxOO+PW6S8f7o/s8DL6fcdplilaYbxM7dUX2iP2b453Gt4vDRPC5Eeay6mOQ47wrPwTiWTQam+O+SlazNscztO8RPxj3ce6a2i0RaPEua1ZrMxPmABkgAiAAAAAAAAAAAAo9scj6iI5Y01Z8xFo/wCUvU7v/Kuo+z4JhpE/C39Zef8AJ06sMR7ep8TOs0/x/sO6feKxMd2+uqiPi6zOr2rWd22NX7vCnA+g6nZa6zaf8TOdfERvMw6z98nbywya2YrPdhHHNum+oVoycw2zRO/2mKs/pvH9nWXJ8x6idRxbNM+K7Vj/AN+bjH1XHrNcNY9PkuVMWz3mPuAN7QAIgAAAAAAAAAAAA7XwHP0cPx138RP9ZdUc3oM8VwxFZ7RGzm5VeqmndwL9GSZ9OwTm3p5/dnTPMVjeXERn7Mq6jt5efOJ7MZnL/ePdry6n8M93GzqPdqy6jt5Ixdy2fs4PiVuvXZrfOzxmzUz1Z8k/OzW9isarEPm8k7vMgDJiAAAAAAAIgAAAAAqjzNJk6Mc/V4bdhnarC8bhnjt0228+maZr5MWS0RPU8WL7MutpmjrjK8uczVky7w0TdhaxGMtmlovO97T7sVnzKOhwyACAAACgAgAAAAAKoAAzpPZgsJJDbEst+zXEsvgxmGyJJlJlJljuaSZYgM2AAAAiAAAAAAAAACqAALCCDKGfwa4Z79kWGMoSCIAyAAAAAAQAFAEQAAAVQAABBV3RUEAUQBQAAAAAAAAAAAAAQAAAAVUEABRAAAAAFAAAAAAABAAAF2TYFQAUQBUAABQAAAA2U3EAAEFAQUBBSOwHdU3QF7QgAAKACBssQu5Iuk2Nlg2EY7C+F8gxGXSkxsCbgAoAL8EBFQBUAAAAAFAjyCDJAQVQFhCABGUAEG0A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8" name="AutoShape 10" descr="data:image/jpeg;base64,/9j/4AAQSkZJRgABAQAAAQABAAD/2wBDAAkGBwgHBgkIBwgKCgkLDRYPDQwMDRsUFRAWIB0iIiAdHx8kKDQsJCYxJx8fLT0tMTU3Ojo6Iys/RD84QzQ5Ojf/2wBDAQoKCg0MDRoPDxo3JR8lNzc3Nzc3Nzc3Nzc3Nzc3Nzc3Nzc3Nzc3Nzc3Nzc3Nzc3Nzc3Nzc3Nzc3Nzc3Nzc3Nzf/wAARCAEUALcDASIAAhEBAxEB/8QAHAABAQACAgMAAAAAAAAAAAAAAAECAwUGBAcI/8QANBABAAIBAgUCAwYEBwAAAAAAAAECAwQRBQYSITEHYUFRcRMUIoGRoSSSscEyQmSCotHw/8QAGgEBAQADAQEAAAAAAAAAAAAAAAECAwQFBv/EACYRAQACAgEEAQMFAAAAAAAAAAABAgMRBBIhMWEFFFGxMjNxocH/2gAMAwEAAhEDEQA/APR4AAAACqAAAAAIgAqgAAAAAAAAAACIAAAAAKoAACxG6CCoAAoAAAIgAAAqgCIAAAAAKoosQgbPM4ZpLavUWx1jfpw5ck/StLW/s8atXsz0w5dxarl/mfjGau9tNoM2LF7TbHbef02/VpzXmtJmPLbirE2iZ8PWExsjflp02mGmYbYlrmNMRUVABQARAAAAAAAAABVAAWGdYYw2VhjKw3YadVoe+/TfRxp/Sfjd5jvnrqJ+sRiiP+3o7QY+vLWPd9I8s6T7v6VZMe205NJntP59TlyW3bXqZddKapE/eYh8063H05bR7vCtDl+LY+nUXj3cVZux23WGrNXptMNcsWUpLa0IAoAIgAAAAAAAAAqiwiwgyhtp5aobaeUllDmeC4+vU44931Dp9NGHkaMG3jh07/WabvmXlqvXxDDSPNrRD6u1eGI4TmwV8RgtSP5dnH07vafX5dl7ax0j3+HyZx2u2ryfVwd/LnOPW31eT6uDv5bcH6IYcr9yWuWMspYuhyIAoAAAIgAoAIAAACqKggyhsrLVDOJRYds9PqRqOauF4Z8X1WOJ+nVD6vyR1Y7R84mHyn6Wfi564PH+oif03l9V1tvVo3EXmv3hsvaZrV8e8ct/G5o+Vpj93EWlyvMcTj4zrcc/5M96/paXETLZjjVYXNbd5SUEbGkAUAEQAAAAAAAAAVQAFWJYqg7P6daqNJzhw7NM7dOSdvr0zEPpfljjEa/S3rknbJiv0zEz5j4Pkrh2otpNdg1Fe048lbR+UvdfDuYMWi4h+DLEUzRFvz+DyvkKXreuSjv4tK5cdqT5erefcX2HOHGMUeK6zLt/NMuvS7F6h5Yzc48Ty1neL5erf6xDrj0sfekT6hxZO1pgRUZsABVAEQAAAAAAAAAVQABtrp81sNs1cOS2Ks7WyRSZrE+8+Gp7g9OqUx8pY6Wm1Ptb3vNq+e87fHtPaIcnL5P0+OL633dXE431F5rvXZ6gjs5iNfnvOO1bz+GsfHx2d213p3otVqcubFxS+Gclpt0Rp46Y3+Ubw8jS+n+DBwrVaX7/AEyZs0T05bYpjp7du28tE/Kcbp8/1LfX43PFpie0PWfE9ROq1uTLa3VM7bz8+2zxXesnpjxOO+PW6S8f7o/s8DL6fcdplilaYbxM7dUX2iP2b453Gt4vDRPC5Eeay6mOQ47wrPwTiWTQam+O+SlazNscztO8RPxj3ce6a2i0RaPEua1ZrMxPmABkgAiAAAAAAAAAAAAo9scj6iI5Y01Z8xFo/wCUvU7v/Kuo+z4JhpE/C39Zef8AJ06sMR7ep8TOs0/x/sO6feKxMd2+uqiPi6zOr2rWd22NX7vCnA+g6nZa6zaf8TOdfERvMw6z98nbywya2YrPdhHHNum+oVoycw2zRO/2mKs/pvH9nWXJ8x6idRxbNM+K7Vj/AN+bjH1XHrNcNY9PkuVMWz3mPuAN7QAIgAAAAAAAAAAAA7XwHP0cPx138RP9ZdUc3oM8VwxFZ7RGzm5VeqmndwL9GSZ9OwTm3p5/dnTPMVjeXERn7Mq6jt5efOJ7MZnL/ePdry6n8M93GzqPdqy6jt5Ixdy2fs4PiVuvXZrfOzxmzUz1Z8k/OzW9isarEPm8k7vMgDJiAAAAAAAIgAAAAAqjzNJk6Mc/V4bdhnarC8bhnjt0228+maZr5MWS0RPU8WL7MutpmjrjK8uczVky7w0TdhaxGMtmlovO97T7sVnzKOhwyACAAACgAgAAAAAKoAAzpPZgsJJDbEst+zXEsvgxmGyJJlJlJljuaSZYgM2AAAAiAAAAAAAAACqAALCCDKGfwa4Z79kWGMoSCIAyAAAAAAQAFAEQAAAVQAABBV3RUEAUQBQAAAAAAAAAAAAAQAAAAVUEABRAAAAAFAAAAAAABAAAF2TYFQAUQBUAABQAAAA2U3EAAEFAQUBBSOwHdU3QF7QgAAKACBssQu5Iuk2Nlg2EY7C+F8gxGXSkxsCbgAoAL8EBFQBUAAAAAFAjyCDJAQVQFhCABGUAEG0A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0" name="AutoShape 12" descr="data:image/jpeg;base64,/9j/4AAQSkZJRgABAQAAAQABAAD/2wBDAAkGBwgHBgkIBwgKCgkLDRYPDQwMDRsUFRAWIB0iIiAdHx8kKDQsJCYxJx8fLT0tMTU3Ojo6Iys/RD84QzQ5Ojf/2wBDAQoKCg0MDRoPDxo3JR8lNzc3Nzc3Nzc3Nzc3Nzc3Nzc3Nzc3Nzc3Nzc3Nzc3Nzc3Nzc3Nzc3Nzc3Nzc3Nzc3Nzf/wAARCAEUALcDASIAAhEBAxEB/8QAHAABAQACAgMAAAAAAAAAAAAAAAECAwUGBAcI/8QANBABAAIBAgUCAwYEBwAAAAAAAAECAwQRBQYSITEHYUFRcRMUIoGRoSSSscEyQmSCotHw/8QAGgEBAQADAQEAAAAAAAAAAAAAAAECAwQFBv/EACYRAQACAgEEAQMFAAAAAAAAAAABAgMRBBIhMWEFFFGxMjNxocH/2gAMAwEAAhEDEQA/APR4AAAACqAAAAAIgAqgAAAAAAAAAACIAAAAAKoAACxG6CCoAAoAAAIgAAAqgCIAAAAAKoosQgbPM4ZpLavUWx1jfpw5ck/StLW/s8atXsz0w5dxarl/mfjGau9tNoM2LF7TbHbef02/VpzXmtJmPLbirE2iZ8PWExsjflp02mGmYbYlrmNMRUVABQARAAAAAAAAABVAAWGdYYw2VhjKw3YadVoe+/TfRxp/Sfjd5jvnrqJ+sRiiP+3o7QY+vLWPd9I8s6T7v6VZMe205NJntP59TlyW3bXqZddKapE/eYh8063H05bR7vCtDl+LY+nUXj3cVZux23WGrNXptMNcsWUpLa0IAoAIgAAAAAAAAAqiwiwgyhtp5aobaeUllDmeC4+vU44931Dp9NGHkaMG3jh07/WabvmXlqvXxDDSPNrRD6u1eGI4TmwV8RgtSP5dnH07vafX5dl7ax0j3+HyZx2u2ryfVwd/LnOPW31eT6uDv5bcH6IYcr9yWuWMspYuhyIAoAAAIgAoAIAAACqKggyhsrLVDOJRYds9PqRqOauF4Z8X1WOJ+nVD6vyR1Y7R84mHyn6Wfi564PH+oif03l9V1tvVo3EXmv3hsvaZrV8e8ct/G5o+Vpj93EWlyvMcTj4zrcc/5M96/paXETLZjjVYXNbd5SUEbGkAUAEQAAAAAAAAAVQAFWJYqg7P6daqNJzhw7NM7dOSdvr0zEPpfljjEa/S3rknbJiv0zEz5j4Pkrh2otpNdg1Fe048lbR+UvdfDuYMWi4h+DLEUzRFvz+DyvkKXreuSjv4tK5cdqT5erefcX2HOHGMUeK6zLt/NMuvS7F6h5Yzc48Ty1neL5erf6xDrj0sfekT6hxZO1pgRUZsABVAEQAAAAAAAAAVQABtrp81sNs1cOS2Ks7WyRSZrE+8+Gp7g9OqUx8pY6Wm1Ptb3vNq+e87fHtPaIcnL5P0+OL633dXE431F5rvXZ6gjs5iNfnvOO1bz+GsfHx2d213p3otVqcubFxS+Gclpt0Rp46Y3+Ubw8jS+n+DBwrVaX7/AEyZs0T05bYpjp7du28tE/Kcbp8/1LfX43PFpie0PWfE9ROq1uTLa3VM7bz8+2zxXesnpjxOO+PW6S8f7o/s8DL6fcdplilaYbxM7dUX2iP2b453Gt4vDRPC5Eeay6mOQ47wrPwTiWTQam+O+SlazNscztO8RPxj3ce6a2i0RaPEua1ZrMxPmABkgAiAAAAAAAAAAAAo9scj6iI5Y01Z8xFo/wCUvU7v/Kuo+z4JhpE/C39Zef8AJ06sMR7ep8TOs0/x/sO6feKxMd2+uqiPi6zOr2rWd22NX7vCnA+g6nZa6zaf8TOdfERvMw6z98nbywya2YrPdhHHNum+oVoycw2zRO/2mKs/pvH9nWXJ8x6idRxbNM+K7Vj/AN+bjH1XHrNcNY9PkuVMWz3mPuAN7QAIgAAAAAAAAAAAA7XwHP0cPx138RP9ZdUc3oM8VwxFZ7RGzm5VeqmndwL9GSZ9OwTm3p5/dnTPMVjeXERn7Mq6jt5efOJ7MZnL/ePdry6n8M93GzqPdqy6jt5Ixdy2fs4PiVuvXZrfOzxmzUz1Z8k/OzW9isarEPm8k7vMgDJiAAAAAAAIgAAAAAqjzNJk6Mc/V4bdhnarC8bhnjt0228+maZr5MWS0RPU8WL7MutpmjrjK8uczVky7w0TdhaxGMtmlovO97T7sVnzKOhwyACAAACgAgAAAAAKoAAzpPZgsJJDbEst+zXEsvgxmGyJJlJlJljuaSZYgM2AAAAiAAAAAAAAACqAALCCDKGfwa4Z79kWGMoSCIAyAAAAAAQAFAEQAAAVQAABBV3RUEAUQBQAAAAAAAAAAAAAQAAAAVUEABRAAAAAFAAAAAAABAAAF2TYFQAUQBUAABQAAAA2U3EAAEFAQUBBSOwHdU3QF7QgAAKACBssQu5Iuk2Nlg2EY7C+F8gxGXSkxsCbgAoAL8EBFQBUAAAAAFAjyCDJAQVQFhCABGUAEG0A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2" name="AutoShape 14" descr="data:image/jpeg;base64,/9j/4AAQSkZJRgABAQAAAQABAAD/2wBDAAkGBwgHBgkIBwgKCgkLDRYPDQwMDRsUFRAWIB0iIiAdHx8kKDQsJCYxJx8fLT0tMTU3Ojo6Iys/RD84QzQ5Ojf/2wBDAQoKCg0MDRoPDxo3JR8lNzc3Nzc3Nzc3Nzc3Nzc3Nzc3Nzc3Nzc3Nzc3Nzc3Nzc3Nzc3Nzc3Nzc3Nzc3Nzc3Nzf/wAARCAEUALcDASIAAhEBAxEB/8QAHAABAQACAgMAAAAAAAAAAAAAAAECAwUGBAcI/8QANBABAAIBAgUCAwYEBwAAAAAAAAECAwQRBQYSITEHYUFRcRMUIoGRoSSSscEyQmSCotHw/8QAGgEBAQADAQEAAAAAAAAAAAAAAAECAwQFBv/EACYRAQACAgEEAQMFAAAAAAAAAAABAgMRBBIhMWEFFFGxMjNxocH/2gAMAwEAAhEDEQA/APR4AAAACqAAAAAIgAqgAAAAAAAAAACIAAAAAKoAACxG6CCoAAoAAAIgAAAqgCIAAAAAKoosQgbPM4ZpLavUWx1jfpw5ck/StLW/s8atXsz0w5dxarl/mfjGau9tNoM2LF7TbHbef02/VpzXmtJmPLbirE2iZ8PWExsjflp02mGmYbYlrmNMRUVABQARAAAAAAAAABVAAWGdYYw2VhjKw3YadVoe+/TfRxp/Sfjd5jvnrqJ+sRiiP+3o7QY+vLWPd9I8s6T7v6VZMe205NJntP59TlyW3bXqZddKapE/eYh8063H05bR7vCtDl+LY+nUXj3cVZux23WGrNXptMNcsWUpLa0IAoAIgAAAAAAAAAqiwiwgyhtp5aobaeUllDmeC4+vU44931Dp9NGHkaMG3jh07/WabvmXlqvXxDDSPNrRD6u1eGI4TmwV8RgtSP5dnH07vafX5dl7ax0j3+HyZx2u2ryfVwd/LnOPW31eT6uDv5bcH6IYcr9yWuWMspYuhyIAoAAAIgAoAIAAACqKggyhsrLVDOJRYds9PqRqOauF4Z8X1WOJ+nVD6vyR1Y7R84mHyn6Wfi564PH+oif03l9V1tvVo3EXmv3hsvaZrV8e8ct/G5o+Vpj93EWlyvMcTj4zrcc/5M96/paXETLZjjVYXNbd5SUEbGkAUAEQAAAAAAAAAVQAFWJYqg7P6daqNJzhw7NM7dOSdvr0zEPpfljjEa/S3rknbJiv0zEz5j4Pkrh2otpNdg1Fe048lbR+UvdfDuYMWi4h+DLEUzRFvz+DyvkKXreuSjv4tK5cdqT5erefcX2HOHGMUeK6zLt/NMuvS7F6h5Yzc48Ty1neL5erf6xDrj0sfekT6hxZO1pgRUZsABVAEQAAAAAAAAAVQABtrp81sNs1cOS2Ks7WyRSZrE+8+Gp7g9OqUx8pY6Wm1Ptb3vNq+e87fHtPaIcnL5P0+OL633dXE431F5rvXZ6gjs5iNfnvOO1bz+GsfHx2d213p3otVqcubFxS+Gclpt0Rp46Y3+Ubw8jS+n+DBwrVaX7/AEyZs0T05bYpjp7du28tE/Kcbp8/1LfX43PFpie0PWfE9ROq1uTLa3VM7bz8+2zxXesnpjxOO+PW6S8f7o/s8DL6fcdplilaYbxM7dUX2iP2b453Gt4vDRPC5Eeay6mOQ47wrPwTiWTQam+O+SlazNscztO8RPxj3ce6a2i0RaPEua1ZrMxPmABkgAiAAAAAAAAAAAAo9scj6iI5Y01Z8xFo/wCUvU7v/Kuo+z4JhpE/C39Zef8AJ06sMR7ep8TOs0/x/sO6feKxMd2+uqiPi6zOr2rWd22NX7vCnA+g6nZa6zaf8TOdfERvMw6z98nbywya2YrPdhHHNum+oVoycw2zRO/2mKs/pvH9nWXJ8x6idRxbNM+K7Vj/AN+bjH1XHrNcNY9PkuVMWz3mPuAN7QAIgAAAAAAAAAAAA7XwHP0cPx138RP9ZdUc3oM8VwxFZ7RGzm5VeqmndwL9GSZ9OwTm3p5/dnTPMVjeXERn7Mq6jt5efOJ7MZnL/ePdry6n8M93GzqPdqy6jt5Ixdy2fs4PiVuvXZrfOzxmzUz1Z8k/OzW9isarEPm8k7vMgDJiAAAAAAAIgAAAAAqjzNJk6Mc/V4bdhnarC8bhnjt0228+maZr5MWS0RPU8WL7MutpmjrjK8uczVky7w0TdhaxGMtmlovO97T7sVnzKOhwyACAAACgAgAAAAAKoAAzpPZgsJJDbEst+zXEsvgxmGyJJlJlJljuaSZYgM2AAAAiAAAAAAAAACqAALCCDKGfwa4Z79kWGMoSCIAyAAAAAAQAFAEQAAAVQAABBV3RUEAUQBQAAAAAAAAAAAAAQAAAAVUEABRAAAAAFAAAAAAABAAAF2TYFQAUQBUAABQAAAA2U3EAAEFAQUBBSOwHdU3QF7QgAAKACBssQu5Iuk2Nlg2EY7C+F8gxGXSkxsCbgAoAL8EBFQBUAAAAAFAjyCDJAQVQFhCABGUAEG0A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6" name="AutoShape 18" descr="data:image/jpeg;base64,/9j/4AAQSkZJRgABAQAAAQABAAD/2wCEAAkGBhQSEBQUEhQUFBQUFRQUFBUUFBQUFBQUFBQVFBQUFBQXHCYeFxkkGRQUHy8gIycpLCwsFR4xNTAqNSYrLCkBCQoKDgwOGg8PGiwcHBwpLCksLCwpKSksLCksLCwsLCksKSkpLCwsKSkpLCwsLCwsLCwpLCwsKSwsKSwsLCwsKf/AABEIAL4BCQMBIgACEQEDEQH/xAAbAAABBQEBAAAAAAAAAAAAAAACAAEDBAUGB//EADsQAAICAQIDBAYIBAcBAAAAAAABAgMRBBIFIVETMUFhBiJxgZGhFDJCUrHB0fAHM0NyU2KCkqKy8RX/xAAZAQADAQEBAAAAAAAAAAAAAAAAAQIDBAX/xAAiEQEBAAMAAgIDAAMAAAAAAAAAAQIREgMhMUETIlEEMmH/2gAMAwEAAhEDEQA/APL0hxCwd2mJDpCwOgBh0h0h0gBDpDodACFgfA+BpJIfaOhJAYMD4CwLAxsOBKIWB8CMOBg8CwIBSFgfA+BgOBYCwLAAOBYCwLAaAdo2AhCAcDBYGaABwILA2BGYQsCAGFgcbAtGiwIdILBSQ4HwFgWABJDodIJRAg4CSHwEkOEZIJIJRC2DANotpLsFsAkeBsEu0baBgwLAewW0BsGBYD2i2gEeB8B7RYA9g2iwHgWB6MG0YPAzQgjwLAWBYDQAILaNgkBFgLAzAw4GwHgZgANCCFtEaIJISHGg2AkhKISQAyQSQ6QSiBGUQoxHUSSMBkaMQ1AKMSRQGAKI+wnhTk1+H+i19v1YNLq+RcxtRcpGDsGdZ3NH8NrX9aSXsRM/4Zy++/gg4T+XFwGwZxOz1X8O7Y/Vkn7V+j/IxdZ6N3V53QbS8YrK/ULhTnkxv2xdgtpO6xnEhrEO0Wwl2i2jCHYLYS7BtowhcRsErQLiBo2gcEjQ2CTRiwG0M0SAMZoLAsCMGBmSNAtAA4EO0LAhtHgJIdRDUSiCohYCSHUQAVENRHSDUQSGMSWMR1EmhAcKmhWb3APRWzUv1ViPjJ93u6mh6HeiD1Et801Wv+T6Ly8z1jQ8PjXFRjFJJckissphPbP3l6jn+Ceg9NKT27pdZc/kdFXo0u5F2FRKqzmy89rXHwxSWmE9MX9gnAz/ACVf4ozJ6Yq38PTXcbTqI50mmPmsZ5eCV55x/wBCYWZlBbZdVy+PU894hwqdMtsl7/BnvlunMDjno/C6OGjqxzmbDWXj/wCx4q4jbTb43wGVEnybjnCfTyZlOAWaum+NmU3EGwbYTbBtgK0hcQHAsOAEoiNXaBcSxKIDiTQhcQcE20ZxJtNDgZxJXAZxJ2aLAzJGhsBsAwLAWBbQ2A4CSHUQ9pSQ7QlEJIPaLYCkHGI8YkkYjhFGJrcA4Q9RdGC7m8y8l4mfCB6X/Dfg+IO1rnLu8ki5/f4zyv8APt2HCuHquEYxWFFJL3GtCsjrWMFpI488rlW+GOoUYhJCSHM2hCEIAbALiGIArzqKl9JoyRBbAvHKyoyx3HL8Z4RGyLTXeeacb4C6ZcucfDqvJ/qey31GDxXhcbFiSTPQwymc9uH348vTyB1jbDquKeibi263y+6/1MK7Qyh9aLX78GLLGx045SqLgA4Ft1guoyuS5FN1gOBcdQLqIuS9KbgM4Fp1gusnY0quILiWnABwDYVnEbYWHABxHsldxFtJnEHaMtEohKJIoBKAFpGoBqJJGAagB6RxgSxgFGsljWEpaKirLSPaPRfTbaIpew8l4ZTm2C6yj+J7bwqrbBR6fMrO6wZ/Oel+qBOkBXEkON0kIQgBCEIAQhCAGZHNErZDZIAqXIz9REvXzKF8zs8Uri81jK1VZj6vSqWU0bOpmZtsjs+meDkuJcL2PK7mZ7pOxvryjj+MUyhc1DOJR3peHfiSXTmvmjk8uM+Y68MvqgdILpGepkoQm45hJ7d3SXRsePEY7mpJxa59eXXkc/tqCVJG6S/BKSzF5Q0qBdHpmyrAdZoSpInUPZaUXABwLkqiOVY9wlRwG2liVYHZjCRVBKouKgJacWxpUVIaqLa04a04bCpGoljUWo0EkaA2NH4XDFsP7o/iexaOXceSaevDT6NP4HrHC7N1cX1SNLd4MrNZ7a8GGR1khytyEIQAhCEAIQhADMr3RLJHNBCrJvZnX2GtqYGTqoHf4rLHD5JqsvVWmfZYWtVEzrWb5XUXjD7yjDSxs1+lhLun2sH7GotfMsQfMytVxFV6/SSf2HOb8OTxj/qcvl/1bYfLWXAl9C1WnfNxtucfJ1wjJNf7ZL3+RnavgMXLQ2Y/mKqu1d2XZFbZfHPwNbgfG6rKtW5S9bdZJZ/z1W5+eCe5R7DSWKSeZ6VJJ804uzuXw+Jw7sdOpXKw4PKm3URWWqoq1LrVLvx5rkTdkmsrufcdN9Bcde63jM9NJS6YWojn/imcj6O6lTpUfGv1X7Oe1/BNe4e78kOdJDKg1XSRypHsaZEqCGVBryoIZ0FdFpkypB7M0pUkfYj2WltacOOnL0ag1SGz0orTBR0xoRpDjSSemetOSRoL6oCVSDY0pRpO19FdXmva++PL3eBzSrRd4bqezmmu7ufsNMMvr+ozx29BrkSooaS/KTXiXIyM7NCXcSCEIRkIQgBCEIARHJhNkFswCvqGZWpL90jP1B3eKajj8nusjVxMy6s2L4FK6o1yqsJ6Zigc5xPQSstc13R9XPkubOrtr5DXcP21qC5ym8e995x+fPWo6PHjvdcVp9POumx/f7ve9v4EfELrFVTBZzFr3c+f5na6vh8XOEF3R9aX9sO74vLKb4ap2zbXKCx/rlza92fkc/TXljP0isjq52ZafYyi/wDVh/iUfQutq61Pu7OD9++WPzL92hWydj+3LEfYv/C36L6HCnb/AIjUI/2V5WffJz9yQrf4NNOVRHKotuJHIDU5VkU6y5JEM0AUp1EPZl2aIsDJpxrDVZPCJLGssldVBqstRqJFSOQKXZBdiXPo76MKGll0ZXKbVRVDuBeWhn91ksOGTf2Rzxl1B8F4o4PZL6r7n0fn5HUU35ObhwefT5mno9LZHk8Y9pdxmvdZ71fTajIPJnxvw8PkyxC4wuNi5ltYyOQKwLtCVJMjORE7COdw9FtJOZVtsAnfnuIbIN/aRrjh/WeWSO2wp2yDs0Mn/Va9nL8CP6FJf1n7+f4nVGFv2ryiV7kl3kuo0tn+Kv8AbH9DI1PDJyf835P9CuN/Z/kEr0pZfh3D/SlnfLkksRz08WvNlCfCLk01Y3ju5Z/Ejt0OobzLE+iksJe4wz/x8Lbla1x8uXxIuLVpKU39aXcv+sUVrrdtexP155y/b9aXzMvUaHVue7s4yx3Leox+GChdwfXzcnLZHdy9Vvkui6HFnjMb6rqxts9xrKhWyS/pV8kvvPxx5d3P2mipJJKOEkkklySS5JI5nRejF0PrTfxZpQ0E19pi/WfA91pStI5WFVVteLHcmGxpLKRDKZHKxkM7g2Ek7CLeRTtA7UYdbDWR6E0NbHocnDXE9euZ6Oq4+o6yOuj0RLHXrojloa4nr1o+aOo6iOu9nwJ46xnM160tVawfFpdYt9al9Q1dLqY9WqLlWoFzknvFd7SXmHGyRFXcWYSF7LrGnjORLW2PCRLFmWWX1ppJDxmx97HUhOSMlo5SZFOLJ3ICUypaV0rutgOh9SWVpFK41/Yv1D9HQ3ZIGV5DLUisqpYncI9AHGJVlqyGWs8ybjVyxdbRFOSKM9YQT1hncFdLlkkVbJlaerIJ6ozuB7TWSRUsYE9SVp3i4PaScitZMCd5XnePktpJzK8pgzuIJWhyNpJTA3/vkQStA7QfI2UdUTQ1Rjxv5ki1B6krz2zDVliGsMOOo8/30JYakcTXQV6st06o5uGpLFWr8ykV1VOpNCjUHJUa3zL9Gu8ytRFdfRaXqpo5XT8QNPT68yywR1Y6OsnhExqdb0L1Op6s5c8L9Ovx+WfC8oiaI4Wrw/EF2rzMdV09TRrCvOYVli6lOy1Y5G+GLl8mZWWlWzUEWou9xnXak6ccGHVq7PVFeerM6zU+ZWs1RXEazKtGesK89YZ89SQT1JNxjWZtKWsIZaszZagjlqDK4rmTRlqyKWqM6WoInqCOF9tCeqIJakoyvIpXi4h9r0tQRSuKUriN3C4h9LkrSKVpVdwDuDgdLDsA7QrStA7YOB0pK4JXFTcPvNNseV1Xhx1JQUx1MqUuWnHVkkNYZSmFGwfSbi3Ia0s1cQ/eTnFcyWGoZcyTcNuro4p+8mhp+LdWcRDVMsV61lzJncHoOn4svvLJf03GeeN36HnFfEmi1DijQ7ZWdwej18b7+fwJlxrwyeew4m2vYTR4m/xYuMaXNd5LiSfL88/Ir6nVx+9n2fmceuLP4+ZBZxR8w5kLmumu1y6soajXowJ8SIZa59/iV0rlr2a5FWerMqeqZG9QydtJGlLVkUtWZstQyH6QTtemq9WRvWGXK8HtydqjUerBeoMxWMZ2k+jaMtQA7zPdzyB2zD0ftflcN2qw5NtJYXqxcm2+7CT8ih2rJtNc8SSe1vGHjPWL5ZXhJk5bk9Kx+dUb19fWzxX8p96WX9rpzF9JhhvNmE8N9k2s8/Hd/ll8GTU3TWN0lJJxl9SUW3D6uWp92fe+7OCCxWShKLsj62ctVyzzbeP5nd6zWOjMO8musRLbiEs2KM2oxk6vVbbwue4LsH5EKpk9ilNYi4ZaqxOUa5KSi3v7lgX/ANFdH8hzLIr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8" name="AutoShape 20" descr="data:image/jpeg;base64,/9j/4AAQSkZJRgABAQAAAQABAAD/2wCEAAkGBhQSEBQUEhQUFBQUFRQUFBUUFBQUFBQUFBQVFBQUFBQXHCYeFxkkGRQUHy8gIycpLCwsFR4xNTAqNSYrLCkBCQoKDgwOGg8PGiwcHBwpLCksLCwpKSksLCksLCwsLCksKSkpLCwsKSkpLCwsLCwsLCwpLCwsKSwsKSwsLCwsKf/AABEIAL4BCQMBIgACEQEDEQH/xAAbAAABBQEBAAAAAAAAAAAAAAACAAEDBAUGB//EADsQAAICAQIDBAYIBAcBAAAAAAABAgMRBBIFIVETMUFhBiJxgZGhFDJCUrHB0fAHM0NyU2KCkqKy8RX/xAAZAQADAQEBAAAAAAAAAAAAAAAAAQIDBAX/xAAiEQEBAAMAAgIDAAMAAAAAAAAAAQIREgMhMUETIlEEMmH/2gAMAwEAAhEDEQA/APL0hxCwd2mJDpCwOgBh0h0h0gBDpDodACFgfA+BpJIfaOhJAYMD4CwLAxsOBKIWB8CMOBg8CwIBSFgfA+BgOBYCwLAAOBYCwLAaAdo2AhCAcDBYGaABwILA2BGYQsCAGFgcbAtGiwIdILBSQ4HwFgWABJDodIJRAg4CSHwEkOEZIJIJRC2DANotpLsFsAkeBsEu0baBgwLAewW0BsGBYD2i2gEeB8B7RYA9g2iwHgWB6MG0YPAzQgjwLAWBYDQAILaNgkBFgLAzAw4GwHgZgANCCFtEaIJISHGg2AkhKISQAyQSQ6QSiBGUQoxHUSSMBkaMQ1AKMSRQGAKI+wnhTk1+H+i19v1YNLq+RcxtRcpGDsGdZ3NH8NrX9aSXsRM/4Zy++/gg4T+XFwGwZxOz1X8O7Y/Vkn7V+j/IxdZ6N3V53QbS8YrK/ULhTnkxv2xdgtpO6xnEhrEO0Wwl2i2jCHYLYS7BtowhcRsErQLiBo2gcEjQ2CTRiwG0M0SAMZoLAsCMGBmSNAtAA4EO0LAhtHgJIdRDUSiCohYCSHUQAVENRHSDUQSGMSWMR1EmhAcKmhWb3APRWzUv1ViPjJ93u6mh6HeiD1Et801Wv+T6Ly8z1jQ8PjXFRjFJJckissphPbP3l6jn+Ceg9NKT27pdZc/kdFXo0u5F2FRKqzmy89rXHwxSWmE9MX9gnAz/ACVf4ozJ6Yq38PTXcbTqI50mmPmsZ5eCV55x/wBCYWZlBbZdVy+PU894hwqdMtsl7/BnvlunMDjno/C6OGjqxzmbDWXj/wCx4q4jbTb43wGVEnybjnCfTyZlOAWaum+NmU3EGwbYTbBtgK0hcQHAsOAEoiNXaBcSxKIDiTQhcQcE20ZxJtNDgZxJXAZxJ2aLAzJGhsBsAwLAWBbQ2A4CSHUQ9pSQ7QlEJIPaLYCkHGI8YkkYjhFGJrcA4Q9RdGC7m8y8l4mfCB6X/Dfg+IO1rnLu8ki5/f4zyv8APt2HCuHquEYxWFFJL3GtCsjrWMFpI488rlW+GOoUYhJCSHM2hCEIAbALiGIArzqKl9JoyRBbAvHKyoyx3HL8Z4RGyLTXeeacb4C6ZcucfDqvJ/qey31GDxXhcbFiSTPQwymc9uH348vTyB1jbDquKeibi263y+6/1MK7Qyh9aLX78GLLGx045SqLgA4Ft1guoyuS5FN1gOBcdQLqIuS9KbgM4Fp1gusnY0quILiWnABwDYVnEbYWHABxHsldxFtJnEHaMtEohKJIoBKAFpGoBqJJGAagB6RxgSxgFGsljWEpaKirLSPaPRfTbaIpew8l4ZTm2C6yj+J7bwqrbBR6fMrO6wZ/Oel+qBOkBXEkON0kIQgBCEIAQhCAGZHNErZDZIAqXIz9REvXzKF8zs8Uri81jK1VZj6vSqWU0bOpmZtsjs+meDkuJcL2PK7mZ7pOxvryjj+MUyhc1DOJR3peHfiSXTmvmjk8uM+Y68MvqgdILpGepkoQm45hJ7d3SXRsePEY7mpJxa59eXXkc/tqCVJG6S/BKSzF5Q0qBdHpmyrAdZoSpInUPZaUXABwLkqiOVY9wlRwG2liVYHZjCRVBKouKgJacWxpUVIaqLa04a04bCpGoljUWo0EkaA2NH4XDFsP7o/iexaOXceSaevDT6NP4HrHC7N1cX1SNLd4MrNZ7a8GGR1khytyEIQAhCEAIQhADMr3RLJHNBCrJvZnX2GtqYGTqoHf4rLHD5JqsvVWmfZYWtVEzrWb5XUXjD7yjDSxs1+lhLun2sH7GotfMsQfMytVxFV6/SSf2HOb8OTxj/qcvl/1bYfLWXAl9C1WnfNxtucfJ1wjJNf7ZL3+RnavgMXLQ2Y/mKqu1d2XZFbZfHPwNbgfG6rKtW5S9bdZJZ/z1W5+eCe5R7DSWKSeZ6VJJ804uzuXw+Jw7sdOpXKw4PKm3URWWqoq1LrVLvx5rkTdkmsrufcdN9Bcde63jM9NJS6YWojn/imcj6O6lTpUfGv1X7Oe1/BNe4e78kOdJDKg1XSRypHsaZEqCGVBryoIZ0FdFpkypB7M0pUkfYj2WltacOOnL0ag1SGz0orTBR0xoRpDjSSemetOSRoL6oCVSDY0pRpO19FdXmva++PL3eBzSrRd4bqezmmu7ufsNMMvr+ozx29BrkSooaS/KTXiXIyM7NCXcSCEIRkIQgBCEIARHJhNkFswCvqGZWpL90jP1B3eKajj8nusjVxMy6s2L4FK6o1yqsJ6Zigc5xPQSstc13R9XPkubOrtr5DXcP21qC5ym8e995x+fPWo6PHjvdcVp9POumx/f7ve9v4EfELrFVTBZzFr3c+f5na6vh8XOEF3R9aX9sO74vLKb4ap2zbXKCx/rlza92fkc/TXljP0isjq52ZafYyi/wDVh/iUfQutq61Pu7OD9++WPzL92hWydj+3LEfYv/C36L6HCnb/AIjUI/2V5WffJz9yQrf4NNOVRHKotuJHIDU5VkU6y5JEM0AUp1EPZl2aIsDJpxrDVZPCJLGssldVBqstRqJFSOQKXZBdiXPo76MKGll0ZXKbVRVDuBeWhn91ksOGTf2Rzxl1B8F4o4PZL6r7n0fn5HUU35ObhwefT5mno9LZHk8Y9pdxmvdZ71fTajIPJnxvw8PkyxC4wuNi5ltYyOQKwLtCVJMjORE7COdw9FtJOZVtsAnfnuIbIN/aRrjh/WeWSO2wp2yDs0Mn/Va9nL8CP6FJf1n7+f4nVGFv2ryiV7kl3kuo0tn+Kv8AbH9DI1PDJyf835P9CuN/Z/kEr0pZfh3D/SlnfLkksRz08WvNlCfCLk01Y3ju5Z/Ejt0OobzLE+iksJe4wz/x8Lbla1x8uXxIuLVpKU39aXcv+sUVrrdtexP155y/b9aXzMvUaHVue7s4yx3Leox+GChdwfXzcnLZHdy9Vvkui6HFnjMb6rqxts9xrKhWyS/pV8kvvPxx5d3P2mipJJKOEkkklySS5JI5nRejF0PrTfxZpQ0E19pi/WfA91pStI5WFVVteLHcmGxpLKRDKZHKxkM7g2Ek7CLeRTtA7UYdbDWR6E0NbHocnDXE9euZ6Oq4+o6yOuj0RLHXrojloa4nr1o+aOo6iOu9nwJ46xnM160tVawfFpdYt9al9Q1dLqY9WqLlWoFzknvFd7SXmHGyRFXcWYSF7LrGnjORLW2PCRLFmWWX1ppJDxmx97HUhOSMlo5SZFOLJ3ICUypaV0rutgOh9SWVpFK41/Yv1D9HQ3ZIGV5DLUisqpYncI9AHGJVlqyGWs8ybjVyxdbRFOSKM9YQT1hncFdLlkkVbJlaerIJ6ozuB7TWSRUsYE9SVp3i4PaScitZMCd5XnePktpJzK8pgzuIJWhyNpJTA3/vkQStA7QfI2UdUTQ1Rjxv5ki1B6krz2zDVliGsMOOo8/30JYakcTXQV6st06o5uGpLFWr8ykV1VOpNCjUHJUa3zL9Gu8ytRFdfRaXqpo5XT8QNPT68yywR1Y6OsnhExqdb0L1Op6s5c8L9Ovx+WfC8oiaI4Wrw/EF2rzMdV09TRrCvOYVli6lOy1Y5G+GLl8mZWWlWzUEWou9xnXak6ccGHVq7PVFeerM6zU+ZWs1RXEazKtGesK89YZ89SQT1JNxjWZtKWsIZaszZagjlqDK4rmTRlqyKWqM6WoInqCOF9tCeqIJakoyvIpXi4h9r0tQRSuKUriN3C4h9LkrSKVpVdwDuDgdLDsA7QrStA7YOB0pK4JXFTcPvNNseV1Xhx1JQUx1MqUuWnHVkkNYZSmFGwfSbi3Ia0s1cQ/eTnFcyWGoZcyTcNuro4p+8mhp+LdWcRDVMsV61lzJncHoOn4svvLJf03GeeN36HnFfEmi1DijQ7ZWdwej18b7+fwJlxrwyeew4m2vYTR4m/xYuMaXNd5LiSfL88/Ir6nVx+9n2fmceuLP4+ZBZxR8w5kLmumu1y6soajXowJ8SIZa59/iV0rlr2a5FWerMqeqZG9QydtJGlLVkUtWZstQyH6QTtemq9WRvWGXK8HtydqjUerBeoMxWMZ2k+jaMtQA7zPdzyB2zD0ftflcN2qw5NtJYXqxcm2+7CT8ih2rJtNc8SSe1vGHjPWL5ZXhJk5bk9Kx+dUb19fWzxX8p96WX9rpzF9JhhvNmE8N9k2s8/Hd/ll8GTU3TWN0lJJxl9SUW3D6uWp92fe+7OCCxWShKLsj62ctVyzzbeP5nd6zWOjMO8musRLbiEs2KM2oxk6vVbbwue4LsH5EKpk9ilNYi4ZaqxOUa5KSi3v7lgX/ANFdH8hzLIr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70" name="AutoShape 22" descr="data:image/jpeg;base64,/9j/4AAQSkZJRgABAQAAAQABAAD/2wCEAAkGBhQSEBQUEhQUFBQUFRQUFBUUFBQUFBQUFBQVFBQUFBQXHCYeFxkkGRQUHy8gIycpLCwsFR4xNTAqNSYrLCkBCQoKDgwOGg8PGiwcHBwpLCksLCwpKSksLCksLCwsLCksKSkpLCwsKSkpLCwsLCwsLCwpLCwsKSwsKSwsLCwsKf/AABEIAL4BCQMBIgACEQEDEQH/xAAbAAABBQEBAAAAAAAAAAAAAAACAAEDBAUGB//EADsQAAICAQIDBAYIBAcBAAAAAAABAgMRBBIFIVETMUFhBiJxgZGhFDJCUrHB0fAHM0NyU2KCkqKy8RX/xAAZAQADAQEBAAAAAAAAAAAAAAAAAQIDBAX/xAAiEQEBAAMAAgIDAAMAAAAAAAAAAQIREgMhMUETIlEEMmH/2gAMAwEAAhEDEQA/APL0hxCwd2mJDpCwOgBh0h0h0gBDpDodACFgfA+BpJIfaOhJAYMD4CwLAxsOBKIWB8CMOBg8CwIBSFgfA+BgOBYCwLAAOBYCwLAaAdo2AhCAcDBYGaABwILA2BGYQsCAGFgcbAtGiwIdILBSQ4HwFgWABJDodIJRAg4CSHwEkOEZIJIJRC2DANotpLsFsAkeBsEu0baBgwLAewW0BsGBYD2i2gEeB8B7RYA9g2iwHgWB6MG0YPAzQgjwLAWBYDQAILaNgkBFgLAzAw4GwHgZgANCCFtEaIJISHGg2AkhKISQAyQSQ6QSiBGUQoxHUSSMBkaMQ1AKMSRQGAKI+wnhTk1+H+i19v1YNLq+RcxtRcpGDsGdZ3NH8NrX9aSXsRM/4Zy++/gg4T+XFwGwZxOz1X8O7Y/Vkn7V+j/IxdZ6N3V53QbS8YrK/ULhTnkxv2xdgtpO6xnEhrEO0Wwl2i2jCHYLYS7BtowhcRsErQLiBo2gcEjQ2CTRiwG0M0SAMZoLAsCMGBmSNAtAA4EO0LAhtHgJIdRDUSiCohYCSHUQAVENRHSDUQSGMSWMR1EmhAcKmhWb3APRWzUv1ViPjJ93u6mh6HeiD1Et801Wv+T6Ly8z1jQ8PjXFRjFJJckissphPbP3l6jn+Ceg9NKT27pdZc/kdFXo0u5F2FRKqzmy89rXHwxSWmE9MX9gnAz/ACVf4ozJ6Yq38PTXcbTqI50mmPmsZ5eCV55x/wBCYWZlBbZdVy+PU894hwqdMtsl7/BnvlunMDjno/C6OGjqxzmbDWXj/wCx4q4jbTb43wGVEnybjnCfTyZlOAWaum+NmU3EGwbYTbBtgK0hcQHAsOAEoiNXaBcSxKIDiTQhcQcE20ZxJtNDgZxJXAZxJ2aLAzJGhsBsAwLAWBbQ2A4CSHUQ9pSQ7QlEJIPaLYCkHGI8YkkYjhFGJrcA4Q9RdGC7m8y8l4mfCB6X/Dfg+IO1rnLu8ki5/f4zyv8APt2HCuHquEYxWFFJL3GtCsjrWMFpI488rlW+GOoUYhJCSHM2hCEIAbALiGIArzqKl9JoyRBbAvHKyoyx3HL8Z4RGyLTXeeacb4C6ZcucfDqvJ/qey31GDxXhcbFiSTPQwymc9uH348vTyB1jbDquKeibi263y+6/1MK7Qyh9aLX78GLLGx045SqLgA4Ft1guoyuS5FN1gOBcdQLqIuS9KbgM4Fp1gusnY0quILiWnABwDYVnEbYWHABxHsldxFtJnEHaMtEohKJIoBKAFpGoBqJJGAagB6RxgSxgFGsljWEpaKirLSPaPRfTbaIpew8l4ZTm2C6yj+J7bwqrbBR6fMrO6wZ/Oel+qBOkBXEkON0kIQgBCEIAQhCAGZHNErZDZIAqXIz9REvXzKF8zs8Uri81jK1VZj6vSqWU0bOpmZtsjs+meDkuJcL2PK7mZ7pOxvryjj+MUyhc1DOJR3peHfiSXTmvmjk8uM+Y68MvqgdILpGepkoQm45hJ7d3SXRsePEY7mpJxa59eXXkc/tqCVJG6S/BKSzF5Q0qBdHpmyrAdZoSpInUPZaUXABwLkqiOVY9wlRwG2liVYHZjCRVBKouKgJacWxpUVIaqLa04a04bCpGoljUWo0EkaA2NH4XDFsP7o/iexaOXceSaevDT6NP4HrHC7N1cX1SNLd4MrNZ7a8GGR1khytyEIQAhCEAIQhADMr3RLJHNBCrJvZnX2GtqYGTqoHf4rLHD5JqsvVWmfZYWtVEzrWb5XUXjD7yjDSxs1+lhLun2sH7GotfMsQfMytVxFV6/SSf2HOb8OTxj/qcvl/1bYfLWXAl9C1WnfNxtucfJ1wjJNf7ZL3+RnavgMXLQ2Y/mKqu1d2XZFbZfHPwNbgfG6rKtW5S9bdZJZ/z1W5+eCe5R7DSWKSeZ6VJJ804uzuXw+Jw7sdOpXKw4PKm3URWWqoq1LrVLvx5rkTdkmsrufcdN9Bcde63jM9NJS6YWojn/imcj6O6lTpUfGv1X7Oe1/BNe4e78kOdJDKg1XSRypHsaZEqCGVBryoIZ0FdFpkypB7M0pUkfYj2WltacOOnL0ag1SGz0orTBR0xoRpDjSSemetOSRoL6oCVSDY0pRpO19FdXmva++PL3eBzSrRd4bqezmmu7ufsNMMvr+ozx29BrkSooaS/KTXiXIyM7NCXcSCEIRkIQgBCEIARHJhNkFswCvqGZWpL90jP1B3eKajj8nusjVxMy6s2L4FK6o1yqsJ6Zigc5xPQSstc13R9XPkubOrtr5DXcP21qC5ym8e995x+fPWo6PHjvdcVp9POumx/f7ve9v4EfELrFVTBZzFr3c+f5na6vh8XOEF3R9aX9sO74vLKb4ap2zbXKCx/rlza92fkc/TXljP0isjq52ZafYyi/wDVh/iUfQutq61Pu7OD9++WPzL92hWydj+3LEfYv/C36L6HCnb/AIjUI/2V5WffJz9yQrf4NNOVRHKotuJHIDU5VkU6y5JEM0AUp1EPZl2aIsDJpxrDVZPCJLGssldVBqstRqJFSOQKXZBdiXPo76MKGll0ZXKbVRVDuBeWhn91ksOGTf2Rzxl1B8F4o4PZL6r7n0fn5HUU35ObhwefT5mno9LZHk8Y9pdxmvdZ71fTajIPJnxvw8PkyxC4wuNi5ltYyOQKwLtCVJMjORE7COdw9FtJOZVtsAnfnuIbIN/aRrjh/WeWSO2wp2yDs0Mn/Va9nL8CP6FJf1n7+f4nVGFv2ryiV7kl3kuo0tn+Kv8AbH9DI1PDJyf835P9CuN/Z/kEr0pZfh3D/SlnfLkksRz08WvNlCfCLk01Y3ju5Z/Ejt0OobzLE+iksJe4wz/x8Lbla1x8uXxIuLVpKU39aXcv+sUVrrdtexP155y/b9aXzMvUaHVue7s4yx3Leox+GChdwfXzcnLZHdy9Vvkui6HFnjMb6rqxts9xrKhWyS/pV8kvvPxx5d3P2mipJJKOEkkklySS5JI5nRejF0PrTfxZpQ0E19pi/WfA91pStI5WFVVteLHcmGxpLKRDKZHKxkM7g2Ek7CLeRTtA7UYdbDWR6E0NbHocnDXE9euZ6Oq4+o6yOuj0RLHXrojloa4nr1o+aOo6iOu9nwJ46xnM160tVawfFpdYt9al9Q1dLqY9WqLlWoFzknvFd7SXmHGyRFXcWYSF7LrGnjORLW2PCRLFmWWX1ppJDxmx97HUhOSMlo5SZFOLJ3ICUypaV0rutgOh9SWVpFK41/Yv1D9HQ3ZIGV5DLUisqpYncI9AHGJVlqyGWs8ybjVyxdbRFOSKM9YQT1hncFdLlkkVbJlaerIJ6ozuB7TWSRUsYE9SVp3i4PaScitZMCd5XnePktpJzK8pgzuIJWhyNpJTA3/vkQStA7QfI2UdUTQ1Rjxv5ki1B6krz2zDVliGsMOOo8/30JYakcTXQV6st06o5uGpLFWr8ykV1VOpNCjUHJUa3zL9Gu8ytRFdfRaXqpo5XT8QNPT68yywR1Y6OsnhExqdb0L1Op6s5c8L9Ovx+WfC8oiaI4Wrw/EF2rzMdV09TRrCvOYVli6lOy1Y5G+GLl8mZWWlWzUEWou9xnXak6ccGHVq7PVFeerM6zU+ZWs1RXEazKtGesK89YZ89SQT1JNxjWZtKWsIZaszZagjlqDK4rmTRlqyKWqM6WoInqCOF9tCeqIJakoyvIpXi4h9r0tQRSuKUriN3C4h9LkrSKVpVdwDuDgdLDsA7QrStA7YOB0pK4JXFTcPvNNseV1Xhx1JQUx1MqUuWnHVkkNYZSmFGwfSbi3Ia0s1cQ/eTnFcyWGoZcyTcNuro4p+8mhp+LdWcRDVMsV61lzJncHoOn4svvLJf03GeeN36HnFfEmi1DijQ7ZWdwej18b7+fwJlxrwyeew4m2vYTR4m/xYuMaXNd5LiSfL88/Ir6nVx+9n2fmceuLP4+ZBZxR8w5kLmumu1y6soajXowJ8SIZa59/iV0rlr2a5FWerMqeqZG9QydtJGlLVkUtWZstQyH6QTtemq9WRvWGXK8HtydqjUerBeoMxWMZ2k+jaMtQA7zPdzyB2zD0ftflcN2qw5NtJYXqxcm2+7CT8ih2rJtNc8SSe1vGHjPWL5ZXhJk5bk9Kx+dUb19fWzxX8p96WX9rpzF9JhhvNmE8N9k2s8/Hd/ll8GTU3TWN0lJJxl9SUW3D6uWp92fe+7OCCxWShKLsj62ctVyzzbeP5nd6zWOjMO8musRLbiEs2KM2oxk6vVbbwue4LsH5EKpk9ilNYi4ZaqxOUa5KSi3v7lgX/ANFdH8hzLIrp/9k="/>
          <p:cNvSpPr>
            <a:spLocks noChangeAspect="1" noChangeArrowheads="1"/>
          </p:cNvSpPr>
          <p:nvPr/>
        </p:nvSpPr>
        <p:spPr bwMode="auto">
          <a:xfrm>
            <a:off x="155575" y="-2262188"/>
            <a:ext cx="6562725" cy="4724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Управляющая кнопка: возврат 19">
            <a:hlinkClick r:id="rId2" action="ppaction://hlinksldjump" highlightClick="1"/>
          </p:cNvPr>
          <p:cNvSpPr/>
          <p:nvPr/>
        </p:nvSpPr>
        <p:spPr>
          <a:xfrm rot="16200000">
            <a:off x="7704348" y="5337212"/>
            <a:ext cx="648072" cy="1728192"/>
          </a:xfrm>
          <a:prstGeom prst="actionButtonReturn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3798" name="Picture 6" descr="http://physics.kgsu.ru/school/sprav_mat/pic_3/0126r4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96752"/>
            <a:ext cx="4364925" cy="295232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3802" name="Picture 10" descr="http://lib.exdat.com/tw_files2/urls_27/21/d-20341/7z-docs/1_html_3a65fa2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2996952"/>
            <a:ext cx="3456384" cy="293054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3804" name="Picture 12" descr="http://lichnosti.net/photos/2761/mai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1124744"/>
            <a:ext cx="2485656" cy="319584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8" name="Управляющая кнопка: домой 17">
            <a:hlinkClick r:id="rId6" action="ppaction://hlinksldjump" highlightClick="1"/>
          </p:cNvPr>
          <p:cNvSpPr/>
          <p:nvPr/>
        </p:nvSpPr>
        <p:spPr>
          <a:xfrm>
            <a:off x="539552" y="5877272"/>
            <a:ext cx="1296144" cy="648072"/>
          </a:xfrm>
          <a:prstGeom prst="actionButtonHome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1484784"/>
            <a:ext cx="69939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нейтральная элементарная частица </a:t>
            </a:r>
            <a:endParaRPr lang="ru-RU" sz="3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трелка вправо 2"/>
          <p:cNvSpPr/>
          <p:nvPr/>
        </p:nvSpPr>
        <p:spPr>
          <a:xfrm>
            <a:off x="683568" y="1700808"/>
            <a:ext cx="50405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8914" name="Picture 2" descr="http://molaire1.perso.sfr.fr/e_noya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2852936"/>
            <a:ext cx="2945780" cy="1800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8916" name="Picture 4" descr="http://vit7225.narod.ru/phisics/Neutron.gif"/>
          <p:cNvPicPr>
            <a:picLocks noChangeAspect="1" noChangeArrowheads="1"/>
          </p:cNvPicPr>
          <p:nvPr/>
        </p:nvPicPr>
        <p:blipFill>
          <a:blip r:embed="rId3" cstate="print"/>
          <a:srcRect l="7560" t="25200" r="16841" b="9281"/>
          <a:stretch>
            <a:fillRect/>
          </a:stretch>
        </p:blipFill>
        <p:spPr bwMode="auto">
          <a:xfrm>
            <a:off x="1115616" y="3140968"/>
            <a:ext cx="2492585" cy="216024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Управляющая кнопка: возврат 5">
            <a:hlinkClick r:id="rId4" action="ppaction://hlinksldjump" highlightClick="1"/>
          </p:cNvPr>
          <p:cNvSpPr/>
          <p:nvPr/>
        </p:nvSpPr>
        <p:spPr>
          <a:xfrm rot="16200000">
            <a:off x="7704348" y="5409220"/>
            <a:ext cx="504056" cy="1728192"/>
          </a:xfrm>
          <a:prstGeom prst="actionButtonReturn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омой 7">
            <a:hlinkClick r:id="rId5" action="ppaction://hlinksldjump" highlightClick="1"/>
          </p:cNvPr>
          <p:cNvSpPr/>
          <p:nvPr/>
        </p:nvSpPr>
        <p:spPr>
          <a:xfrm>
            <a:off x="467544" y="5877272"/>
            <a:ext cx="1296144" cy="648072"/>
          </a:xfrm>
          <a:prstGeom prst="actionButtonHome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возврат 3">
            <a:hlinkClick r:id="rId2" action="ppaction://hlinksldjump" highlightClick="1"/>
          </p:cNvPr>
          <p:cNvSpPr/>
          <p:nvPr/>
        </p:nvSpPr>
        <p:spPr>
          <a:xfrm rot="16200000">
            <a:off x="7560332" y="4401108"/>
            <a:ext cx="504056" cy="1728192"/>
          </a:xfrm>
          <a:prstGeom prst="actionButtonReturn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7890" name="Picture 2" descr="http://pribori.info/wp-content/uploads/2011/02/Capacit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980727"/>
            <a:ext cx="2294061" cy="172819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7892" name="Picture 4" descr="https://encrypted-tbn0.gstatic.com/images?q=tbn:ANd9GcQ204UeqMyF8AcuienQi8bjpAknyqmSEMIXIhZcX0iJ1mWJTNHFd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1340768"/>
            <a:ext cx="2304256" cy="220999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7894" name="Picture 6" descr="http://rz3dll.narod.ru/img/cond_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79712" y="2564904"/>
            <a:ext cx="3804692" cy="316632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Управляющая кнопка: домой 7">
            <a:hlinkClick r:id="rId6" action="ppaction://hlinksldjump" highlightClick="1"/>
          </p:cNvPr>
          <p:cNvSpPr/>
          <p:nvPr/>
        </p:nvSpPr>
        <p:spPr>
          <a:xfrm>
            <a:off x="323528" y="5949280"/>
            <a:ext cx="1296144" cy="648072"/>
          </a:xfrm>
          <a:prstGeom prst="actionButtonHome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возврат 3">
            <a:hlinkClick r:id="rId2" action="ppaction://hlinksldjump" highlightClick="1"/>
          </p:cNvPr>
          <p:cNvSpPr/>
          <p:nvPr/>
        </p:nvSpPr>
        <p:spPr>
          <a:xfrm rot="16200000">
            <a:off x="7272300" y="4401108"/>
            <a:ext cx="504056" cy="1728192"/>
          </a:xfrm>
          <a:prstGeom prst="actionButtonReturn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4"/>
          <p:cNvSpPr/>
          <p:nvPr/>
        </p:nvSpPr>
        <p:spPr>
          <a:xfrm>
            <a:off x="395536" y="908720"/>
            <a:ext cx="79208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619672" y="908720"/>
            <a:ext cx="4392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Единица измерения заряда</a:t>
            </a:r>
            <a:endParaRPr lang="ru-RU" sz="2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8" name="Picture 2" descr="http://cs2.livemaster.ru/foto/large/8ee8366487-ukrasheniya-kulon-eto-lyubov-iz-unakita-n22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1" y="4736257"/>
            <a:ext cx="1656184" cy="165618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4820" name="Picture 4" descr="http://lichnosti.net/photos/2854/129292294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3140968"/>
            <a:ext cx="2251348" cy="241723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Стрелка вправо 8"/>
          <p:cNvSpPr/>
          <p:nvPr/>
        </p:nvSpPr>
        <p:spPr>
          <a:xfrm>
            <a:off x="395536" y="1844824"/>
            <a:ext cx="79208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403648" y="1628800"/>
            <a:ext cx="7164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Фамилия французского военного инженера и учёного-физика, исследователя       электромагнитных и механических явлений</a:t>
            </a:r>
            <a:endParaRPr lang="ru-RU" sz="2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Управляющая кнопка: домой 11">
            <a:hlinkClick r:id="rId5" action="ppaction://hlinksldjump" highlightClick="1"/>
          </p:cNvPr>
          <p:cNvSpPr/>
          <p:nvPr/>
        </p:nvSpPr>
        <p:spPr>
          <a:xfrm>
            <a:off x="7164288" y="5877272"/>
            <a:ext cx="1296144" cy="648072"/>
          </a:xfrm>
          <a:prstGeom prst="actionButtonHome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AutoShape 4" descr="data:image/jpeg;base64,/9j/4AAQSkZJRgABAQAAAQABAAD/2wBDAAkGBwgHBgkIBwgKCgkLDRYPDQwMDRsUFRAWIB0iIiAdHx8kKDQsJCYxJx8fLT0tMTU3Ojo6Iys/RD84QzQ5Ojf/2wBDAQoKCg0MDRoPDxo3JR8lNzc3Nzc3Nzc3Nzc3Nzc3Nzc3Nzc3Nzc3Nzc3Nzc3Nzc3Nzc3Nzc3Nzc3Nzc3Nzc3Nzf/wAARCAEUALcDASIAAhEBAxEB/8QAHAABAQACAgMAAAAAAAAAAAAAAAECAwUGBAcI/8QANBABAAIBAgUCAwYEBwAAAAAAAAECAwQRBQYSITEHYUFRcRMUIoGRoSSSscEyQmSCotHw/8QAGgEBAQADAQEAAAAAAAAAAAAAAAECAwQFBv/EACYRAQACAgEEAQMFAAAAAAAAAAABAgMRBBIhMWEFFFGxMjNxocH/2gAMAwEAAhEDEQA/APR4AAAACqAAAAAIgAqgAAAAAAAAAACIAAAAAKoAACxG6CCoAAoAAAIgAAAqgCIAAAAAKoosQgbPM4ZpLavUWx1jfpw5ck/StLW/s8atXsz0w5dxarl/mfjGau9tNoM2LF7TbHbef02/VpzXmtJmPLbirE2iZ8PWExsjflp02mGmYbYlrmNMRUVABQARAAAAAAAAABVAAWGdYYw2VhjKw3YadVoe+/TfRxp/Sfjd5jvnrqJ+sRiiP+3o7QY+vLWPd9I8s6T7v6VZMe205NJntP59TlyW3bXqZddKapE/eYh8063H05bR7vCtDl+LY+nUXj3cVZux23WGrNXptMNcsWUpLa0IAoAIgAAAAAAAAAqiwiwgyhtp5aobaeUllDmeC4+vU44931Dp9NGHkaMG3jh07/WabvmXlqvXxDDSPNrRD6u1eGI4TmwV8RgtSP5dnH07vafX5dl7ax0j3+HyZx2u2ryfVwd/LnOPW31eT6uDv5bcH6IYcr9yWuWMspYuhyIAoAAAIgAoAIAAACqKggyhsrLVDOJRYds9PqRqOauF4Z8X1WOJ+nVD6vyR1Y7R84mHyn6Wfi564PH+oif03l9V1tvVo3EXmv3hsvaZrV8e8ct/G5o+Vpj93EWlyvMcTj4zrcc/5M96/paXETLZjjVYXNbd5SUEbGkAUAEQAAAAAAAAAVQAFWJYqg7P6daqNJzhw7NM7dOSdvr0zEPpfljjEa/S3rknbJiv0zEz5j4Pkrh2otpNdg1Fe048lbR+UvdfDuYMWi4h+DLEUzRFvz+DyvkKXreuSjv4tK5cdqT5erefcX2HOHGMUeK6zLt/NMuvS7F6h5Yzc48Ty1neL5erf6xDrj0sfekT6hxZO1pgRUZsABVAEQAAAAAAAAAVQABtrp81sNs1cOS2Ks7WyRSZrE+8+Gp7g9OqUx8pY6Wm1Ptb3vNq+e87fHtPaIcnL5P0+OL633dXE431F5rvXZ6gjs5iNfnvOO1bz+GsfHx2d213p3otVqcubFxS+Gclpt0Rp46Y3+Ubw8jS+n+DBwrVaX7/AEyZs0T05bYpjp7du28tE/Kcbp8/1LfX43PFpie0PWfE9ROq1uTLa3VM7bz8+2zxXesnpjxOO+PW6S8f7o/s8DL6fcdplilaYbxM7dUX2iP2b453Gt4vDRPC5Eeay6mOQ47wrPwTiWTQam+O+SlazNscztO8RPxj3ce6a2i0RaPEua1ZrMxPmABkgAiAAAAAAAAAAAAo9scj6iI5Y01Z8xFo/wCUvU7v/Kuo+z4JhpE/C39Zef8AJ06sMR7ep8TOs0/x/sO6feKxMd2+uqiPi6zOr2rWd22NX7vCnA+g6nZa6zaf8TOdfERvMw6z98nbywya2YrPdhHHNum+oVoycw2zRO/2mKs/pvH9nWXJ8x6idRxbNM+K7Vj/AN+bjH1XHrNcNY9PkuVMWz3mPuAN7QAIgAAAAAAAAAAAA7XwHP0cPx138RP9ZdUc3oM8VwxFZ7RGzm5VeqmndwL9GSZ9OwTm3p5/dnTPMVjeXERn7Mq6jt5efOJ7MZnL/ePdry6n8M93GzqPdqy6jt5Ixdy2fs4PiVuvXZrfOzxmzUz1Z8k/OzW9isarEPm8k7vMgDJiAAAAAAAIgAAAAAqjzNJk6Mc/V4bdhnarC8bhnjt0228+maZr5MWS0RPU8WL7MutpmjrjK8uczVky7w0TdhaxGMtmlovO97T7sVnzKOhwyACAAACgAgAAAAAKoAAzpPZgsJJDbEst+zXEsvgxmGyJJlJlJljuaSZYgM2AAAAiAAAAAAAAACqAALCCDKGfwa4Z79kWGMoSCIAyAAAAAAQAFAEQAAAVQAABBV3RUEAUQBQAAAAAAAAAAAAAQAAAAVUEABRAAAAAFAAAAAAABAAAF2TYFQAUQBUAABQAAAA2U3EAAEFAQUBBSOwHdU3QF7QgAAKACBssQu5Iuk2Nlg2EY7C+F8gxGXSkxsCbgAoAL8EBFQBUAAAAAFAjyCDJAQVQFhCABGUAEG0A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data:image/jpeg;base64,/9j/4AAQSkZJRgABAQAAAQABAAD/2wBDAAkGBwgHBgkIBwgKCgkLDRYPDQwMDRsUFRAWIB0iIiAdHx8kKDQsJCYxJx8fLT0tMTU3Ojo6Iys/RD84QzQ5Ojf/2wBDAQoKCg0MDRoPDxo3JR8lNzc3Nzc3Nzc3Nzc3Nzc3Nzc3Nzc3Nzc3Nzc3Nzc3Nzc3Nzc3Nzc3Nzc3Nzc3Nzc3Nzf/wAARCAEUALcDASIAAhEBAxEB/8QAHAABAQACAgMAAAAAAAAAAAAAAAECAwUGBAcI/8QANBABAAIBAgUCAwYEBwAAAAAAAAECAwQRBQYSITEHYUFRcRMUIoGRoSSSscEyQmSCotHw/8QAGgEBAQADAQEAAAAAAAAAAAAAAAECAwQFBv/EACYRAQACAgEEAQMFAAAAAAAAAAABAgMRBBIhMWEFFFGxMjNxocH/2gAMAwEAAhEDEQA/APR4AAAACqAAAAAIgAqgAAAAAAAAAACIAAAAAKoAACxG6CCoAAoAAAIgAAAqgCIAAAAAKoosQgbPM4ZpLavUWx1jfpw5ck/StLW/s8atXsz0w5dxarl/mfjGau9tNoM2LF7TbHbef02/VpzXmtJmPLbirE2iZ8PWExsjflp02mGmYbYlrmNMRUVABQARAAAAAAAAABVAAWGdYYw2VhjKw3YadVoe+/TfRxp/Sfjd5jvnrqJ+sRiiP+3o7QY+vLWPd9I8s6T7v6VZMe205NJntP59TlyW3bXqZddKapE/eYh8063H05bR7vCtDl+LY+nUXj3cVZux23WGrNXptMNcsWUpLa0IAoAIgAAAAAAAAAqiwiwgyhtp5aobaeUllDmeC4+vU44931Dp9NGHkaMG3jh07/WabvmXlqvXxDDSPNrRD6u1eGI4TmwV8RgtSP5dnH07vafX5dl7ax0j3+HyZx2u2ryfVwd/LnOPW31eT6uDv5bcH6IYcr9yWuWMspYuhyIAoAAAIgAoAIAAACqKggyhsrLVDOJRYds9PqRqOauF4Z8X1WOJ+nVD6vyR1Y7R84mHyn6Wfi564PH+oif03l9V1tvVo3EXmv3hsvaZrV8e8ct/G5o+Vpj93EWlyvMcTj4zrcc/5M96/paXETLZjjVYXNbd5SUEbGkAUAEQAAAAAAAAAVQAFWJYqg7P6daqNJzhw7NM7dOSdvr0zEPpfljjEa/S3rknbJiv0zEz5j4Pkrh2otpNdg1Fe048lbR+UvdfDuYMWi4h+DLEUzRFvz+DyvkKXreuSjv4tK5cdqT5erefcX2HOHGMUeK6zLt/NMuvS7F6h5Yzc48Ty1neL5erf6xDrj0sfekT6hxZO1pgRUZsABVAEQAAAAAAAAAVQABtrp81sNs1cOS2Ks7WyRSZrE+8+Gp7g9OqUx8pY6Wm1Ptb3vNq+e87fHtPaIcnL5P0+OL633dXE431F5rvXZ6gjs5iNfnvOO1bz+GsfHx2d213p3otVqcubFxS+Gclpt0Rp46Y3+Ubw8jS+n+DBwrVaX7/AEyZs0T05bYpjp7du28tE/Kcbp8/1LfX43PFpie0PWfE9ROq1uTLa3VM7bz8+2zxXesnpjxOO+PW6S8f7o/s8DL6fcdplilaYbxM7dUX2iP2b453Gt4vDRPC5Eeay6mOQ47wrPwTiWTQam+O+SlazNscztO8RPxj3ce6a2i0RaPEua1ZrMxPmABkgAiAAAAAAAAAAAAo9scj6iI5Y01Z8xFo/wCUvU7v/Kuo+z4JhpE/C39Zef8AJ06sMR7ep8TOs0/x/sO6feKxMd2+uqiPi6zOr2rWd22NX7vCnA+g6nZa6zaf8TOdfERvMw6z98nbywya2YrPdhHHNum+oVoycw2zRO/2mKs/pvH9nWXJ8x6idRxbNM+K7Vj/AN+bjH1XHrNcNY9PkuVMWz3mPuAN7QAIgAAAAAAAAAAAA7XwHP0cPx138RP9ZdUc3oM8VwxFZ7RGzm5VeqmndwL9GSZ9OwTm3p5/dnTPMVjeXERn7Mq6jt5efOJ7MZnL/ePdry6n8M93GzqPdqy6jt5Ixdy2fs4PiVuvXZrfOzxmzUz1Z8k/OzW9isarEPm8k7vMgDJiAAAAAAAIgAAAAAqjzNJk6Mc/V4bdhnarC8bhnjt0228+maZr5MWS0RPU8WL7MutpmjrjK8uczVky7w0TdhaxGMtmlovO97T7sVnzKOhwyACAAACgAgAAAAAKoAAzpPZgsJJDbEst+zXEsvgxmGyJJlJlJljuaSZYgM2AAAAiAAAAAAAAACqAALCCDKGfwa4Z79kWGMoSCIAyAAAAAAQAFAEQAAAVQAABBV3RUEAUQBQAAAAAAAAAAAAAQAAAAVUEABRAAAAAFAAAAAAABAAAF2TYFQAUQBUAABQAAAA2U3EAAEFAQUBBSOwHdU3QF7QgAAKACBssQu5Iuk2Nlg2EY7C+F8gxGXSkxsCbgAoAL8EBFQBUAAAAAFAjyCDJAQVQFhCABGUAEG0A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6" name="AutoShape 8" descr="data:image/jpeg;base64,/9j/4AAQSkZJRgABAQAAAQABAAD/2wBDAAkGBwgHBgkIBwgKCgkLDRYPDQwMDRsUFRAWIB0iIiAdHx8kKDQsJCYxJx8fLT0tMTU3Ojo6Iys/RD84QzQ5Ojf/2wBDAQoKCg0MDRoPDxo3JR8lNzc3Nzc3Nzc3Nzc3Nzc3Nzc3Nzc3Nzc3Nzc3Nzc3Nzc3Nzc3Nzc3Nzc3Nzc3Nzc3Nzf/wAARCAEUALcDASIAAhEBAxEB/8QAHAABAQACAgMAAAAAAAAAAAAAAAECAwUGBAcI/8QANBABAAIBAgUCAwYEBwAAAAAAAAECAwQRBQYSITEHYUFRcRMUIoGRoSSSscEyQmSCotHw/8QAGgEBAQADAQEAAAAAAAAAAAAAAAECAwQFBv/EACYRAQACAgEEAQMFAAAAAAAAAAABAgMRBBIhMWEFFFGxMjNxocH/2gAMAwEAAhEDEQA/APR4AAAACqAAAAAIgAqgAAAAAAAAAACIAAAAAKoAACxG6CCoAAoAAAIgAAAqgCIAAAAAKoosQgbPM4ZpLavUWx1jfpw5ck/StLW/s8atXsz0w5dxarl/mfjGau9tNoM2LF7TbHbef02/VpzXmtJmPLbirE2iZ8PWExsjflp02mGmYbYlrmNMRUVABQARAAAAAAAAABVAAWGdYYw2VhjKw3YadVoe+/TfRxp/Sfjd5jvnrqJ+sRiiP+3o7QY+vLWPd9I8s6T7v6VZMe205NJntP59TlyW3bXqZddKapE/eYh8063H05bR7vCtDl+LY+nUXj3cVZux23WGrNXptMNcsWUpLa0IAoAIgAAAAAAAAAqiwiwgyhtp5aobaeUllDmeC4+vU44931Dp9NGHkaMG3jh07/WabvmXlqvXxDDSPNrRD6u1eGI4TmwV8RgtSP5dnH07vafX5dl7ax0j3+HyZx2u2ryfVwd/LnOPW31eT6uDv5bcH6IYcr9yWuWMspYuhyIAoAAAIgAoAIAAACqKggyhsrLVDOJRYds9PqRqOauF4Z8X1WOJ+nVD6vyR1Y7R84mHyn6Wfi564PH+oif03l9V1tvVo3EXmv3hsvaZrV8e8ct/G5o+Vpj93EWlyvMcTj4zrcc/5M96/paXETLZjjVYXNbd5SUEbGkAUAEQAAAAAAAAAVQAFWJYqg7P6daqNJzhw7NM7dOSdvr0zEPpfljjEa/S3rknbJiv0zEz5j4Pkrh2otpNdg1Fe048lbR+UvdfDuYMWi4h+DLEUzRFvz+DyvkKXreuSjv4tK5cdqT5erefcX2HOHGMUeK6zLt/NMuvS7F6h5Yzc48Ty1neL5erf6xDrj0sfekT6hxZO1pgRUZsABVAEQAAAAAAAAAVQABtrp81sNs1cOS2Ks7WyRSZrE+8+Gp7g9OqUx8pY6Wm1Ptb3vNq+e87fHtPaIcnL5P0+OL633dXE431F5rvXZ6gjs5iNfnvOO1bz+GsfHx2d213p3otVqcubFxS+Gclpt0Rp46Y3+Ubw8jS+n+DBwrVaX7/AEyZs0T05bYpjp7du28tE/Kcbp8/1LfX43PFpie0PWfE9ROq1uTLa3VM7bz8+2zxXesnpjxOO+PW6S8f7o/s8DL6fcdplilaYbxM7dUX2iP2b453Gt4vDRPC5Eeay6mOQ47wrPwTiWTQam+O+SlazNscztO8RPxj3ce6a2i0RaPEua1ZrMxPmABkgAiAAAAAAAAAAAAo9scj6iI5Y01Z8xFo/wCUvU7v/Kuo+z4JhpE/C39Zef8AJ06sMR7ep8TOs0/x/sO6feKxMd2+uqiPi6zOr2rWd22NX7vCnA+g6nZa6zaf8TOdfERvMw6z98nbywya2YrPdhHHNum+oVoycw2zRO/2mKs/pvH9nWXJ8x6idRxbNM+K7Vj/AN+bjH1XHrNcNY9PkuVMWz3mPuAN7QAIgAAAAAAAAAAAA7XwHP0cPx138RP9ZdUc3oM8VwxFZ7RGzm5VeqmndwL9GSZ9OwTm3p5/dnTPMVjeXERn7Mq6jt5efOJ7MZnL/ePdry6n8M93GzqPdqy6jt5Ixdy2fs4PiVuvXZrfOzxmzUz1Z8k/OzW9isarEPm8k7vMgDJiAAAAAAAIgAAAAAqjzNJk6Mc/V4bdhnarC8bhnjt0228+maZr5MWS0RPU8WL7MutpmjrjK8uczVky7w0TdhaxGMtmlovO97T7sVnzKOhwyACAAACgAgAAAAAKoAAzpPZgsJJDbEst+zXEsvgxmGyJJlJlJljuaSZYgM2AAAAiAAAAAAAAACqAALCCDKGfwa4Z79kWGMoSCIAyAAAAAAQAFAEQAAAVQAABBV3RUEAUQBQAAAAAAAAAAAAAQAAAAVUEABRAAAAAFAAAAAAABAAAF2TYFQAUQBUAABQAAAA2U3EAAEFAQUBBSOwHdU3QF7QgAAKACBssQu5Iuk2Nlg2EY7C+F8gxGXSkxsCbgAoAL8EBFQBUAAAAAFAjyCDJAQVQFhCABGUAEG0A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8" name="AutoShape 10" descr="data:image/jpeg;base64,/9j/4AAQSkZJRgABAQAAAQABAAD/2wBDAAkGBwgHBgkIBwgKCgkLDRYPDQwMDRsUFRAWIB0iIiAdHx8kKDQsJCYxJx8fLT0tMTU3Ojo6Iys/RD84QzQ5Ojf/2wBDAQoKCg0MDRoPDxo3JR8lNzc3Nzc3Nzc3Nzc3Nzc3Nzc3Nzc3Nzc3Nzc3Nzc3Nzc3Nzc3Nzc3Nzc3Nzc3Nzc3Nzf/wAARCAEUALcDASIAAhEBAxEB/8QAHAABAQACAgMAAAAAAAAAAAAAAAECAwUGBAcI/8QANBABAAIBAgUCAwYEBwAAAAAAAAECAwQRBQYSITEHYUFRcRMUIoGRoSSSscEyQmSCotHw/8QAGgEBAQADAQEAAAAAAAAAAAAAAAECAwQFBv/EACYRAQACAgEEAQMFAAAAAAAAAAABAgMRBBIhMWEFFFGxMjNxocH/2gAMAwEAAhEDEQA/APR4AAAACqAAAAAIgAqgAAAAAAAAAACIAAAAAKoAACxG6CCoAAoAAAIgAAAqgCIAAAAAKoosQgbPM4ZpLavUWx1jfpw5ck/StLW/s8atXsz0w5dxarl/mfjGau9tNoM2LF7TbHbef02/VpzXmtJmPLbirE2iZ8PWExsjflp02mGmYbYlrmNMRUVABQARAAAAAAAAABVAAWGdYYw2VhjKw3YadVoe+/TfRxp/Sfjd5jvnrqJ+sRiiP+3o7QY+vLWPd9I8s6T7v6VZMe205NJntP59TlyW3bXqZddKapE/eYh8063H05bR7vCtDl+LY+nUXj3cVZux23WGrNXptMNcsWUpLa0IAoAIgAAAAAAAAAqiwiwgyhtp5aobaeUllDmeC4+vU44931Dp9NGHkaMG3jh07/WabvmXlqvXxDDSPNrRD6u1eGI4TmwV8RgtSP5dnH07vafX5dl7ax0j3+HyZx2u2ryfVwd/LnOPW31eT6uDv5bcH6IYcr9yWuWMspYuhyIAoAAAIgAoAIAAACqKggyhsrLVDOJRYds9PqRqOauF4Z8X1WOJ+nVD6vyR1Y7R84mHyn6Wfi564PH+oif03l9V1tvVo3EXmv3hsvaZrV8e8ct/G5o+Vpj93EWlyvMcTj4zrcc/5M96/paXETLZjjVYXNbd5SUEbGkAUAEQAAAAAAAAAVQAFWJYqg7P6daqNJzhw7NM7dOSdvr0zEPpfljjEa/S3rknbJiv0zEz5j4Pkrh2otpNdg1Fe048lbR+UvdfDuYMWi4h+DLEUzRFvz+DyvkKXreuSjv4tK5cdqT5erefcX2HOHGMUeK6zLt/NMuvS7F6h5Yzc48Ty1neL5erf6xDrj0sfekT6hxZO1pgRUZsABVAEQAAAAAAAAAVQABtrp81sNs1cOS2Ks7WyRSZrE+8+Gp7g9OqUx8pY6Wm1Ptb3vNq+e87fHtPaIcnL5P0+OL633dXE431F5rvXZ6gjs5iNfnvOO1bz+GsfHx2d213p3otVqcubFxS+Gclpt0Rp46Y3+Ubw8jS+n+DBwrVaX7/AEyZs0T05bYpjp7du28tE/Kcbp8/1LfX43PFpie0PWfE9ROq1uTLa3VM7bz8+2zxXesnpjxOO+PW6S8f7o/s8DL6fcdplilaYbxM7dUX2iP2b453Gt4vDRPC5Eeay6mOQ47wrPwTiWTQam+O+SlazNscztO8RPxj3ce6a2i0RaPEua1ZrMxPmABkgAiAAAAAAAAAAAAo9scj6iI5Y01Z8xFo/wCUvU7v/Kuo+z4JhpE/C39Zef8AJ06sMR7ep8TOs0/x/sO6feKxMd2+uqiPi6zOr2rWd22NX7vCnA+g6nZa6zaf8TOdfERvMw6z98nbywya2YrPdhHHNum+oVoycw2zRO/2mKs/pvH9nWXJ8x6idRxbNM+K7Vj/AN+bjH1XHrNcNY9PkuVMWz3mPuAN7QAIgAAAAAAAAAAAA7XwHP0cPx138RP9ZdUc3oM8VwxFZ7RGzm5VeqmndwL9GSZ9OwTm3p5/dnTPMVjeXERn7Mq6jt5efOJ7MZnL/ePdry6n8M93GzqPdqy6jt5Ixdy2fs4PiVuvXZrfOzxmzUz1Z8k/OzW9isarEPm8k7vMgDJiAAAAAAAIgAAAAAqjzNJk6Mc/V4bdhnarC8bhnjt0228+maZr5MWS0RPU8WL7MutpmjrjK8uczVky7w0TdhaxGMtmlovO97T7sVnzKOhwyACAAACgAgAAAAAKoAAzpPZgsJJDbEst+zXEsvgxmGyJJlJlJljuaSZYgM2AAAAiAAAAAAAAACqAALCCDKGfwa4Z79kWGMoSCIAyAAAAAAQAFAEQAAAVQAABBV3RUEAUQBQAAAAAAAAAAAAAQAAAAVUEABRAAAAAFAAAAAAABAAAF2TYFQAUQBUAABQAAAA2U3EAAEFAQUBBSOwHdU3QF7QgAAKACBssQu5Iuk2Nlg2EY7C+F8gxGXSkxsCbgAoAL8EBFQBUAAAAAFAjyCDJAQVQFhCABGUAEG0A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0" name="AutoShape 12" descr="data:image/jpeg;base64,/9j/4AAQSkZJRgABAQAAAQABAAD/2wBDAAkGBwgHBgkIBwgKCgkLDRYPDQwMDRsUFRAWIB0iIiAdHx8kKDQsJCYxJx8fLT0tMTU3Ojo6Iys/RD84QzQ5Ojf/2wBDAQoKCg0MDRoPDxo3JR8lNzc3Nzc3Nzc3Nzc3Nzc3Nzc3Nzc3Nzc3Nzc3Nzc3Nzc3Nzc3Nzc3Nzc3Nzc3Nzc3Nzf/wAARCAEUALcDASIAAhEBAxEB/8QAHAABAQACAgMAAAAAAAAAAAAAAAECAwUGBAcI/8QANBABAAIBAgUCAwYEBwAAAAAAAAECAwQRBQYSITEHYUFRcRMUIoGRoSSSscEyQmSCotHw/8QAGgEBAQADAQEAAAAAAAAAAAAAAAECAwQFBv/EACYRAQACAgEEAQMFAAAAAAAAAAABAgMRBBIhMWEFFFGxMjNxocH/2gAMAwEAAhEDEQA/APR4AAAACqAAAAAIgAqgAAAAAAAAAACIAAAAAKoAACxG6CCoAAoAAAIgAAAqgCIAAAAAKoosQgbPM4ZpLavUWx1jfpw5ck/StLW/s8atXsz0w5dxarl/mfjGau9tNoM2LF7TbHbef02/VpzXmtJmPLbirE2iZ8PWExsjflp02mGmYbYlrmNMRUVABQARAAAAAAAAABVAAWGdYYw2VhjKw3YadVoe+/TfRxp/Sfjd5jvnrqJ+sRiiP+3o7QY+vLWPd9I8s6T7v6VZMe205NJntP59TlyW3bXqZddKapE/eYh8063H05bR7vCtDl+LY+nUXj3cVZux23WGrNXptMNcsWUpLa0IAoAIgAAAAAAAAAqiwiwgyhtp5aobaeUllDmeC4+vU44931Dp9NGHkaMG3jh07/WabvmXlqvXxDDSPNrRD6u1eGI4TmwV8RgtSP5dnH07vafX5dl7ax0j3+HyZx2u2ryfVwd/LnOPW31eT6uDv5bcH6IYcr9yWuWMspYuhyIAoAAAIgAoAIAAACqKggyhsrLVDOJRYds9PqRqOauF4Z8X1WOJ+nVD6vyR1Y7R84mHyn6Wfi564PH+oif03l9V1tvVo3EXmv3hsvaZrV8e8ct/G5o+Vpj93EWlyvMcTj4zrcc/5M96/paXETLZjjVYXNbd5SUEbGkAUAEQAAAAAAAAAVQAFWJYqg7P6daqNJzhw7NM7dOSdvr0zEPpfljjEa/S3rknbJiv0zEz5j4Pkrh2otpNdg1Fe048lbR+UvdfDuYMWi4h+DLEUzRFvz+DyvkKXreuSjv4tK5cdqT5erefcX2HOHGMUeK6zLt/NMuvS7F6h5Yzc48Ty1neL5erf6xDrj0sfekT6hxZO1pgRUZsABVAEQAAAAAAAAAVQABtrp81sNs1cOS2Ks7WyRSZrE+8+Gp7g9OqUx8pY6Wm1Ptb3vNq+e87fHtPaIcnL5P0+OL633dXE431F5rvXZ6gjs5iNfnvOO1bz+GsfHx2d213p3otVqcubFxS+Gclpt0Rp46Y3+Ubw8jS+n+DBwrVaX7/AEyZs0T05bYpjp7du28tE/Kcbp8/1LfX43PFpie0PWfE9ROq1uTLa3VM7bz8+2zxXesnpjxOO+PW6S8f7o/s8DL6fcdplilaYbxM7dUX2iP2b453Gt4vDRPC5Eeay6mOQ47wrPwTiWTQam+O+SlazNscztO8RPxj3ce6a2i0RaPEua1ZrMxPmABkgAiAAAAAAAAAAAAo9scj6iI5Y01Z8xFo/wCUvU7v/Kuo+z4JhpE/C39Zef8AJ06sMR7ep8TOs0/x/sO6feKxMd2+uqiPi6zOr2rWd22NX7vCnA+g6nZa6zaf8TOdfERvMw6z98nbywya2YrPdhHHNum+oVoycw2zRO/2mKs/pvH9nWXJ8x6idRxbNM+K7Vj/AN+bjH1XHrNcNY9PkuVMWz3mPuAN7QAIgAAAAAAAAAAAA7XwHP0cPx138RP9ZdUc3oM8VwxFZ7RGzm5VeqmndwL9GSZ9OwTm3p5/dnTPMVjeXERn7Mq6jt5efOJ7MZnL/ePdry6n8M93GzqPdqy6jt5Ixdy2fs4PiVuvXZrfOzxmzUz1Z8k/OzW9isarEPm8k7vMgDJiAAAAAAAIgAAAAAqjzNJk6Mc/V4bdhnarC8bhnjt0228+maZr5MWS0RPU8WL7MutpmjrjK8uczVky7w0TdhaxGMtmlovO97T7sVnzKOhwyACAAACgAgAAAAAKoAAzpPZgsJJDbEst+zXEsvgxmGyJJlJlJljuaSZYgM2AAAAiAAAAAAAAACqAALCCDKGfwa4Z79kWGMoSCIAyAAAAAAQAFAEQAAAVQAABBV3RUEAUQBQAAAAAAAAAAAAAQAAAAVUEABRAAAAAFAAAAAAABAAAF2TYFQAUQBUAABQAAAA2U3EAAEFAQUBBSOwHdU3QF7QgAAKACBssQu5Iuk2Nlg2EY7C+F8gxGXSkxsCbgAoAL8EBFQBUAAAAAFAjyCDJAQVQFhCABGUAEG0A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2" name="AutoShape 14" descr="data:image/jpeg;base64,/9j/4AAQSkZJRgABAQAAAQABAAD/2wBDAAkGBwgHBgkIBwgKCgkLDRYPDQwMDRsUFRAWIB0iIiAdHx8kKDQsJCYxJx8fLT0tMTU3Ojo6Iys/RD84QzQ5Ojf/2wBDAQoKCg0MDRoPDxo3JR8lNzc3Nzc3Nzc3Nzc3Nzc3Nzc3Nzc3Nzc3Nzc3Nzc3Nzc3Nzc3Nzc3Nzc3Nzc3Nzc3Nzf/wAARCAEUALcDASIAAhEBAxEB/8QAHAABAQACAgMAAAAAAAAAAAAAAAECAwUGBAcI/8QANBABAAIBAgUCAwYEBwAAAAAAAAECAwQRBQYSITEHYUFRcRMUIoGRoSSSscEyQmSCotHw/8QAGgEBAQADAQEAAAAAAAAAAAAAAAECAwQFBv/EACYRAQACAgEEAQMFAAAAAAAAAAABAgMRBBIhMWEFFFGxMjNxocH/2gAMAwEAAhEDEQA/APR4AAAACqAAAAAIgAqgAAAAAAAAAACIAAAAAKoAACxG6CCoAAoAAAIgAAAqgCIAAAAAKoosQgbPM4ZpLavUWx1jfpw5ck/StLW/s8atXsz0w5dxarl/mfjGau9tNoM2LF7TbHbef02/VpzXmtJmPLbirE2iZ8PWExsjflp02mGmYbYlrmNMRUVABQARAAAAAAAAABVAAWGdYYw2VhjKw3YadVoe+/TfRxp/Sfjd5jvnrqJ+sRiiP+3o7QY+vLWPd9I8s6T7v6VZMe205NJntP59TlyW3bXqZddKapE/eYh8063H05bR7vCtDl+LY+nUXj3cVZux23WGrNXptMNcsWUpLa0IAoAIgAAAAAAAAAqiwiwgyhtp5aobaeUllDmeC4+vU44931Dp9NGHkaMG3jh07/WabvmXlqvXxDDSPNrRD6u1eGI4TmwV8RgtSP5dnH07vafX5dl7ax0j3+HyZx2u2ryfVwd/LnOPW31eT6uDv5bcH6IYcr9yWuWMspYuhyIAoAAAIgAoAIAAACqKggyhsrLVDOJRYds9PqRqOauF4Z8X1WOJ+nVD6vyR1Y7R84mHyn6Wfi564PH+oif03l9V1tvVo3EXmv3hsvaZrV8e8ct/G5o+Vpj93EWlyvMcTj4zrcc/5M96/paXETLZjjVYXNbd5SUEbGkAUAEQAAAAAAAAAVQAFWJYqg7P6daqNJzhw7NM7dOSdvr0zEPpfljjEa/S3rknbJiv0zEz5j4Pkrh2otpNdg1Fe048lbR+UvdfDuYMWi4h+DLEUzRFvz+DyvkKXreuSjv4tK5cdqT5erefcX2HOHGMUeK6zLt/NMuvS7F6h5Yzc48Ty1neL5erf6xDrj0sfekT6hxZO1pgRUZsABVAEQAAAAAAAAAVQABtrp81sNs1cOS2Ks7WyRSZrE+8+Gp7g9OqUx8pY6Wm1Ptb3vNq+e87fHtPaIcnL5P0+OL633dXE431F5rvXZ6gjs5iNfnvOO1bz+GsfHx2d213p3otVqcubFxS+Gclpt0Rp46Y3+Ubw8jS+n+DBwrVaX7/AEyZs0T05bYpjp7du28tE/Kcbp8/1LfX43PFpie0PWfE9ROq1uTLa3VM7bz8+2zxXesnpjxOO+PW6S8f7o/s8DL6fcdplilaYbxM7dUX2iP2b453Gt4vDRPC5Eeay6mOQ47wrPwTiWTQam+O+SlazNscztO8RPxj3ce6a2i0RaPEua1ZrMxPmABkgAiAAAAAAAAAAAAo9scj6iI5Y01Z8xFo/wCUvU7v/Kuo+z4JhpE/C39Zef8AJ06sMR7ep8TOs0/x/sO6feKxMd2+uqiPi6zOr2rWd22NX7vCnA+g6nZa6zaf8TOdfERvMw6z98nbywya2YrPdhHHNum+oVoycw2zRO/2mKs/pvH9nWXJ8x6idRxbNM+K7Vj/AN+bjH1XHrNcNY9PkuVMWz3mPuAN7QAIgAAAAAAAAAAAA7XwHP0cPx138RP9ZdUc3oM8VwxFZ7RGzm5VeqmndwL9GSZ9OwTm3p5/dnTPMVjeXERn7Mq6jt5efOJ7MZnL/ePdry6n8M93GzqPdqy6jt5Ixdy2fs4PiVuvXZrfOzxmzUz1Z8k/OzW9isarEPm8k7vMgDJiAAAAAAAIgAAAAAqjzNJk6Mc/V4bdhnarC8bhnjt0228+maZr5MWS0RPU8WL7MutpmjrjK8uczVky7w0TdhaxGMtmlovO97T7sVnzKOhwyACAAACgAgAAAAAKoAAzpPZgsJJDbEst+zXEsvgxmGyJJlJlJljuaSZYgM2AAAAiAAAAAAAAACqAALCCDKGfwa4Z79kWGMoSCIAyAAAAAAQAFAEQAAAVQAABBV3RUEAUQBQAAAAAAAAAAAAAQAAAAVUEABRAAAAAFAAAAAAABAAAF2TYFQAUQBUAABQAAAA2U3EAAEFAQUBBSOwHdU3QF7QgAAKACBssQu5Iuk2Nlg2EY7C+F8gxGXSkxsCbgAoAL8EBFQBUAAAAAFAjyCDJAQVQFhCABGUAEG0A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6" name="AutoShape 18" descr="data:image/jpeg;base64,/9j/4AAQSkZJRgABAQAAAQABAAD/2wCEAAkGBhQSEBQUEhQUFBQUFRQUFBUUFBQUFBQUFBQVFBQUFBQXHCYeFxkkGRQUHy8gIycpLCwsFR4xNTAqNSYrLCkBCQoKDgwOGg8PGiwcHBwpLCksLCwpKSksLCksLCwsLCksKSkpLCwsKSkpLCwsLCwsLCwpLCwsKSwsKSwsLCwsKf/AABEIAL4BCQMBIgACEQEDEQH/xAAbAAABBQEBAAAAAAAAAAAAAAACAAEDBAUGB//EADsQAAICAQIDBAYIBAcBAAAAAAABAgMRBBIFIVETMUFhBiJxgZGhFDJCUrHB0fAHM0NyU2KCkqKy8RX/xAAZAQADAQEBAAAAAAAAAAAAAAAAAQIDBAX/xAAiEQEBAAMAAgIDAAMAAAAAAAAAAQIREgMhMUETIlEEMmH/2gAMAwEAAhEDEQA/APL0hxCwd2mJDpCwOgBh0h0h0gBDpDodACFgfA+BpJIfaOhJAYMD4CwLAxsOBKIWB8CMOBg8CwIBSFgfA+BgOBYCwLAAOBYCwLAaAdo2AhCAcDBYGaABwILA2BGYQsCAGFgcbAtGiwIdILBSQ4HwFgWABJDodIJRAg4CSHwEkOEZIJIJRC2DANotpLsFsAkeBsEu0baBgwLAewW0BsGBYD2i2gEeB8B7RYA9g2iwHgWB6MG0YPAzQgjwLAWBYDQAILaNgkBFgLAzAw4GwHgZgANCCFtEaIJISHGg2AkhKISQAyQSQ6QSiBGUQoxHUSSMBkaMQ1AKMSRQGAKI+wnhTk1+H+i19v1YNLq+RcxtRcpGDsGdZ3NH8NrX9aSXsRM/4Zy++/gg4T+XFwGwZxOz1X8O7Y/Vkn7V+j/IxdZ6N3V53QbS8YrK/ULhTnkxv2xdgtpO6xnEhrEO0Wwl2i2jCHYLYS7BtowhcRsErQLiBo2gcEjQ2CTRiwG0M0SAMZoLAsCMGBmSNAtAA4EO0LAhtHgJIdRDUSiCohYCSHUQAVENRHSDUQSGMSWMR1EmhAcKmhWb3APRWzUv1ViPjJ93u6mh6HeiD1Et801Wv+T6Ly8z1jQ8PjXFRjFJJckissphPbP3l6jn+Ceg9NKT27pdZc/kdFXo0u5F2FRKqzmy89rXHwxSWmE9MX9gnAz/ACVf4ozJ6Yq38PTXcbTqI50mmPmsZ5eCV55x/wBCYWZlBbZdVy+PU894hwqdMtsl7/BnvlunMDjno/C6OGjqxzmbDWXj/wCx4q4jbTb43wGVEnybjnCfTyZlOAWaum+NmU3EGwbYTbBtgK0hcQHAsOAEoiNXaBcSxKIDiTQhcQcE20ZxJtNDgZxJXAZxJ2aLAzJGhsBsAwLAWBbQ2A4CSHUQ9pSQ7QlEJIPaLYCkHGI8YkkYjhFGJrcA4Q9RdGC7m8y8l4mfCB6X/Dfg+IO1rnLu8ki5/f4zyv8APt2HCuHquEYxWFFJL3GtCsjrWMFpI488rlW+GOoUYhJCSHM2hCEIAbALiGIArzqKl9JoyRBbAvHKyoyx3HL8Z4RGyLTXeeacb4C6ZcucfDqvJ/qey31GDxXhcbFiSTPQwymc9uH348vTyB1jbDquKeibi263y+6/1MK7Qyh9aLX78GLLGx045SqLgA4Ft1guoyuS5FN1gOBcdQLqIuS9KbgM4Fp1gusnY0quILiWnABwDYVnEbYWHABxHsldxFtJnEHaMtEohKJIoBKAFpGoBqJJGAagB6RxgSxgFGsljWEpaKirLSPaPRfTbaIpew8l4ZTm2C6yj+J7bwqrbBR6fMrO6wZ/Oel+qBOkBXEkON0kIQgBCEIAQhCAGZHNErZDZIAqXIz9REvXzKF8zs8Uri81jK1VZj6vSqWU0bOpmZtsjs+meDkuJcL2PK7mZ7pOxvryjj+MUyhc1DOJR3peHfiSXTmvmjk8uM+Y68MvqgdILpGepkoQm45hJ7d3SXRsePEY7mpJxa59eXXkc/tqCVJG6S/BKSzF5Q0qBdHpmyrAdZoSpInUPZaUXABwLkqiOVY9wlRwG2liVYHZjCRVBKouKgJacWxpUVIaqLa04a04bCpGoljUWo0EkaA2NH4XDFsP7o/iexaOXceSaevDT6NP4HrHC7N1cX1SNLd4MrNZ7a8GGR1khytyEIQAhCEAIQhADMr3RLJHNBCrJvZnX2GtqYGTqoHf4rLHD5JqsvVWmfZYWtVEzrWb5XUXjD7yjDSxs1+lhLun2sH7GotfMsQfMytVxFV6/SSf2HOb8OTxj/qcvl/1bYfLWXAl9C1WnfNxtucfJ1wjJNf7ZL3+RnavgMXLQ2Y/mKqu1d2XZFbZfHPwNbgfG6rKtW5S9bdZJZ/z1W5+eCe5R7DSWKSeZ6VJJ804uzuXw+Jw7sdOpXKw4PKm3URWWqoq1LrVLvx5rkTdkmsrufcdN9Bcde63jM9NJS6YWojn/imcj6O6lTpUfGv1X7Oe1/BNe4e78kOdJDKg1XSRypHsaZEqCGVBryoIZ0FdFpkypB7M0pUkfYj2WltacOOnL0ag1SGz0orTBR0xoRpDjSSemetOSRoL6oCVSDY0pRpO19FdXmva++PL3eBzSrRd4bqezmmu7ufsNMMvr+ozx29BrkSooaS/KTXiXIyM7NCXcSCEIRkIQgBCEIARHJhNkFswCvqGZWpL90jP1B3eKajj8nusjVxMy6s2L4FK6o1yqsJ6Zigc5xPQSstc13R9XPkubOrtr5DXcP21qC5ym8e995x+fPWo6PHjvdcVp9POumx/f7ve9v4EfELrFVTBZzFr3c+f5na6vh8XOEF3R9aX9sO74vLKb4ap2zbXKCx/rlza92fkc/TXljP0isjq52ZafYyi/wDVh/iUfQutq61Pu7OD9++WPzL92hWydj+3LEfYv/C36L6HCnb/AIjUI/2V5WffJz9yQrf4NNOVRHKotuJHIDU5VkU6y5JEM0AUp1EPZl2aIsDJpxrDVZPCJLGssldVBqstRqJFSOQKXZBdiXPo76MKGll0ZXKbVRVDuBeWhn91ksOGTf2Rzxl1B8F4o4PZL6r7n0fn5HUU35ObhwefT5mno9LZHk8Y9pdxmvdZ71fTajIPJnxvw8PkyxC4wuNi5ltYyOQKwLtCVJMjORE7COdw9FtJOZVtsAnfnuIbIN/aRrjh/WeWSO2wp2yDs0Mn/Va9nL8CP6FJf1n7+f4nVGFv2ryiV7kl3kuo0tn+Kv8AbH9DI1PDJyf835P9CuN/Z/kEr0pZfh3D/SlnfLkksRz08WvNlCfCLk01Y3ju5Z/Ejt0OobzLE+iksJe4wz/x8Lbla1x8uXxIuLVpKU39aXcv+sUVrrdtexP155y/b9aXzMvUaHVue7s4yx3Leox+GChdwfXzcnLZHdy9Vvkui6HFnjMb6rqxts9xrKhWyS/pV8kvvPxx5d3P2mipJJKOEkkklySS5JI5nRejF0PrTfxZpQ0E19pi/WfA91pStI5WFVVteLHcmGxpLKRDKZHKxkM7g2Ek7CLeRTtA7UYdbDWR6E0NbHocnDXE9euZ6Oq4+o6yOuj0RLHXrojloa4nr1o+aOo6iOu9nwJ46xnM160tVawfFpdYt9al9Q1dLqY9WqLlWoFzknvFd7SXmHGyRFXcWYSF7LrGnjORLW2PCRLFmWWX1ppJDxmx97HUhOSMlo5SZFOLJ3ICUypaV0rutgOh9SWVpFK41/Yv1D9HQ3ZIGV5DLUisqpYncI9AHGJVlqyGWs8ybjVyxdbRFOSKM9YQT1hncFdLlkkVbJlaerIJ6ozuB7TWSRUsYE9SVp3i4PaScitZMCd5XnePktpJzK8pgzuIJWhyNpJTA3/vkQStA7QfI2UdUTQ1Rjxv5ki1B6krz2zDVliGsMOOo8/30JYakcTXQV6st06o5uGpLFWr8ykV1VOpNCjUHJUa3zL9Gu8ytRFdfRaXqpo5XT8QNPT68yywR1Y6OsnhExqdb0L1Op6s5c8L9Ovx+WfC8oiaI4Wrw/EF2rzMdV09TRrCvOYVli6lOy1Y5G+GLl8mZWWlWzUEWou9xnXak6ccGHVq7PVFeerM6zU+ZWs1RXEazKtGesK89YZ89SQT1JNxjWZtKWsIZaszZagjlqDK4rmTRlqyKWqM6WoInqCOF9tCeqIJakoyvIpXi4h9r0tQRSuKUriN3C4h9LkrSKVpVdwDuDgdLDsA7QrStA7YOB0pK4JXFTcPvNNseV1Xhx1JQUx1MqUuWnHVkkNYZSmFGwfSbi3Ia0s1cQ/eTnFcyWGoZcyTcNuro4p+8mhp+LdWcRDVMsV61lzJncHoOn4svvLJf03GeeN36HnFfEmi1DijQ7ZWdwej18b7+fwJlxrwyeew4m2vYTR4m/xYuMaXNd5LiSfL88/Ir6nVx+9n2fmceuLP4+ZBZxR8w5kLmumu1y6soajXowJ8SIZa59/iV0rlr2a5FWerMqeqZG9QydtJGlLVkUtWZstQyH6QTtemq9WRvWGXK8HtydqjUerBeoMxWMZ2k+jaMtQA7zPdzyB2zD0ftflcN2qw5NtJYXqxcm2+7CT8ih2rJtNc8SSe1vGHjPWL5ZXhJk5bk9Kx+dUb19fWzxX8p96WX9rpzF9JhhvNmE8N9k2s8/Hd/ll8GTU3TWN0lJJxl9SUW3D6uWp92fe+7OCCxWShKLsj62ctVyzzbeP5nd6zWOjMO8musRLbiEs2KM2oxk6vVbbwue4LsH5EKpk9ilNYi4ZaqxOUa5KSi3v7lgX/ANFdH8hzLIr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8" name="AutoShape 20" descr="data:image/jpeg;base64,/9j/4AAQSkZJRgABAQAAAQABAAD/2wCEAAkGBhQSEBQUEhQUFBQUFRQUFBUUFBQUFBQUFBQVFBQUFBQXHCYeFxkkGRQUHy8gIycpLCwsFR4xNTAqNSYrLCkBCQoKDgwOGg8PGiwcHBwpLCksLCwpKSksLCksLCwsLCksKSkpLCwsKSkpLCwsLCwsLCwpLCwsKSwsKSwsLCwsKf/AABEIAL4BCQMBIgACEQEDEQH/xAAbAAABBQEBAAAAAAAAAAAAAAACAAEDBAUGB//EADsQAAICAQIDBAYIBAcBAAAAAAABAgMRBBIFIVETMUFhBiJxgZGhFDJCUrHB0fAHM0NyU2KCkqKy8RX/xAAZAQADAQEBAAAAAAAAAAAAAAAAAQIDBAX/xAAiEQEBAAMAAgIDAAMAAAAAAAAAAQIREgMhMUETIlEEMmH/2gAMAwEAAhEDEQA/APL0hxCwd2mJDpCwOgBh0h0h0gBDpDodACFgfA+BpJIfaOhJAYMD4CwLAxsOBKIWB8CMOBg8CwIBSFgfA+BgOBYCwLAAOBYCwLAaAdo2AhCAcDBYGaABwILA2BGYQsCAGFgcbAtGiwIdILBSQ4HwFgWABJDodIJRAg4CSHwEkOEZIJIJRC2DANotpLsFsAkeBsEu0baBgwLAewW0BsGBYD2i2gEeB8B7RYA9g2iwHgWB6MG0YPAzQgjwLAWBYDQAILaNgkBFgLAzAw4GwHgZgANCCFtEaIJISHGg2AkhKISQAyQSQ6QSiBGUQoxHUSSMBkaMQ1AKMSRQGAKI+wnhTk1+H+i19v1YNLq+RcxtRcpGDsGdZ3NH8NrX9aSXsRM/4Zy++/gg4T+XFwGwZxOz1X8O7Y/Vkn7V+j/IxdZ6N3V53QbS8YrK/ULhTnkxv2xdgtpO6xnEhrEO0Wwl2i2jCHYLYS7BtowhcRsErQLiBo2gcEjQ2CTRiwG0M0SAMZoLAsCMGBmSNAtAA4EO0LAhtHgJIdRDUSiCohYCSHUQAVENRHSDUQSGMSWMR1EmhAcKmhWb3APRWzUv1ViPjJ93u6mh6HeiD1Et801Wv+T6Ly8z1jQ8PjXFRjFJJckissphPbP3l6jn+Ceg9NKT27pdZc/kdFXo0u5F2FRKqzmy89rXHwxSWmE9MX9gnAz/ACVf4ozJ6Yq38PTXcbTqI50mmPmsZ5eCV55x/wBCYWZlBbZdVy+PU894hwqdMtsl7/BnvlunMDjno/C6OGjqxzmbDWXj/wCx4q4jbTb43wGVEnybjnCfTyZlOAWaum+NmU3EGwbYTbBtgK0hcQHAsOAEoiNXaBcSxKIDiTQhcQcE20ZxJtNDgZxJXAZxJ2aLAzJGhsBsAwLAWBbQ2A4CSHUQ9pSQ7QlEJIPaLYCkHGI8YkkYjhFGJrcA4Q9RdGC7m8y8l4mfCB6X/Dfg+IO1rnLu8ki5/f4zyv8APt2HCuHquEYxWFFJL3GtCsjrWMFpI488rlW+GOoUYhJCSHM2hCEIAbALiGIArzqKl9JoyRBbAvHKyoyx3HL8Z4RGyLTXeeacb4C6ZcucfDqvJ/qey31GDxXhcbFiSTPQwymc9uH348vTyB1jbDquKeibi263y+6/1MK7Qyh9aLX78GLLGx045SqLgA4Ft1guoyuS5FN1gOBcdQLqIuS9KbgM4Fp1gusnY0quILiWnABwDYVnEbYWHABxHsldxFtJnEHaMtEohKJIoBKAFpGoBqJJGAagB6RxgSxgFGsljWEpaKirLSPaPRfTbaIpew8l4ZTm2C6yj+J7bwqrbBR6fMrO6wZ/Oel+qBOkBXEkON0kIQgBCEIAQhCAGZHNErZDZIAqXIz9REvXzKF8zs8Uri81jK1VZj6vSqWU0bOpmZtsjs+meDkuJcL2PK7mZ7pOxvryjj+MUyhc1DOJR3peHfiSXTmvmjk8uM+Y68MvqgdILpGepkoQm45hJ7d3SXRsePEY7mpJxa59eXXkc/tqCVJG6S/BKSzF5Q0qBdHpmyrAdZoSpInUPZaUXABwLkqiOVY9wlRwG2liVYHZjCRVBKouKgJacWxpUVIaqLa04a04bCpGoljUWo0EkaA2NH4XDFsP7o/iexaOXceSaevDT6NP4HrHC7N1cX1SNLd4MrNZ7a8GGR1khytyEIQAhCEAIQhADMr3RLJHNBCrJvZnX2GtqYGTqoHf4rLHD5JqsvVWmfZYWtVEzrWb5XUXjD7yjDSxs1+lhLun2sH7GotfMsQfMytVxFV6/SSf2HOb8OTxj/qcvl/1bYfLWXAl9C1WnfNxtucfJ1wjJNf7ZL3+RnavgMXLQ2Y/mKqu1d2XZFbZfHPwNbgfG6rKtW5S9bdZJZ/z1W5+eCe5R7DSWKSeZ6VJJ804uzuXw+Jw7sdOpXKw4PKm3URWWqoq1LrVLvx5rkTdkmsrufcdN9Bcde63jM9NJS6YWojn/imcj6O6lTpUfGv1X7Oe1/BNe4e78kOdJDKg1XSRypHsaZEqCGVBryoIZ0FdFpkypB7M0pUkfYj2WltacOOnL0ag1SGz0orTBR0xoRpDjSSemetOSRoL6oCVSDY0pRpO19FdXmva++PL3eBzSrRd4bqezmmu7ufsNMMvr+ozx29BrkSooaS/KTXiXIyM7NCXcSCEIRkIQgBCEIARHJhNkFswCvqGZWpL90jP1B3eKajj8nusjVxMy6s2L4FK6o1yqsJ6Zigc5xPQSstc13R9XPkubOrtr5DXcP21qC5ym8e995x+fPWo6PHjvdcVp9POumx/f7ve9v4EfELrFVTBZzFr3c+f5na6vh8XOEF3R9aX9sO74vLKb4ap2zbXKCx/rlza92fkc/TXljP0isjq52ZafYyi/wDVh/iUfQutq61Pu7OD9++WPzL92hWydj+3LEfYv/C36L6HCnb/AIjUI/2V5WffJz9yQrf4NNOVRHKotuJHIDU5VkU6y5JEM0AUp1EPZl2aIsDJpxrDVZPCJLGssldVBqstRqJFSOQKXZBdiXPo76MKGll0ZXKbVRVDuBeWhn91ksOGTf2Rzxl1B8F4o4PZL6r7n0fn5HUU35ObhwefT5mno9LZHk8Y9pdxmvdZ71fTajIPJnxvw8PkyxC4wuNi5ltYyOQKwLtCVJMjORE7COdw9FtJOZVtsAnfnuIbIN/aRrjh/WeWSO2wp2yDs0Mn/Va9nL8CP6FJf1n7+f4nVGFv2ryiV7kl3kuo0tn+Kv8AbH9DI1PDJyf835P9CuN/Z/kEr0pZfh3D/SlnfLkksRz08WvNlCfCLk01Y3ju5Z/Ejt0OobzLE+iksJe4wz/x8Lbla1x8uXxIuLVpKU39aXcv+sUVrrdtexP155y/b9aXzMvUaHVue7s4yx3Leox+GChdwfXzcnLZHdy9Vvkui6HFnjMb6rqxts9xrKhWyS/pV8kvvPxx5d3P2mipJJKOEkkklySS5JI5nRejF0PrTfxZpQ0E19pi/WfA91pStI5WFVVteLHcmGxpLKRDKZHKxkM7g2Ek7CLeRTtA7UYdbDWR6E0NbHocnDXE9euZ6Oq4+o6yOuj0RLHXrojloa4nr1o+aOo6iOu9nwJ46xnM160tVawfFpdYt9al9Q1dLqY9WqLlWoFzknvFd7SXmHGyRFXcWYSF7LrGnjORLW2PCRLFmWWX1ppJDxmx97HUhOSMlo5SZFOLJ3ICUypaV0rutgOh9SWVpFK41/Yv1D9HQ3ZIGV5DLUisqpYncI9AHGJVlqyGWs8ybjVyxdbRFOSKM9YQT1hncFdLlkkVbJlaerIJ6ozuB7TWSRUsYE9SVp3i4PaScitZMCd5XnePktpJzK8pgzuIJWhyNpJTA3/vkQStA7QfI2UdUTQ1Rjxv5ki1B6krz2zDVliGsMOOo8/30JYakcTXQV6st06o5uGpLFWr8ykV1VOpNCjUHJUa3zL9Gu8ytRFdfRaXqpo5XT8QNPT68yywR1Y6OsnhExqdb0L1Op6s5c8L9Ovx+WfC8oiaI4Wrw/EF2rzMdV09TRrCvOYVli6lOy1Y5G+GLl8mZWWlWzUEWou9xnXak6ccGHVq7PVFeerM6zU+ZWs1RXEazKtGesK89YZ89SQT1JNxjWZtKWsIZaszZagjlqDK4rmTRlqyKWqM6WoInqCOF9tCeqIJakoyvIpXi4h9r0tQRSuKUriN3C4h9LkrSKVpVdwDuDgdLDsA7QrStA7YOB0pK4JXFTcPvNNseV1Xhx1JQUx1MqUuWnHVkkNYZSmFGwfSbi3Ia0s1cQ/eTnFcyWGoZcyTcNuro4p+8mhp+LdWcRDVMsV61lzJncHoOn4svvLJf03GeeN36HnFfEmi1DijQ7ZWdwej18b7+fwJlxrwyeew4m2vYTR4m/xYuMaXNd5LiSfL88/Ir6nVx+9n2fmceuLP4+ZBZxR8w5kLmumu1y6soajXowJ8SIZa59/iV0rlr2a5FWerMqeqZG9QydtJGlLVkUtWZstQyH6QTtemq9WRvWGXK8HtydqjUerBeoMxWMZ2k+jaMtQA7zPdzyB2zD0ftflcN2qw5NtJYXqxcm2+7CT8ih2rJtNc8SSe1vGHjPWL5ZXhJk5bk9Kx+dUb19fWzxX8p96WX9rpzF9JhhvNmE8N9k2s8/Hd/ll8GTU3TWN0lJJxl9SUW3D6uWp92fe+7OCCxWShKLsj62ctVyzzbeP5nd6zWOjMO8musRLbiEs2KM2oxk6vVbbwue4LsH5EKpk9ilNYi4ZaqxOUa5KSi3v7lgX/ANFdH8hzLIr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70" name="AutoShape 22" descr="data:image/jpeg;base64,/9j/4AAQSkZJRgABAQAAAQABAAD/2wCEAAkGBhQSEBQUEhQUFBQUFRQUFBUUFBQUFBQUFBQVFBQUFBQXHCYeFxkkGRQUHy8gIycpLCwsFR4xNTAqNSYrLCkBCQoKDgwOGg8PGiwcHBwpLCksLCwpKSksLCksLCwsLCksKSkpLCwsKSkpLCwsLCwsLCwpLCwsKSwsKSwsLCwsKf/AABEIAL4BCQMBIgACEQEDEQH/xAAbAAABBQEBAAAAAAAAAAAAAAACAAEDBAUGB//EADsQAAICAQIDBAYIBAcBAAAAAAABAgMRBBIFIVETMUFhBiJxgZGhFDJCUrHB0fAHM0NyU2KCkqKy8RX/xAAZAQADAQEBAAAAAAAAAAAAAAAAAQIDBAX/xAAiEQEBAAMAAgIDAAMAAAAAAAAAAQIREgMhMUETIlEEMmH/2gAMAwEAAhEDEQA/APL0hxCwd2mJDpCwOgBh0h0h0gBDpDodACFgfA+BpJIfaOhJAYMD4CwLAxsOBKIWB8CMOBg8CwIBSFgfA+BgOBYCwLAAOBYCwLAaAdo2AhCAcDBYGaABwILA2BGYQsCAGFgcbAtGiwIdILBSQ4HwFgWABJDodIJRAg4CSHwEkOEZIJIJRC2DANotpLsFsAkeBsEu0baBgwLAewW0BsGBYD2i2gEeB8B7RYA9g2iwHgWB6MG0YPAzQgjwLAWBYDQAILaNgkBFgLAzAw4GwHgZgANCCFtEaIJISHGg2AkhKISQAyQSQ6QSiBGUQoxHUSSMBkaMQ1AKMSRQGAKI+wnhTk1+H+i19v1YNLq+RcxtRcpGDsGdZ3NH8NrX9aSXsRM/4Zy++/gg4T+XFwGwZxOz1X8O7Y/Vkn7V+j/IxdZ6N3V53QbS8YrK/ULhTnkxv2xdgtpO6xnEhrEO0Wwl2i2jCHYLYS7BtowhcRsErQLiBo2gcEjQ2CTRiwG0M0SAMZoLAsCMGBmSNAtAA4EO0LAhtHgJIdRDUSiCohYCSHUQAVENRHSDUQSGMSWMR1EmhAcKmhWb3APRWzUv1ViPjJ93u6mh6HeiD1Et801Wv+T6Ly8z1jQ8PjXFRjFJJckissphPbP3l6jn+Ceg9NKT27pdZc/kdFXo0u5F2FRKqzmy89rXHwxSWmE9MX9gnAz/ACVf4ozJ6Yq38PTXcbTqI50mmPmsZ5eCV55x/wBCYWZlBbZdVy+PU894hwqdMtsl7/BnvlunMDjno/C6OGjqxzmbDWXj/wCx4q4jbTb43wGVEnybjnCfTyZlOAWaum+NmU3EGwbYTbBtgK0hcQHAsOAEoiNXaBcSxKIDiTQhcQcE20ZxJtNDgZxJXAZxJ2aLAzJGhsBsAwLAWBbQ2A4CSHUQ9pSQ7QlEJIPaLYCkHGI8YkkYjhFGJrcA4Q9RdGC7m8y8l4mfCB6X/Dfg+IO1rnLu8ki5/f4zyv8APt2HCuHquEYxWFFJL3GtCsjrWMFpI488rlW+GOoUYhJCSHM2hCEIAbALiGIArzqKl9JoyRBbAvHKyoyx3HL8Z4RGyLTXeeacb4C6ZcucfDqvJ/qey31GDxXhcbFiSTPQwymc9uH348vTyB1jbDquKeibi263y+6/1MK7Qyh9aLX78GLLGx045SqLgA4Ft1guoyuS5FN1gOBcdQLqIuS9KbgM4Fp1gusnY0quILiWnABwDYVnEbYWHABxHsldxFtJnEHaMtEohKJIoBKAFpGoBqJJGAagB6RxgSxgFGsljWEpaKirLSPaPRfTbaIpew8l4ZTm2C6yj+J7bwqrbBR6fMrO6wZ/Oel+qBOkBXEkON0kIQgBCEIAQhCAGZHNErZDZIAqXIz9REvXzKF8zs8Uri81jK1VZj6vSqWU0bOpmZtsjs+meDkuJcL2PK7mZ7pOxvryjj+MUyhc1DOJR3peHfiSXTmvmjk8uM+Y68MvqgdILpGepkoQm45hJ7d3SXRsePEY7mpJxa59eXXkc/tqCVJG6S/BKSzF5Q0qBdHpmyrAdZoSpInUPZaUXABwLkqiOVY9wlRwG2liVYHZjCRVBKouKgJacWxpUVIaqLa04a04bCpGoljUWo0EkaA2NH4XDFsP7o/iexaOXceSaevDT6NP4HrHC7N1cX1SNLd4MrNZ7a8GGR1khytyEIQAhCEAIQhADMr3RLJHNBCrJvZnX2GtqYGTqoHf4rLHD5JqsvVWmfZYWtVEzrWb5XUXjD7yjDSxs1+lhLun2sH7GotfMsQfMytVxFV6/SSf2HOb8OTxj/qcvl/1bYfLWXAl9C1WnfNxtucfJ1wjJNf7ZL3+RnavgMXLQ2Y/mKqu1d2XZFbZfHPwNbgfG6rKtW5S9bdZJZ/z1W5+eCe5R7DSWKSeZ6VJJ804uzuXw+Jw7sdOpXKw4PKm3URWWqoq1LrVLvx5rkTdkmsrufcdN9Bcde63jM9NJS6YWojn/imcj6O6lTpUfGv1X7Oe1/BNe4e78kOdJDKg1XSRypHsaZEqCGVBryoIZ0FdFpkypB7M0pUkfYj2WltacOOnL0ag1SGz0orTBR0xoRpDjSSemetOSRoL6oCVSDY0pRpO19FdXmva++PL3eBzSrRd4bqezmmu7ufsNMMvr+ozx29BrkSooaS/KTXiXIyM7NCXcSCEIRkIQgBCEIARHJhNkFswCvqGZWpL90jP1B3eKajj8nusjVxMy6s2L4FK6o1yqsJ6Zigc5xPQSstc13R9XPkubOrtr5DXcP21qC5ym8e995x+fPWo6PHjvdcVp9POumx/f7ve9v4EfELrFVTBZzFr3c+f5na6vh8XOEF3R9aX9sO74vLKb4ap2zbXKCx/rlza92fkc/TXljP0isjq52ZafYyi/wDVh/iUfQutq61Pu7OD9++WPzL92hWydj+3LEfYv/C36L6HCnb/AIjUI/2V5WffJz9yQrf4NNOVRHKotuJHIDU5VkU6y5JEM0AUp1EPZl2aIsDJpxrDVZPCJLGssldVBqstRqJFSOQKXZBdiXPo76MKGll0ZXKbVRVDuBeWhn91ksOGTf2Rzxl1B8F4o4PZL6r7n0fn5HUU35ObhwefT5mno9LZHk8Y9pdxmvdZ71fTajIPJnxvw8PkyxC4wuNi5ltYyOQKwLtCVJMjORE7COdw9FtJOZVtsAnfnuIbIN/aRrjh/WeWSO2wp2yDs0Mn/Va9nL8CP6FJf1n7+f4nVGFv2ryiV7kl3kuo0tn+Kv8AbH9DI1PDJyf835P9CuN/Z/kEr0pZfh3D/SlnfLkksRz08WvNlCfCLk01Y3ju5Z/Ejt0OobzLE+iksJe4wz/x8Lbla1x8uXxIuLVpKU39aXcv+sUVrrdtexP155y/b9aXzMvUaHVue7s4yx3Leox+GChdwfXzcnLZHdy9Vvkui6HFnjMb6rqxts9xrKhWyS/pV8kvvPxx5d3P2mipJJKOEkkklySS5JI5nRejF0PrTfxZpQ0E19pi/WfA91pStI5WFVVteLHcmGxpLKRDKZHKxkM7g2Ek7CLeRTtA7UYdbDWR6E0NbHocnDXE9euZ6Oq4+o6yOuj0RLHXrojloa4nr1o+aOo6iOu9nwJ46xnM160tVawfFpdYt9al9Q1dLqY9WqLlWoFzknvFd7SXmHGyRFXcWYSF7LrGnjORLW2PCRLFmWWX1ppJDxmx97HUhOSMlo5SZFOLJ3ICUypaV0rutgOh9SWVpFK41/Yv1D9HQ3ZIGV5DLUisqpYncI9AHGJVlqyGWs8ybjVyxdbRFOSKM9YQT1hncFdLlkkVbJlaerIJ6ozuB7TWSRUsYE9SVp3i4PaScitZMCd5XnePktpJzK8pgzuIJWhyNpJTA3/vkQStA7QfI2UdUTQ1Rjxv5ki1B6krz2zDVliGsMOOo8/30JYakcTXQV6st06o5uGpLFWr8ykV1VOpNCjUHJUa3zL9Gu8ytRFdfRaXqpo5XT8QNPT68yywR1Y6OsnhExqdb0L1Op6s5c8L9Ovx+WfC8oiaI4Wrw/EF2rzMdV09TRrCvOYVli6lOy1Y5G+GLl8mZWWlWzUEWou9xnXak6ccGHVq7PVFeerM6zU+ZWs1RXEazKtGesK89YZ89SQT1JNxjWZtKWsIZaszZagjlqDK4rmTRlqyKWqM6WoInqCOF9tCeqIJakoyvIpXi4h9r0tQRSuKUriN3C4h9LkrSKVpVdwDuDgdLDsA7QrStA7YOB0pK4JXFTcPvNNseV1Xhx1JQUx1MqUuWnHVkkNYZSmFGwfSbi3Ia0s1cQ/eTnFcyWGoZcyTcNuro4p+8mhp+LdWcRDVMsV61lzJncHoOn4svvLJf03GeeN36HnFfEmi1DijQ7ZWdwej18b7+fwJlxrwyeew4m2vYTR4m/xYuMaXNd5LiSfL88/Ir6nVx+9n2fmceuLP4+ZBZxR8w5kLmumu1y6soajXowJ8SIZa59/iV0rlr2a5FWerMqeqZG9QydtJGlLVkUtWZstQyH6QTtemq9WRvWGXK8HtydqjUerBeoMxWMZ2k+jaMtQA7zPdzyB2zD0ftflcN2qw5NtJYXqxcm2+7CT8ih2rJtNc8SSe1vGHjPWL5ZXhJk5bk9Kx+dUb19fWzxX8p96WX9rpzF9JhhvNmE8N9k2s8/Hd/ll8GTU3TWN0lJJxl9SUW3D6uWp92fe+7OCCxWShKLsj62ctVyzzbeP5nd6zWOjMO8musRLbiEs2KM2oxk6vVbbwue4LsH5EKpk9ilNYi4ZaqxOUa5KSi3v7lgX/ANFdH8hzLIrp/9k="/>
          <p:cNvSpPr>
            <a:spLocks noChangeAspect="1" noChangeArrowheads="1"/>
          </p:cNvSpPr>
          <p:nvPr/>
        </p:nvSpPr>
        <p:spPr bwMode="auto">
          <a:xfrm>
            <a:off x="155575" y="-2262188"/>
            <a:ext cx="6562725" cy="4724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Управляющая кнопка: возврат 19">
            <a:hlinkClick r:id="rId2" action="ppaction://hlinksldjump" highlightClick="1"/>
          </p:cNvPr>
          <p:cNvSpPr/>
          <p:nvPr/>
        </p:nvSpPr>
        <p:spPr>
          <a:xfrm rot="16200000">
            <a:off x="7776356" y="5481228"/>
            <a:ext cx="504056" cy="1728192"/>
          </a:xfrm>
          <a:prstGeom prst="actionButtonReturn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434" name="AutoShape 2" descr="data:image/jpeg;base64,/9j/4AAQSkZJRgABAQAAAQABAAD/2wCEAAkGBhQSERUUExQWFBQWGBgYFxgYGBwXGBoYGxgYHRccGxgeHSYeGBojGhgXHy8gIycpLCwsGB4xNTAqNSYrLCkBCQoKBQUFDQUFDSkYEhgpKSkpKSkpKSkpKSkpKSkpKSkpKSkpKSkpKSkpKSkpKSkpKSkpKSkpKSkpKSkpKSkpKf/AABEIAQcAwAMBIgACEQEDEQH/xAAbAAABBQEBAAAAAAAAAAAAAAAFAQIDBAYAB//EAEoQAAECAwUEBwQFCQYGAwAAAAECEQADIQQFEjFBBlFhcRMigZGhsfAHwdHhIzJCUvEUJGJykpOys9IVM1SCoqMlNVNjc4MXQ8L/xAAUAQEAAAAAAAAAAAAAAAAAAAAA/8QAFBEBAAAAAAAAAAAAAAAAAAAAAP/aAAwDAQACEQMRAD8AIbXe0a12a1zZKBKwJUycSHOFkmpCs6nTdAid7ULboZP7sPo32uMDtulY7ztQJPVWluWBJ95gPNUwYHWA2CPaLbmBPRVD/U4tvhU+0m2Ej+749QfGM5OBCUkklwW5Yi/iTEctZceucBqEe0S2nWXrlL3dsN/+Qre31pQ/9Y48YB2VDjix94z7YdOQyT2e/wCEAVHtEtxrjlfux8YafaFb/vy/3aYDFMIRAG//AJAtwzmS/wB0mHI9oNtP20fu0/CAhRXlC4RxgD0vbu2nOYn92j4Q5W3dsakxP7tPwgPJlZDInhp6aH2pASAOH4fGAvHb+3ffSf8A1p04NES9vrd/1QP8iP6YElu2vzhpA0POALK28t//AFh+7l/0xCvb28HP09P/AByv6IoFnSk1UqiUhJUo/qpHWPYIZeCAn6y5csn7JJWvIZiUlYRyKn4QBA7fXh/iN/8A9cr+iEV7QLw/6/8Aty/6IDSZyVPhNBSleW4kGuYBpUCLK7OUoTMIGFRwitXq7jTLxG+AuK9olv0tH+3L/php9oF4/wCI/wBuW38MClsTu7IcqV67YAifaDeH+IP7Ev8AphDt3eP+JV+xLH/4gcJLU74VUunGAvjbm8P8Wv8AZl/0wc2B2wts+8ZMubaFLlKx4kqSgAtLWRUJGoB7IyQk0g77O0hN5WfipY75MyAk26SP7Tn0H1g7UJ6iamtaa/CAhsvX4N4+hBfbpbXnav1kfyZcQmS6QoaAHvz8cXfANtSPo5f6p8FqEV5EnrdsXkpdIcuwYcsSj5vFdSiCe312wFizinN/OH2lHUGjt74ls0unf7oS8qS0c/KAHGVEkqz5GGy0u2WdX5++LktbJVTT0ICqZRO7v9b/AAh6ZFWJiStBl2d3rjFqzIBPL469vlAdKlsRw3/6vcO+KNqUVHtgyLEV0lpKiW7vmYOXRsihHWnVP3XgMnduz06ceqnXPSNNZdjUSkvNPSUYhBZSX1SdVd2rRqk2dxhHURuFDHTZUtCSSyUipJPmYDyXbeWqxFKbOoIs89LhSQRNmMRiE2aSVq+smjgNo7xmrFdy5lScKdG9ZRrNrrxTapktKUtKkmZhJ+0VqBNPugARSYD00BnbFIKJ6kkuPcwanb5xr9prIlAkSQzyZQK//JM66vAp74FWK5VqtaSpJShZCQtQISzJfcDR92UXr0dU+aVEKUVqdWhrnnlw0FIAWmVqYlEkdh9GFMqraQqUsefhARlNfjDko1jlJOIcR60ibo6QEa0Ug1sBZgbxs5GilHukzPXbAmYmkaD2dH8+k81/yplecAO2+/5lav1kfypcMu6WTLb7pavePfBLbyyJN4Ti9VFL9ktAHgIjuiy4XBFCAQcxTjk7GAqpQ2eqR/EfnFa0F1HfBG8pRC0/q+bn3xTmSuvu895gCFjSW4tr/ljr1SMCXrVXuiS7pf8AD8PhDb6AYdvmYAV0TnNuHrlF2VZ2DZtn65nwhLBYFLWyRzPKNLY7nDOqvl6rAZyTYVLXQE+m9co0d27OAD6R65DUj15mC9lu8IBanH4btYvSpIGXzMBFZ7GEhkpCeAz7T2xaloGrPCISwpQetdYq2+9Eykkkt68IC3abYJYxKLAaR59tLtOqecKXCBu+1xO+HXvfCpzs4SD4a60074E4GoPXoQEEmxYgCpQQlyMiokhnwpGZAIOgDisFZ93SUISuWFWkkVBJASrcUID/AOporywejmapACgMw5UhLka0UzRpb0sY/s+STUt5jwakBirZtPMX1FqIAoEkFgNBUkjLwiiZ0sDQV09b/OK8+SyRx5Q67LOFTbOggKCpqXH3gVJBHbWAJ2RctYZ9frPrTWsRFJ7udRCXKgErIYJPSqAzAZK8I7CzcocB3QCK00Omld8SE+uPryhFgFu6J1S2EBAs93u9VjQezg/n8vks/wChQgGovnvgz7Nz/wAQl8lj/bUfdAWdqZwTedoByJQ4/wDVLqN0RSVBC0KClJehYUq+oIpmct0N24H/ABGea5y3/dI9dkKmVjlhs9OevugJb+s5LKo2igKHgRRtIDWlHWq9N+/0I08xBmSj9p00pqkBiO498Qybh6Q4lAjIkniA7b6vAQ3RZyoUDDCYIG6gfrdvjBGVJSjqpBy0Fct0PSGqWHDXg5+EAyz2UCiUsOUXZEkDRzvMRicw0A4/CHTJzhwaaq7Kt61gLGPv8c92kcuYHY57h74G/lLsEU3nX164wOvS+ggFCC6tTufXnwgCF6X6mUM+t5chvjH268FTlVyqw4+hEC5pUoklyc/CGpNBXuHvgLFgNSND5s3iPdEa5TPwLc9xjsbFxR603+vOLK04utooN26dj+6AW67EVyp6UjrNL4U6VJIfLTWNDeiT+RJRQYEh6vrwcQKuacUyLSQAS0s1/Xw5cz4Q0rVNsQWolytaDWlEpIp398BkbdZ8LAVGW7N4jsAUmdZ1BipCgscSFEh8qFvxi5bZQdNKYgf9KjDLuQEzUEiiUjs19x74AtYNm2mzpco4kS8dcjhbNsuyLJ2YnYcSE4ho3hHbL29R6WacIUrFiow6w61N1YO3bfrakAE05A5Hjk8BkVXetLlUtQAzJSfPKHqYh4tXHbVTJxnz51EpmL6MuXAlqolLYQgaB9IhvFCQUlNCqXLWvRlKS55OCC3GAoTRT16zgz7M1veKRuSs9uBQ9/lAW0qYACn45Qa9m9Lxls1UTfADLhAW9tLOTb554o/loi1c91qCeuG1AObkBurnuNd0G76s6VWqY4q6avX6iW5RAk9YkPnQcGAz5g6a6wFmw2NKBhTVgc89fjElqlkmpYMMs8oWSoO/Av3GGTwCqpoySNRkM4Bqk6IDUzPhECxwc/Lwiecvy5aRFKLCnfAMUjU1h02a43BIqfWsda1ADtoPie/jGbva8SUliQ9AMmHLl5iA62X2VPLlUej+enHLKAVutQlpKmKq8A77ychnElnQQcL1UKncMz2nfp2xPY0ITapSikLQFKBBDnrIWMQHEqAA4iAztntNstBBs8oMSwDO/NRYbqUPuKXdb+kCgUlC0EoUk6EFvMEdkGheU5aVLs8vDMQtkpUMkipNKZGIr2u/o561v1pxxrAHUxADEUjMOoqLHWAgll89fOL9iq6FBncdsCjaHJQk9bINmSeOQAAd/mRFPW46RBSrBRalKISkB6gZq3DfSkBoJEkpl2k/9sO28TkH3P2xLZkNZgls56lD92lvMRSuZWNE0gkpVKoch9ZOm9vKLstL2dCgftqfsCQfdAA7ZIwgcHHcFCB8ggKJILNpQvhp2P5QdvGzUPb4+jAyzSH5lvI/KAK3FZGlKFHI8WpWJRdleqQc2Yh+J5xbssvqKrofL13xUsqCuckA0cAaUfwdieyAGTpQxl5YKhSrsD+q7dmXCGWgk1JxKLkvv1PnBe8CMai7hyRxetOJEC5yG5mp7oCmuUNTQd8FvZwj/iUs0+pN/h3PAqcdHgr7PJv/ABKSN6ZvggmA198TiLXNfRSW4jo0++KMhdSc8xFu/CRa5x4p3/cR84EXpfIs8oE/aokZOdS+dPfAHbKrfuPLI/IQ56iv3R2EBoylx31OnlQQpKXKQkBL9Y86scqwfu6epRUldFoJSoDeH9Nw4CAuJ6xbcD74ZMWEinqn4d8Wla8UkbvdximqzuoPoPn7oCC1BgSoUAq3j4fxHdGSnqxkqPZxq/m0aO/FujCD9Yt71d1B3xnily+mSdKb/XGAjTJNfEmGT1t1gcJSxG9wXSe9u6FtVpTLDqUyQHJ5efzjMW/apCgejfFoSwb+o8GgNttFPnTUSp1nUJSFAqWAxXjJYliGwDC2IAvlRoXahJQqQJkwLWZRdwEqIxZlIpq1KUfWMvdm0E9F2qWmYmalM4oXJmSwsJxAKQtCnCk4mwtUE8zAPam8FTbUVYlrmJCUzFk1VNFV4QKJSlRwJAoyH1MBZTaylCiFfSLOEcAolS+8JAfjGqsdnCcEr76EqXxKw57AkAdkYGx25aiAW3gkB41Um8Vq6OcGKpf0agOBdJOoCgSOaWgNkpCUJwpYJbClv8vhSJ5Er6HDR3UX0LhBHkIEyrb0qQUu6a5RoLEnElDUo3f+IgKNos/UfgDXjUwFkyCBTUxrplmdPY3iWikm7WTXNm7zXygIJSWlkakeYp64RSsqCZiUj7wJPbv0+UGU2Z0kd540f4d8Os1nUiWQahwW7KDOlGgAtrSxdtSUvu38flAq0rg7eIOvcMuedPXaGtSMnzOW4Dz7YAcs6nLw+cXvZ5Pe9pA4Tm5CUqKFoLcTwoII+zmt6SD+jO/lLpAby9rLitMz9JQfkEJPlGH9oVm60kt1WVyCjhzPJu6NvfVuKbTMAbPtrLR7oA2y+5UzElaQSSzFOJKdQS4Z9YDKXQhUtWJNaseHBXPflGr2VsqxOUo0Scub5cw7clcYei5kgAp00CNOTP2NBZMopYAjIMwbCNNBWr5b4At0PDIHx/CK1pDaZ+QFfXGLllcirP4fhEVpl5k5AeenbSAzF7IAYk6ZClKknmokwDnggOQa8KDhyAg7a7ThUVqYqJLbgWFfcIzttnKWSVGmvEbzuEBltrppwpSD9brdj07PhGXkqAcHX15GNBf9qS5J6yjkB9UDQk6tujOy0UqYByLSUhaXOFWEkAkB0l0kjVnNOMJKmNlmX8c/B4iUc/WkOSiogJDNY0Dbu6Dt0XoZagtsQZlpIdKk6gjUe8PAKz2TpJiEv9ZQD7hqe6LclSkKKFZpLdxgPVLinylDqJKXqzuA7MBq0ayRY2SPWnxjHbITkTkpDjGkAHsFHOZEek2dPVY+vjAUxZfMfxCK02xFCXAdXWbmTSnImC8L0LwARFhZgagdY1oS5Lcn9VhilUep17fXdByZI3ikDrdZirUBsh8YDP2zV2d+x+O+ANr4k89T64Qet0vPLmo4R3RnrdMS+b79Br2mAoWgitHfUwT9nssf2nJO4Tf5K4EzeDengx7PENeUnimb2jo1QBvam0tbZr70/wAtEAEzcWIMesa4VYDmW55xd22nfn0/gUfwIgRNEnC85iApLOSM0r0Sa/KA1uzYPVSyyklusD1Q+lWy7I0SkA11Jc9sZzZcS3T0aJiWOfWCTQ6KVXm0aK0sQ1ahh4wFyTJPoPTSKVvtCUPjNM/h8ISRtKhCWWQFB8YfLCM+Row/SgZft9ylIIzKkK0ql0KIfd1imm9oDLXpeQVMVhyqQchw9ARnb5tpwlJNDmw76x06ZaFP0csjnQd5D9wijO2fnrqtaQ+eZYeUABMvpZiUAmpzG7UvnQeqw+9kJE4gUSkACmTfJo0t13ImV0inKiThBIAoKlgCT9oV4Rmb2WDPXudu4N5wA1Qzic5g8oilpc5b6evVIklopygCdwWZ56T93EfBh4mLO0d2KEwzEjqkBzxy9whuz5+kI1KfIh429yIdSnqwyzcMd9DlAYu4r0VJUFJJCt/x4R6/svtSq0IYylOPtJHULcSQx4eMYxGzciaQQgoUWqkt3pqI2Wzd1TbOgpQsKQSFIcVBI6wIfIsC4NDVi5EBsLGl20oH7YWdQji4O6mUC5k2eKJCAN75b2p7o6QgpqtZUojeWD6AbnEBeXM4NAa3zxq/IO3lBGbMo794pFKdaUnM5d0BnbYASXSPGAlrS/2Xg7eksEkg0p3tuEZq0qIPfV4CvOSyctRv9b4J+z1T3nKpkmbnnWUqnhAWbbWGvowa9nNoxXjKzomb4ylwD9tgfy+0Nr0fcZaR5xVs60pIzJNQyQTQKdnLD62Zpvi9tjeCf7RmS3wqOEDqFTkoSznGCM90Z+w25M8FsbpSFOUhKC562LrK0NMssi8BuLiticYAagcVJfmo07gBugtb7ThAGRIPvjN3DPAIy1JNcylVOfqkFLxtJBH6vkVE+uEBX6s1XXCXLgOAWoB3d0DZwAonwyeJJVrwqfDm2u8jhxziS1IDuQa1DFuO71WAqS5QwKL1ByfTJxvDlqRCSC7xdM5Cfsu7Oy3FWO7fnyiosuTRhpr4wA23LCJRV90TC3afhHnXQFZ1c+ZLnwc9kbu+Z30Ct6kzEsNCCVB+YJeM3dVicqOiSUj3/DsgKSbr61FEUpv/AAjrxu7oyGdj569+ffBqXZutXcYdb7EJiSMjQg7jVj4wAS714FpUMwfA/KPQrlQQtR0ZQPdSPPMBdmYgsRuIzD+Uei7PhTJf7SEKDM9UgjOg84C5Ylhkgbh6MH7BbCksSa5cBvgTYLpmIFQMq1cvp84uIBFT4dsAfk2slXCo8IrzLa4LfZrzB+dYEzbzIYNlR8ohXPYPUhQz0OTwBG1Wsk0JYgENuPzisu1EZuHHqkC7ZacmJfCDmcz8S8LY52JIfRxxz/GA62pUpVAdKim7QxTtF1zNA+fAwUC2IFSHAzOpiU5ngfcD74DKW+65oQXSwDk1GXIGCHsxT+fobdM3ZdGoUrvh+0lpIlAM4UpiDkwCjv3gd0Qey/8A5jLINME4s7/ZID1gO25KVXhOCUEzSUgEKUk9aWgNQ7jX8YG22WmSFSZdBLUgLcuSoJUVHliSwA+Lkto5zX4oksApJ7egS3bAGyy8VpnzJhfrkgaPiU3PhAaq4qKlg0BBYDMdVRc71GCV+2sYurXqFI4OpQJ9boF3RNJOMlqEDgGIJ86/GI7xtAerslIJO6qmfRq94gK82eVHo36wCSniSSSO4d8SWy8F4UMdSK8goeD9xgLNsEwz02gK6qFSiRhViocRwiuLvg7Z7YQsky6KKTgIoUk4VJP+U+EAO/LSFggkJVQ/oqo3YaeEXlWlbYk1UjNO9sxz84gvSWpM1aEhkuoDEkPm6Sd9PGK9lvOaEH6MGaNeqlwFJqK16uIMRuLwEO0VslqsqpkujKybVWEEeHjAm6ZJRLY55ntc++Ct6XfLnjEpfRjNYcEOaPQ0hl5SgiaoCg6rcihJHnADp1qwrD6pPv8AhFpBevCBlosXTTUpdqGvIkiCFjLIrmHfmDAQbR3OUNaEVBYTBuI+qr3fjGq2ZWFS5asaW6HAU1ei1MTTdhaLl2S0rKUKqlbpI0ZSWPnCWKyykhMmXLINATiZzqTQ0zPfAWZchlhmUnD1SAQOOetPEQ+0W9qAB8t2niaiJJxlSVlDlWGhoFEHVnoW5aw6ZIs8wlQnFKv00YfKmbQAxdtUSaDNxnUZV8IgXaVMH13ZPll3d8EUXSzspKgBmlT0r8IrzbEz57/XhADbwtX0g0GBIbsH4xduh1JJAdzk7NlA232FalYkhywDDOgA90E7kLIYuC5z7PXfAXwhTigDEavlD1A4jUVbMcAIVWjNmMucJMlh1O2Y8QKcoANtYCEIH6T9w+cL7LkH8ulmlJcwH9n0/KIdq5YwoIoHNOw/ARP7LlPb0V+xN/h8/nAQbb3XN/tSZMSl04kF2p1ZaHB7m7YETrCoWhZZpRIIo2YJIbfXxg1t4prfOf8ARI/dy/nAGbbWSQDmUdhGKvcT6EAcsc3rpG417Hp2Zc3ie0gmXMSM1S5gALEFQQSnP9IiBdgV1geTVgmiYnrYkhZSgqDnLqrJ0OeGAF2EdJMUgdYJUlIB0dKX5VMNs1rSZi04AkS1APm4cuMmLcIqXGWVNL/a93jBVw2ggLV5yQJq3SkEKIoONCHPa/GKNoSkVdSS6SMKQpx1sQIzD0ro3GLJnFbBRBoz/aIozn7TUhE0zPjAVdoLEkS1TJZIAwFIUnMKKkqB0zD6ih3RBeyfpVNlhlty6NLeEFbXKmTLOJctIUVBKXKgAn6aaQqprQ6OWVA29LOqWUpWOuJcsKYvUIA7qeMAKswaejkW7j84mKSlcxKgUkKU4OlXqNM4dZENPQfugnxT8YbbpuKfNP3utuepB55O8BrbpmgTJZJyIJ5AV8IW57YUotE8MFISAmn2legO2KdmnNKKv+2vxln4xVuuc8i0oBqUhSf8pr7oCb8skn7Sn3kZ/jDypyQlQVR6bhU+AJgNdCQsrUsYky5apjBWHEQwAJFQHU9K0aLU6/iJXRIlS5YmsSoBRUoAlgFKUSBiDNAEpKyKnIpLEa0MHNmLNMmqKz/dJJCsQCgeAf3ZRj5VuWq0S5SSKYZPAl2Uf2lKjYTby6O0SLLKcJBxTC5eqVlINaUOM8xugK163+iUspkSk4kkgzFhy4pQaV/CBi9p7ST/AHpHIJA8BAdRL8s4QL9PAFBfs13JCqvUAE82bvgndl4pmu/VU4cdgqDujLlXGJZEwgguxTl7+yAK7UyXSnc6vIfGHezFITeCRvQvTQIOvOGXzaccmWoZEq7KIHnSJvZ1/wAwlsaBE3+DxgBftLCxeU2iiGQzAn7CXyjNkKw4lJUHUkAkNoSQKco9Y2llk2uYwyCX/ZB8jGG2kmy5ikpEw9Vy+BSk1agUkEHLOAW5E4loS+ZEXpNpQJh6UslSQKPkcT5VyPjFG7bRLlLSrH9Vj/dzHLf5R5wbsl2ypmFU1C8CmCFKHR4iQ4ZlnR6mA8/nLmJmLEqYMGNRBcZE6htzd0Iq0TWczm5FfuRHoMjZSzYlfRu5eqlH3xaGytlAfoU+PxgPOLItYUCZ5I3PMy10GjxYvOSoKC+mUBT7x6w7RnQ98bwbMyHpLSOx/P4w2dc0sIV9GFgMQkAV3NxgKFyzQRKljIod92Eq47kxU2lSelqamXLbsS3z7YPXJJY4VSlJLqU+EhCRokEgEmpyDQF2oT+cM+SP6gPIQFnYyzhS5z6y8IpkSo/CA19qWESwqUpOEqTiIIop1MSaO48I0WwwrOOdUj+L5RNt8kqkJVkEzA45gjw98AEu447M36JB7jl3QiLB0Zxygs0ckqThrozA5efCO2bmHoj+iqnKih5wYn2B0DCWS2Q50HZSABy7PhTOUE4cUrCWLisyW5HMCBypa0KQoVwF06jN9Mq1Z98ELa6ZM16FhTktBNTAn8qKSWI3CufYc6mAIbIpBtsl6VWqu8IXv5PGl2fQqbbZs9UsqllUzrYXDv1QkZEgAcqRmbotqOnlqUMKkqy36Ft1CQxggm+Z1nSZAUAnrBwOsHIcgvqwPbAMv5LWmbRgVKIBDUJfLTlAszK74KbWn6aX1ip5EvrEMTnU517YBGpeAnM2HpmVipLBNImb167YA7YE9JIUk6Hzb4CCHs3suG3JJFWmt+zDLlspl2YKI/vHUOWQ8oL7Fp/PU0+yv+GAKX7J/OZpLMyef1EvyzgEnZiSVOJQc5sSM3Oh1jWXlIe0TCP0f4E/ARHKs/WdtBwEBn0bKSaOh+ZJ14mLUi5JMv6ktII1YA97ZQb/ACU0o2sQzJBeAoosgDERKbK4i2myvXSJE2fsGkAPTYIX8jAD1HbBDAM+6G4a74CimWxA4RgNolk2pT8u5SvnHpIlh8o822iW9smNoSD3l4A9sJL+jmEZldewQR2psZXY5o1w4v2WPkDEWwcprMo5Ypi27GHugtbZGOWsb0KHgRAedbOk4Jg1cHw+Ubuz2IlAfcMuNffGF2cS2J82TyoD8RHqXR9Uch5QGXvLZ9JQaEOCCza739UjPyrnMg/RzFJ34aHkSD6aPQ5krugfaru1AffAYSZYVElSlKJd+PGvOsFLAAZqVqSVqlpdmBKgEkDQhxQVG7dBWZdoYlooS7OuUrGh0kF6MCBxHGtOMBm7ytipswqmEuzAMAwGQYACg4RSxU743N9WmzlU7pZQwy5aVhSOqtRUWZwG8I88n3m9UowjcTip3CAtJ9fhEsiWosKhKm5FvPdF7Z+WgyZ8xScc2WkTEBX1CHDul+soOWelYL3kszrSVAAIT1JYADBCSyWApWpgDV5F5EtIDZCgo2sW9lbKE2tB4TR/pDeRjuh6iH08mi3s8n85Qr9cduAnygClq/v5jB/q0/yCIzaFD7DDV/DUCL8yQ81Z5fwj12Q7ozupAUvyjMOnLeP6jXXdESSRknEd7jXwoIIKBiKtTAQnIUY7oVKKeqxJnDsMBEqQ+eW6IlCrRaKoFXte3Qh+jmTCXYISVZb2BblATTJiUOpVEipJyjym85wmWmZMSMIKjTk4c/pHPmYK2xN6W5SQqz9GgksCFSkp3E4iSSQX8BxsyvZVNxBSrWx1CZbjj9oPzLcoDUbISAmyS864ld6lQSmEYTTQ+UPsdlEqWiWnJKQl+Qbv+MdMQTygPJbnWBOSklgtkg8TT1yj1xaQcgeHujzLaOwps1pW5ShCyhipyATmA1RV8n8Gj0a6r0TPlImI+qoZZsRQpPEGnZATlAbKEwZ0ifDSHFHZAUZtkBzFOEBrzsLAhIcNnu+UapCA0QT5Tndy8RyrlAeaXzd6piloGfRylV3EqAf9pMAJuy01JwlALilaPxePYJ1nJcuHLAnCKjcXzz8YiTdaXBIcszwGBsV2GVZp/VNUNlX66PL3iNGm5ylYS1M34Ubtq0aBN2gPhxJcaFvWcSyrExepLaknm27KAomQ4CW4RZu2Q0+VT7/8siLyLI/P4xLZ7My0l3Z/IwBDAO+OMLHQFdYhq5Y3GLWGEIgKRlw1Yi8UQikBoAeEwgQ3yi70L/g0O6CAoEE1hMB8IJdEIUogBYhhTWCRs4hFWYNAZzabZSVbUJCiZakkFExP1gd2lDBGxXUJMoIxqWRmpWZPxZh2QRFj41h/5PxMBVEoFxr60h86V4NFgSAIcqWDAUBCqEWlWaFVJgKfRwoRFrooemXSApiXD0Wd4uBMLARdDRshCCUxS28/wmJo6A6OhY6ASOhY6Aa8LHQ1cwJqSAOJbz4AwDoWG9IGJcMMy9BCLmAM5Aegcs53DeYBzRzxz6emhMY3jdnr6B7oDoWOSp8q8o4KgOeOhomjeDy3HLwhOkFGru7fOAdCmITaE0qGOVc6PTfkTHKtCXKXBIzGoyz8ICaEfjEC7YhL4lJDBy5Zk5PyeJBOHCAkjoQGFeA6FhHjoDo6OjoBY6OjoBI4mFjoBIo3zdCbTL6NZIS4UcLPR2qQWqXcVpCR0BWXs0klR6SYMWgwgfa0w/pHuG6JJuz6FIQhS1nAtSgo4SrrBQIfDQDG4ZiClNaR0dAMkbPpSpKhNmkpUFVUC7UY9V2bR9YSbs6kknpZodSlMClgVKCiww5OPGFjoCCds4DhabM6pS4LEFKVFTMAM3Z9wi4iwgTTNxLcvRw1QkZM+gOcdHQENjuhEopKVzOqGDkNkRoBviunZuWGZc2gSPrAUS7ZJp9Y5R0dASIuOWEFDrYqSrOoKUhIZgwDDdCy7jloUkhUw4CCl1ahIA0yYM0dHQCi5ZbTB1mmNiruUVU3VUYhVs1IOeM0P2j9p38z3mFjoAzKICQA7AAdwpEgIjo6AdHR0dAcRDYWOg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6" name="AutoShape 4" descr="data:image/jpeg;base64,/9j/4AAQSkZJRgABAQAAAQABAAD/2wCEAAkGBhQSERUUExQWFBQWGBgYFxgYGBwXGBoYGxgYHRccGxgeHSYeGBojGhgXHy8gIycpLCwsGB4xNTAqNSYrLCkBCQoKBQUFDQUFDSkYEhgpKSkpKSkpKSkpKSkpKSkpKSkpKSkpKSkpKSkpKSkpKSkpKSkpKSkpKSkpKSkpKSkpKf/AABEIAQcAwAMBIgACEQEDEQH/xAAbAAABBQEBAAAAAAAAAAAAAAAFAQIDBAYAB//EAEoQAAECAwUEBwQFCQYGAwAAAAECEQADIQQFEjFBBlFhcRMigZGhsfAHwdHhIzJCUvEUJGJykpOys9IVM1SCoqMlNVNjc4MXQ8L/xAAUAQEAAAAAAAAAAAAAAAAAAAAA/8QAFBEBAAAAAAAAAAAAAAAAAAAAAP/aAAwDAQACEQMRAD8AIbXe0a12a1zZKBKwJUycSHOFkmpCs6nTdAid7ULboZP7sPo32uMDtulY7ztQJPVWluWBJ95gPNUwYHWA2CPaLbmBPRVD/U4tvhU+0m2Ej+749QfGM5OBCUkklwW5Yi/iTEctZceucBqEe0S2nWXrlL3dsN/+Qre31pQ/9Y48YB2VDjix94z7YdOQyT2e/wCEAVHtEtxrjlfux8YafaFb/vy/3aYDFMIRAG//AJAtwzmS/wB0mHI9oNtP20fu0/CAhRXlC4RxgD0vbu2nOYn92j4Q5W3dsakxP7tPwgPJlZDInhp6aH2pASAOH4fGAvHb+3ffSf8A1p04NES9vrd/1QP8iP6YElu2vzhpA0POALK28t//AFh+7l/0xCvb28HP09P/AByv6IoFnSk1UqiUhJUo/qpHWPYIZeCAn6y5csn7JJWvIZiUlYRyKn4QBA7fXh/iN/8A9cr+iEV7QLw/6/8Aty/6IDSZyVPhNBSleW4kGuYBpUCLK7OUoTMIGFRwitXq7jTLxG+AuK9olv0tH+3L/php9oF4/wCI/wBuW38MClsTu7IcqV67YAifaDeH+IP7Ev8AphDt3eP+JV+xLH/4gcJLU74VUunGAvjbm8P8Wv8AZl/0wc2B2wts+8ZMubaFLlKx4kqSgAtLWRUJGoB7IyQk0g77O0hN5WfipY75MyAk26SP7Tn0H1g7UJ6iamtaa/CAhsvX4N4+hBfbpbXnav1kfyZcQmS6QoaAHvz8cXfANtSPo5f6p8FqEV5EnrdsXkpdIcuwYcsSj5vFdSiCe312wFizinN/OH2lHUGjt74ls0unf7oS8qS0c/KAHGVEkqz5GGy0u2WdX5++LktbJVTT0ICqZRO7v9b/AAh6ZFWJiStBl2d3rjFqzIBPL469vlAdKlsRw3/6vcO+KNqUVHtgyLEV0lpKiW7vmYOXRsihHWnVP3XgMnduz06ceqnXPSNNZdjUSkvNPSUYhBZSX1SdVd2rRqk2dxhHURuFDHTZUtCSSyUipJPmYDyXbeWqxFKbOoIs89LhSQRNmMRiE2aSVq+smjgNo7xmrFdy5lScKdG9ZRrNrrxTapktKUtKkmZhJ+0VqBNPugARSYD00BnbFIKJ6kkuPcwanb5xr9prIlAkSQzyZQK//JM66vAp74FWK5VqtaSpJShZCQtQISzJfcDR92UXr0dU+aVEKUVqdWhrnnlw0FIAWmVqYlEkdh9GFMqraQqUsefhARlNfjDko1jlJOIcR60ibo6QEa0Ug1sBZgbxs5GilHukzPXbAmYmkaD2dH8+k81/yplecAO2+/5lav1kfypcMu6WTLb7pavePfBLbyyJN4Ti9VFL9ktAHgIjuiy4XBFCAQcxTjk7GAqpQ2eqR/EfnFa0F1HfBG8pRC0/q+bn3xTmSuvu895gCFjSW4tr/ljr1SMCXrVXuiS7pf8AD8PhDb6AYdvmYAV0TnNuHrlF2VZ2DZtn65nwhLBYFLWyRzPKNLY7nDOqvl6rAZyTYVLXQE+m9co0d27OAD6R65DUj15mC9lu8IBanH4btYvSpIGXzMBFZ7GEhkpCeAz7T2xaloGrPCISwpQetdYq2+9Eykkkt68IC3abYJYxKLAaR59tLtOqecKXCBu+1xO+HXvfCpzs4SD4a60074E4GoPXoQEEmxYgCpQQlyMiokhnwpGZAIOgDisFZ93SUISuWFWkkVBJASrcUID/AOporywejmapACgMw5UhLka0UzRpb0sY/s+STUt5jwakBirZtPMX1FqIAoEkFgNBUkjLwiiZ0sDQV09b/OK8+SyRx5Q67LOFTbOggKCpqXH3gVJBHbWAJ2RctYZ9frPrTWsRFJ7udRCXKgErIYJPSqAzAZK8I7CzcocB3QCK00Omld8SE+uPryhFgFu6J1S2EBAs93u9VjQezg/n8vks/wChQgGovnvgz7Nz/wAQl8lj/bUfdAWdqZwTedoByJQ4/wDVLqN0RSVBC0KClJehYUq+oIpmct0N24H/ABGea5y3/dI9dkKmVjlhs9OevugJb+s5LKo2igKHgRRtIDWlHWq9N+/0I08xBmSj9p00pqkBiO498Qybh6Q4lAjIkniA7b6vAQ3RZyoUDDCYIG6gfrdvjBGVJSjqpBy0Fct0PSGqWHDXg5+EAyz2UCiUsOUXZEkDRzvMRicw0A4/CHTJzhwaaq7Kt61gLGPv8c92kcuYHY57h74G/lLsEU3nX164wOvS+ggFCC6tTufXnwgCF6X6mUM+t5chvjH268FTlVyqw4+hEC5pUoklyc/CGpNBXuHvgLFgNSND5s3iPdEa5TPwLc9xjsbFxR603+vOLK04utooN26dj+6AW67EVyp6UjrNL4U6VJIfLTWNDeiT+RJRQYEh6vrwcQKuacUyLSQAS0s1/Xw5cz4Q0rVNsQWolytaDWlEpIp398BkbdZ8LAVGW7N4jsAUmdZ1BipCgscSFEh8qFvxi5bZQdNKYgf9KjDLuQEzUEiiUjs19x74AtYNm2mzpco4kS8dcjhbNsuyLJ2YnYcSE4ho3hHbL29R6WacIUrFiow6w61N1YO3bfrakAE05A5Hjk8BkVXetLlUtQAzJSfPKHqYh4tXHbVTJxnz51EpmL6MuXAlqolLYQgaB9IhvFCQUlNCqXLWvRlKS55OCC3GAoTRT16zgz7M1veKRuSs9uBQ9/lAW0qYACn45Qa9m9Lxls1UTfADLhAW9tLOTb554o/loi1c91qCeuG1AObkBurnuNd0G76s6VWqY4q6avX6iW5RAk9YkPnQcGAz5g6a6wFmw2NKBhTVgc89fjElqlkmpYMMs8oWSoO/Av3GGTwCqpoySNRkM4Bqk6IDUzPhECxwc/Lwiecvy5aRFKLCnfAMUjU1h02a43BIqfWsda1ADtoPie/jGbva8SUliQ9AMmHLl5iA62X2VPLlUej+enHLKAVutQlpKmKq8A77ychnElnQQcL1UKncMz2nfp2xPY0ITapSikLQFKBBDnrIWMQHEqAA4iAztntNstBBs8oMSwDO/NRYbqUPuKXdb+kCgUlC0EoUk6EFvMEdkGheU5aVLs8vDMQtkpUMkipNKZGIr2u/o561v1pxxrAHUxADEUjMOoqLHWAgll89fOL9iq6FBncdsCjaHJQk9bINmSeOQAAd/mRFPW46RBSrBRalKISkB6gZq3DfSkBoJEkpl2k/9sO28TkH3P2xLZkNZgls56lD92lvMRSuZWNE0gkpVKoch9ZOm9vKLstL2dCgftqfsCQfdAA7ZIwgcHHcFCB8ggKJILNpQvhp2P5QdvGzUPb4+jAyzSH5lvI/KAK3FZGlKFHI8WpWJRdleqQc2Yh+J5xbssvqKrofL13xUsqCuckA0cAaUfwdieyAGTpQxl5YKhSrsD+q7dmXCGWgk1JxKLkvv1PnBe8CMai7hyRxetOJEC5yG5mp7oCmuUNTQd8FvZwj/iUs0+pN/h3PAqcdHgr7PJv/ABKSN6ZvggmA198TiLXNfRSW4jo0++KMhdSc8xFu/CRa5x4p3/cR84EXpfIs8oE/aokZOdS+dPfAHbKrfuPLI/IQ56iv3R2EBoylx31OnlQQpKXKQkBL9Y86scqwfu6epRUldFoJSoDeH9Nw4CAuJ6xbcD74ZMWEinqn4d8Wla8UkbvdximqzuoPoPn7oCC1BgSoUAq3j4fxHdGSnqxkqPZxq/m0aO/FujCD9Yt71d1B3xnily+mSdKb/XGAjTJNfEmGT1t1gcJSxG9wXSe9u6FtVpTLDqUyQHJ5efzjMW/apCgejfFoSwb+o8GgNttFPnTUSp1nUJSFAqWAxXjJYliGwDC2IAvlRoXahJQqQJkwLWZRdwEqIxZlIpq1KUfWMvdm0E9F2qWmYmalM4oXJmSwsJxAKQtCnCk4mwtUE8zAPam8FTbUVYlrmJCUzFk1VNFV4QKJSlRwJAoyH1MBZTaylCiFfSLOEcAolS+8JAfjGqsdnCcEr76EqXxKw57AkAdkYGx25aiAW3gkB41Um8Vq6OcGKpf0agOBdJOoCgSOaWgNkpCUJwpYJbClv8vhSJ5Er6HDR3UX0LhBHkIEyrb0qQUu6a5RoLEnElDUo3f+IgKNos/UfgDXjUwFkyCBTUxrplmdPY3iWikm7WTXNm7zXygIJSWlkakeYp64RSsqCZiUj7wJPbv0+UGU2Z0kd540f4d8Os1nUiWQahwW7KDOlGgAtrSxdtSUvu38flAq0rg7eIOvcMuedPXaGtSMnzOW4Dz7YAcs6nLw+cXvZ5Pe9pA4Tm5CUqKFoLcTwoII+zmt6SD+jO/lLpAby9rLitMz9JQfkEJPlGH9oVm60kt1WVyCjhzPJu6NvfVuKbTMAbPtrLR7oA2y+5UzElaQSSzFOJKdQS4Z9YDKXQhUtWJNaseHBXPflGr2VsqxOUo0Scub5cw7clcYei5kgAp00CNOTP2NBZMopYAjIMwbCNNBWr5b4At0PDIHx/CK1pDaZ+QFfXGLllcirP4fhEVpl5k5AeenbSAzF7IAYk6ZClKknmokwDnggOQa8KDhyAg7a7ThUVqYqJLbgWFfcIzttnKWSVGmvEbzuEBltrppwpSD9brdj07PhGXkqAcHX15GNBf9qS5J6yjkB9UDQk6tujOy0UqYByLSUhaXOFWEkAkB0l0kjVnNOMJKmNlmX8c/B4iUc/WkOSiogJDNY0Dbu6Dt0XoZagtsQZlpIdKk6gjUe8PAKz2TpJiEv9ZQD7hqe6LclSkKKFZpLdxgPVLinylDqJKXqzuA7MBq0ayRY2SPWnxjHbITkTkpDjGkAHsFHOZEek2dPVY+vjAUxZfMfxCK02xFCXAdXWbmTSnImC8L0LwARFhZgagdY1oS5Lcn9VhilUep17fXdByZI3ikDrdZirUBsh8YDP2zV2d+x+O+ANr4k89T64Qet0vPLmo4R3RnrdMS+b79Br2mAoWgitHfUwT9nssf2nJO4Tf5K4EzeDengx7PENeUnimb2jo1QBvam0tbZr70/wAtEAEzcWIMesa4VYDmW55xd22nfn0/gUfwIgRNEnC85iApLOSM0r0Sa/KA1uzYPVSyyklusD1Q+lWy7I0SkA11Jc9sZzZcS3T0aJiWOfWCTQ6KVXm0aK0sQ1ahh4wFyTJPoPTSKVvtCUPjNM/h8ISRtKhCWWQFB8YfLCM+Row/SgZft9ylIIzKkK0ql0KIfd1imm9oDLXpeQVMVhyqQchw9ARnb5tpwlJNDmw76x06ZaFP0csjnQd5D9wijO2fnrqtaQ+eZYeUABMvpZiUAmpzG7UvnQeqw+9kJE4gUSkACmTfJo0t13ImV0inKiThBIAoKlgCT9oV4Rmb2WDPXudu4N5wA1Qzic5g8oilpc5b6evVIklopygCdwWZ56T93EfBh4mLO0d2KEwzEjqkBzxy9whuz5+kI1KfIh429yIdSnqwyzcMd9DlAYu4r0VJUFJJCt/x4R6/svtSq0IYylOPtJHULcSQx4eMYxGzciaQQgoUWqkt3pqI2Wzd1TbOgpQsKQSFIcVBI6wIfIsC4NDVi5EBsLGl20oH7YWdQji4O6mUC5k2eKJCAN75b2p7o6QgpqtZUojeWD6AbnEBeXM4NAa3zxq/IO3lBGbMo794pFKdaUnM5d0BnbYASXSPGAlrS/2Xg7eksEkg0p3tuEZq0qIPfV4CvOSyctRv9b4J+z1T3nKpkmbnnWUqnhAWbbWGvowa9nNoxXjKzomb4ylwD9tgfy+0Nr0fcZaR5xVs60pIzJNQyQTQKdnLD62Zpvi9tjeCf7RmS3wqOEDqFTkoSznGCM90Z+w25M8FsbpSFOUhKC562LrK0NMssi8BuLiticYAagcVJfmo07gBugtb7ThAGRIPvjN3DPAIy1JNcylVOfqkFLxtJBH6vkVE+uEBX6s1XXCXLgOAWoB3d0DZwAonwyeJJVrwqfDm2u8jhxziS1IDuQa1DFuO71WAqS5QwKL1ByfTJxvDlqRCSC7xdM5Cfsu7Oy3FWO7fnyiosuTRhpr4wA23LCJRV90TC3afhHnXQFZ1c+ZLnwc9kbu+Z30Ct6kzEsNCCVB+YJeM3dVicqOiSUj3/DsgKSbr61FEUpv/AAjrxu7oyGdj569+ffBqXZutXcYdb7EJiSMjQg7jVj4wAS714FpUMwfA/KPQrlQQtR0ZQPdSPPMBdmYgsRuIzD+Uei7PhTJf7SEKDM9UgjOg84C5Ylhkgbh6MH7BbCksSa5cBvgTYLpmIFQMq1cvp84uIBFT4dsAfk2slXCo8IrzLa4LfZrzB+dYEzbzIYNlR8ohXPYPUhQz0OTwBG1Wsk0JYgENuPzisu1EZuHHqkC7ZacmJfCDmcz8S8LY52JIfRxxz/GA62pUpVAdKim7QxTtF1zNA+fAwUC2IFSHAzOpiU5ngfcD74DKW+65oQXSwDk1GXIGCHsxT+fobdM3ZdGoUrvh+0lpIlAM4UpiDkwCjv3gd0Qey/8A5jLINME4s7/ZID1gO25KVXhOCUEzSUgEKUk9aWgNQ7jX8YG22WmSFSZdBLUgLcuSoJUVHliSwA+Lkto5zX4oksApJ7egS3bAGyy8VpnzJhfrkgaPiU3PhAaq4qKlg0BBYDMdVRc71GCV+2sYurXqFI4OpQJ9boF3RNJOMlqEDgGIJ86/GI7xtAerslIJO6qmfRq94gK82eVHo36wCSniSSSO4d8SWy8F4UMdSK8goeD9xgLNsEwz02gK6qFSiRhViocRwiuLvg7Z7YQsky6KKTgIoUk4VJP+U+EAO/LSFggkJVQ/oqo3YaeEXlWlbYk1UjNO9sxz84gvSWpM1aEhkuoDEkPm6Sd9PGK9lvOaEH6MGaNeqlwFJqK16uIMRuLwEO0VslqsqpkujKybVWEEeHjAm6ZJRLY55ntc++Ct6XfLnjEpfRjNYcEOaPQ0hl5SgiaoCg6rcihJHnADp1qwrD6pPv8AhFpBevCBlosXTTUpdqGvIkiCFjLIrmHfmDAQbR3OUNaEVBYTBuI+qr3fjGq2ZWFS5asaW6HAU1ei1MTTdhaLl2S0rKUKqlbpI0ZSWPnCWKyykhMmXLINATiZzqTQ0zPfAWZchlhmUnD1SAQOOetPEQ+0W9qAB8t2niaiJJxlSVlDlWGhoFEHVnoW5aw6ZIs8wlQnFKv00YfKmbQAxdtUSaDNxnUZV8IgXaVMH13ZPll3d8EUXSzspKgBmlT0r8IrzbEz57/XhADbwtX0g0GBIbsH4xduh1JJAdzk7NlA232FalYkhywDDOgA90E7kLIYuC5z7PXfAXwhTigDEavlD1A4jUVbMcAIVWjNmMucJMlh1O2Y8QKcoANtYCEIH6T9w+cL7LkH8ulmlJcwH9n0/KIdq5YwoIoHNOw/ARP7LlPb0V+xN/h8/nAQbb3XN/tSZMSl04kF2p1ZaHB7m7YETrCoWhZZpRIIo2YJIbfXxg1t4prfOf8ARI/dy/nAGbbWSQDmUdhGKvcT6EAcsc3rpG417Hp2Zc3ie0gmXMSM1S5gALEFQQSnP9IiBdgV1geTVgmiYnrYkhZSgqDnLqrJ0OeGAF2EdJMUgdYJUlIB0dKX5VMNs1rSZi04AkS1APm4cuMmLcIqXGWVNL/a93jBVw2ggLV5yQJq3SkEKIoONCHPa/GKNoSkVdSS6SMKQpx1sQIzD0ro3GLJnFbBRBoz/aIozn7TUhE0zPjAVdoLEkS1TJZIAwFIUnMKKkqB0zD6ih3RBeyfpVNlhlty6NLeEFbXKmTLOJctIUVBKXKgAn6aaQqprQ6OWVA29LOqWUpWOuJcsKYvUIA7qeMAKswaejkW7j84mKSlcxKgUkKU4OlXqNM4dZENPQfugnxT8YbbpuKfNP3utuepB55O8BrbpmgTJZJyIJ5AV8IW57YUotE8MFISAmn2legO2KdmnNKKv+2vxln4xVuuc8i0oBqUhSf8pr7oCb8skn7Sn3kZ/jDypyQlQVR6bhU+AJgNdCQsrUsYky5apjBWHEQwAJFQHU9K0aLU6/iJXRIlS5YmsSoBRUoAlgFKUSBiDNAEpKyKnIpLEa0MHNmLNMmqKz/dJJCsQCgeAf3ZRj5VuWq0S5SSKYZPAl2Uf2lKjYTby6O0SLLKcJBxTC5eqVlINaUOM8xugK163+iUspkSk4kkgzFhy4pQaV/CBi9p7ST/AHpHIJA8BAdRL8s4QL9PAFBfs13JCqvUAE82bvgndl4pmu/VU4cdgqDujLlXGJZEwgguxTl7+yAK7UyXSnc6vIfGHezFITeCRvQvTQIOvOGXzaccmWoZEq7KIHnSJvZ1/wAwlsaBE3+DxgBftLCxeU2iiGQzAn7CXyjNkKw4lJUHUkAkNoSQKco9Y2llk2uYwyCX/ZB8jGG2kmy5ikpEw9Vy+BSk1agUkEHLOAW5E4loS+ZEXpNpQJh6UslSQKPkcT5VyPjFG7bRLlLSrH9Vj/dzHLf5R5wbsl2ypmFU1C8CmCFKHR4iQ4ZlnR6mA8/nLmJmLEqYMGNRBcZE6htzd0Iq0TWczm5FfuRHoMjZSzYlfRu5eqlH3xaGytlAfoU+PxgPOLItYUCZ5I3PMy10GjxYvOSoKC+mUBT7x6w7RnQ98bwbMyHpLSOx/P4w2dc0sIV9GFgMQkAV3NxgKFyzQRKljIod92Eq47kxU2lSelqamXLbsS3z7YPXJJY4VSlJLqU+EhCRokEgEmpyDQF2oT+cM+SP6gPIQFnYyzhS5z6y8IpkSo/CA19qWESwqUpOEqTiIIop1MSaO48I0WwwrOOdUj+L5RNt8kqkJVkEzA45gjw98AEu447M36JB7jl3QiLB0Zxygs0ckqThrozA5efCO2bmHoj+iqnKih5wYn2B0DCWS2Q50HZSABy7PhTOUE4cUrCWLisyW5HMCBypa0KQoVwF06jN9Mq1Z98ELa6ZM16FhTktBNTAn8qKSWI3CufYc6mAIbIpBtsl6VWqu8IXv5PGl2fQqbbZs9UsqllUzrYXDv1QkZEgAcqRmbotqOnlqUMKkqy36Ft1CQxggm+Z1nSZAUAnrBwOsHIcgvqwPbAMv5LWmbRgVKIBDUJfLTlAszK74KbWn6aX1ip5EvrEMTnU517YBGpeAnM2HpmVipLBNImb167YA7YE9JIUk6Hzb4CCHs3suG3JJFWmt+zDLlspl2YKI/vHUOWQ8oL7Fp/PU0+yv+GAKX7J/OZpLMyef1EvyzgEnZiSVOJQc5sSM3Oh1jWXlIe0TCP0f4E/ARHKs/WdtBwEBn0bKSaOh+ZJ14mLUi5JMv6ktII1YA97ZQb/ACU0o2sQzJBeAoosgDERKbK4i2myvXSJE2fsGkAPTYIX8jAD1HbBDAM+6G4a74CimWxA4RgNolk2pT8u5SvnHpIlh8o822iW9smNoSD3l4A9sJL+jmEZldewQR2psZXY5o1w4v2WPkDEWwcprMo5Ypi27GHugtbZGOWsb0KHgRAedbOk4Jg1cHw+Ubuz2IlAfcMuNffGF2cS2J82TyoD8RHqXR9Uch5QGXvLZ9JQaEOCCza739UjPyrnMg/RzFJ34aHkSD6aPQ5krugfaru1AffAYSZYVElSlKJd+PGvOsFLAAZqVqSVqlpdmBKgEkDQhxQVG7dBWZdoYlooS7OuUrGh0kF6MCBxHGtOMBm7ytipswqmEuzAMAwGQYACg4RSxU743N9WmzlU7pZQwy5aVhSOqtRUWZwG8I88n3m9UowjcTip3CAtJ9fhEsiWosKhKm5FvPdF7Z+WgyZ8xScc2WkTEBX1CHDul+soOWelYL3kszrSVAAIT1JYADBCSyWApWpgDV5F5EtIDZCgo2sW9lbKE2tB4TR/pDeRjuh6iH08mi3s8n85Qr9cduAnygClq/v5jB/q0/yCIzaFD7DDV/DUCL8yQ81Z5fwj12Q7ozupAUvyjMOnLeP6jXXdESSRknEd7jXwoIIKBiKtTAQnIUY7oVKKeqxJnDsMBEqQ+eW6IlCrRaKoFXte3Qh+jmTCXYISVZb2BblATTJiUOpVEipJyjym85wmWmZMSMIKjTk4c/pHPmYK2xN6W5SQqz9GgksCFSkp3E4iSSQX8BxsyvZVNxBSrWx1CZbjj9oPzLcoDUbISAmyS864ld6lQSmEYTTQ+UPsdlEqWiWnJKQl+Qbv+MdMQTygPJbnWBOSklgtkg8TT1yj1xaQcgeHujzLaOwps1pW5ShCyhipyATmA1RV8n8Gj0a6r0TPlImI+qoZZsRQpPEGnZATlAbKEwZ0ifDSHFHZAUZtkBzFOEBrzsLAhIcNnu+UapCA0QT5Tndy8RyrlAeaXzd6piloGfRylV3EqAf9pMAJuy01JwlALilaPxePYJ1nJcuHLAnCKjcXzz8YiTdaXBIcszwGBsV2GVZp/VNUNlX66PL3iNGm5ylYS1M34Ubtq0aBN2gPhxJcaFvWcSyrExepLaknm27KAomQ4CW4RZu2Q0+VT7/8siLyLI/P4xLZ7My0l3Z/IwBDAO+OMLHQFdYhq5Y3GLWGEIgKRlw1Yi8UQikBoAeEwgQ3yi70L/g0O6CAoEE1hMB8IJdEIUogBYhhTWCRs4hFWYNAZzabZSVbUJCiZakkFExP1gd2lDBGxXUJMoIxqWRmpWZPxZh2QRFj41h/5PxMBVEoFxr60h86V4NFgSAIcqWDAUBCqEWlWaFVJgKfRwoRFrooemXSApiXD0Wd4uBMLARdDRshCCUxS28/wmJo6A6OhY6ASOhY6Aa8LHQ1cwJqSAOJbz4AwDoWG9IGJcMMy9BCLmAM5Aegcs53DeYBzRzxz6emhMY3jdnr6B7oDoWOSp8q8o4KgOeOhomjeDy3HLwhOkFGru7fOAdCmITaE0qGOVc6PTfkTHKtCXKXBIzGoyz8ICaEfjEC7YhL4lJDBy5Zk5PyeJBOHCAkjoQGFeA6FhHjoDo6OjoBY6OjoBI4mFjoBIo3zdCbTL6NZIS4UcLPR2qQWqXcVpCR0BWXs0klR6SYMWgwgfa0w/pHuG6JJuz6FIQhS1nAtSgo4SrrBQIfDQDG4ZiClNaR0dAMkbPpSpKhNmkpUFVUC7UY9V2bR9YSbs6kknpZodSlMClgVKCiww5OPGFjoCCds4DhabM6pS4LEFKVFTMAM3Z9wi4iwgTTNxLcvRw1QkZM+gOcdHQENjuhEopKVzOqGDkNkRoBviunZuWGZc2gSPrAUS7ZJp9Y5R0dASIuOWEFDrYqSrOoKUhIZgwDDdCy7jloUkhUw4CCl1ahIA0yYM0dHQCi5ZbTB1mmNiruUVU3VUYhVs1IOeM0P2j9p38z3mFjoAzKICQA7AAdwpEgIjo6AdHR0dAcRDYWOg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8" name="AutoShape 6" descr="data:image/jpeg;base64,/9j/4AAQSkZJRgABAQAAAQABAAD/2wCEAAkGBhQSERUUExQWFBQWGBgYFxgYGBwXGBoYGxgYHRccGxgeHSYeGBojGhgXHy8gIycpLCwsGB4xNTAqNSYrLCkBCQoKBQUFDQUFDSkYEhgpKSkpKSkpKSkpKSkpKSkpKSkpKSkpKSkpKSkpKSkpKSkpKSkpKSkpKSkpKSkpKSkpKf/AABEIAQcAwAMBIgACEQEDEQH/xAAbAAABBQEBAAAAAAAAAAAAAAAFAQIDBAYAB//EAEoQAAECAwUEBwQFCQYGAwAAAAECEQADIQQFEjFBBlFhcRMigZGhsfAHwdHhIzJCUvEUJGJykpOys9IVM1SCoqMlNVNjc4MXQ8L/xAAUAQEAAAAAAAAAAAAAAAAAAAAA/8QAFBEBAAAAAAAAAAAAAAAAAAAAAP/aAAwDAQACEQMRAD8AIbXe0a12a1zZKBKwJUycSHOFkmpCs6nTdAid7ULboZP7sPo32uMDtulY7ztQJPVWluWBJ95gPNUwYHWA2CPaLbmBPRVD/U4tvhU+0m2Ej+749QfGM5OBCUkklwW5Yi/iTEctZceucBqEe0S2nWXrlL3dsN/+Qre31pQ/9Y48YB2VDjix94z7YdOQyT2e/wCEAVHtEtxrjlfux8YafaFb/vy/3aYDFMIRAG//AJAtwzmS/wB0mHI9oNtP20fu0/CAhRXlC4RxgD0vbu2nOYn92j4Q5W3dsakxP7tPwgPJlZDInhp6aH2pASAOH4fGAvHb+3ffSf8A1p04NES9vrd/1QP8iP6YElu2vzhpA0POALK28t//AFh+7l/0xCvb28HP09P/AByv6IoFnSk1UqiUhJUo/qpHWPYIZeCAn6y5csn7JJWvIZiUlYRyKn4QBA7fXh/iN/8A9cr+iEV7QLw/6/8Aty/6IDSZyVPhNBSleW4kGuYBpUCLK7OUoTMIGFRwitXq7jTLxG+AuK9olv0tH+3L/php9oF4/wCI/wBuW38MClsTu7IcqV67YAifaDeH+IP7Ev8AphDt3eP+JV+xLH/4gcJLU74VUunGAvjbm8P8Wv8AZl/0wc2B2wts+8ZMubaFLlKx4kqSgAtLWRUJGoB7IyQk0g77O0hN5WfipY75MyAk26SP7Tn0H1g7UJ6iamtaa/CAhsvX4N4+hBfbpbXnav1kfyZcQmS6QoaAHvz8cXfANtSPo5f6p8FqEV5EnrdsXkpdIcuwYcsSj5vFdSiCe312wFizinN/OH2lHUGjt74ls0unf7oS8qS0c/KAHGVEkqz5GGy0u2WdX5++LktbJVTT0ICqZRO7v9b/AAh6ZFWJiStBl2d3rjFqzIBPL469vlAdKlsRw3/6vcO+KNqUVHtgyLEV0lpKiW7vmYOXRsihHWnVP3XgMnduz06ceqnXPSNNZdjUSkvNPSUYhBZSX1SdVd2rRqk2dxhHURuFDHTZUtCSSyUipJPmYDyXbeWqxFKbOoIs89LhSQRNmMRiE2aSVq+smjgNo7xmrFdy5lScKdG9ZRrNrrxTapktKUtKkmZhJ+0VqBNPugARSYD00BnbFIKJ6kkuPcwanb5xr9prIlAkSQzyZQK//JM66vAp74FWK5VqtaSpJShZCQtQISzJfcDR92UXr0dU+aVEKUVqdWhrnnlw0FIAWmVqYlEkdh9GFMqraQqUsefhARlNfjDko1jlJOIcR60ibo6QEa0Ug1sBZgbxs5GilHukzPXbAmYmkaD2dH8+k81/yplecAO2+/5lav1kfypcMu6WTLb7pavePfBLbyyJN4Ti9VFL9ktAHgIjuiy4XBFCAQcxTjk7GAqpQ2eqR/EfnFa0F1HfBG8pRC0/q+bn3xTmSuvu895gCFjSW4tr/ljr1SMCXrVXuiS7pf8AD8PhDb6AYdvmYAV0TnNuHrlF2VZ2DZtn65nwhLBYFLWyRzPKNLY7nDOqvl6rAZyTYVLXQE+m9co0d27OAD6R65DUj15mC9lu8IBanH4btYvSpIGXzMBFZ7GEhkpCeAz7T2xaloGrPCISwpQetdYq2+9Eykkkt68IC3abYJYxKLAaR59tLtOqecKXCBu+1xO+HXvfCpzs4SD4a60074E4GoPXoQEEmxYgCpQQlyMiokhnwpGZAIOgDisFZ93SUISuWFWkkVBJASrcUID/AOporywejmapACgMw5UhLka0UzRpb0sY/s+STUt5jwakBirZtPMX1FqIAoEkFgNBUkjLwiiZ0sDQV09b/OK8+SyRx5Q67LOFTbOggKCpqXH3gVJBHbWAJ2RctYZ9frPrTWsRFJ7udRCXKgErIYJPSqAzAZK8I7CzcocB3QCK00Omld8SE+uPryhFgFu6J1S2EBAs93u9VjQezg/n8vks/wChQgGovnvgz7Nz/wAQl8lj/bUfdAWdqZwTedoByJQ4/wDVLqN0RSVBC0KClJehYUq+oIpmct0N24H/ABGea5y3/dI9dkKmVjlhs9OevugJb+s5LKo2igKHgRRtIDWlHWq9N+/0I08xBmSj9p00pqkBiO498Qybh6Q4lAjIkniA7b6vAQ3RZyoUDDCYIG6gfrdvjBGVJSjqpBy0Fct0PSGqWHDXg5+EAyz2UCiUsOUXZEkDRzvMRicw0A4/CHTJzhwaaq7Kt61gLGPv8c92kcuYHY57h74G/lLsEU3nX164wOvS+ggFCC6tTufXnwgCF6X6mUM+t5chvjH268FTlVyqw4+hEC5pUoklyc/CGpNBXuHvgLFgNSND5s3iPdEa5TPwLc9xjsbFxR603+vOLK04utooN26dj+6AW67EVyp6UjrNL4U6VJIfLTWNDeiT+RJRQYEh6vrwcQKuacUyLSQAS0s1/Xw5cz4Q0rVNsQWolytaDWlEpIp398BkbdZ8LAVGW7N4jsAUmdZ1BipCgscSFEh8qFvxi5bZQdNKYgf9KjDLuQEzUEiiUjs19x74AtYNm2mzpco4kS8dcjhbNsuyLJ2YnYcSE4ho3hHbL29R6WacIUrFiow6w61N1YO3bfrakAE05A5Hjk8BkVXetLlUtQAzJSfPKHqYh4tXHbVTJxnz51EpmL6MuXAlqolLYQgaB9IhvFCQUlNCqXLWvRlKS55OCC3GAoTRT16zgz7M1veKRuSs9uBQ9/lAW0qYACn45Qa9m9Lxls1UTfADLhAW9tLOTb554o/loi1c91qCeuG1AObkBurnuNd0G76s6VWqY4q6avX6iW5RAk9YkPnQcGAz5g6a6wFmw2NKBhTVgc89fjElqlkmpYMMs8oWSoO/Av3GGTwCqpoySNRkM4Bqk6IDUzPhECxwc/Lwiecvy5aRFKLCnfAMUjU1h02a43BIqfWsda1ADtoPie/jGbva8SUliQ9AMmHLl5iA62X2VPLlUej+enHLKAVutQlpKmKq8A77ychnElnQQcL1UKncMz2nfp2xPY0ITapSikLQFKBBDnrIWMQHEqAA4iAztntNstBBs8oMSwDO/NRYbqUPuKXdb+kCgUlC0EoUk6EFvMEdkGheU5aVLs8vDMQtkpUMkipNKZGIr2u/o561v1pxxrAHUxADEUjMOoqLHWAgll89fOL9iq6FBncdsCjaHJQk9bINmSeOQAAd/mRFPW46RBSrBRalKISkB6gZq3DfSkBoJEkpl2k/9sO28TkH3P2xLZkNZgls56lD92lvMRSuZWNE0gkpVKoch9ZOm9vKLstL2dCgftqfsCQfdAA7ZIwgcHHcFCB8ggKJILNpQvhp2P5QdvGzUPb4+jAyzSH5lvI/KAK3FZGlKFHI8WpWJRdleqQc2Yh+J5xbssvqKrofL13xUsqCuckA0cAaUfwdieyAGTpQxl5YKhSrsD+q7dmXCGWgk1JxKLkvv1PnBe8CMai7hyRxetOJEC5yG5mp7oCmuUNTQd8FvZwj/iUs0+pN/h3PAqcdHgr7PJv/ABKSN6ZvggmA198TiLXNfRSW4jo0++KMhdSc8xFu/CRa5x4p3/cR84EXpfIs8oE/aokZOdS+dPfAHbKrfuPLI/IQ56iv3R2EBoylx31OnlQQpKXKQkBL9Y86scqwfu6epRUldFoJSoDeH9Nw4CAuJ6xbcD74ZMWEinqn4d8Wla8UkbvdximqzuoPoPn7oCC1BgSoUAq3j4fxHdGSnqxkqPZxq/m0aO/FujCD9Yt71d1B3xnily+mSdKb/XGAjTJNfEmGT1t1gcJSxG9wXSe9u6FtVpTLDqUyQHJ5efzjMW/apCgejfFoSwb+o8GgNttFPnTUSp1nUJSFAqWAxXjJYliGwDC2IAvlRoXahJQqQJkwLWZRdwEqIxZlIpq1KUfWMvdm0E9F2qWmYmalM4oXJmSwsJxAKQtCnCk4mwtUE8zAPam8FTbUVYlrmJCUzFk1VNFV4QKJSlRwJAoyH1MBZTaylCiFfSLOEcAolS+8JAfjGqsdnCcEr76EqXxKw57AkAdkYGx25aiAW3gkB41Um8Vq6OcGKpf0agOBdJOoCgSOaWgNkpCUJwpYJbClv8vhSJ5Er6HDR3UX0LhBHkIEyrb0qQUu6a5RoLEnElDUo3f+IgKNos/UfgDXjUwFkyCBTUxrplmdPY3iWikm7WTXNm7zXygIJSWlkakeYp64RSsqCZiUj7wJPbv0+UGU2Z0kd540f4d8Os1nUiWQahwW7KDOlGgAtrSxdtSUvu38flAq0rg7eIOvcMuedPXaGtSMnzOW4Dz7YAcs6nLw+cXvZ5Pe9pA4Tm5CUqKFoLcTwoII+zmt6SD+jO/lLpAby9rLitMz9JQfkEJPlGH9oVm60kt1WVyCjhzPJu6NvfVuKbTMAbPtrLR7oA2y+5UzElaQSSzFOJKdQS4Z9YDKXQhUtWJNaseHBXPflGr2VsqxOUo0Scub5cw7clcYei5kgAp00CNOTP2NBZMopYAjIMwbCNNBWr5b4At0PDIHx/CK1pDaZ+QFfXGLllcirP4fhEVpl5k5AeenbSAzF7IAYk6ZClKknmokwDnggOQa8KDhyAg7a7ThUVqYqJLbgWFfcIzttnKWSVGmvEbzuEBltrppwpSD9brdj07PhGXkqAcHX15GNBf9qS5J6yjkB9UDQk6tujOy0UqYByLSUhaXOFWEkAkB0l0kjVnNOMJKmNlmX8c/B4iUc/WkOSiogJDNY0Dbu6Dt0XoZagtsQZlpIdKk6gjUe8PAKz2TpJiEv9ZQD7hqe6LclSkKKFZpLdxgPVLinylDqJKXqzuA7MBq0ayRY2SPWnxjHbITkTkpDjGkAHsFHOZEek2dPVY+vjAUxZfMfxCK02xFCXAdXWbmTSnImC8L0LwARFhZgagdY1oS5Lcn9VhilUep17fXdByZI3ikDrdZirUBsh8YDP2zV2d+x+O+ANr4k89T64Qet0vPLmo4R3RnrdMS+b79Br2mAoWgitHfUwT9nssf2nJO4Tf5K4EzeDengx7PENeUnimb2jo1QBvam0tbZr70/wAtEAEzcWIMesa4VYDmW55xd22nfn0/gUfwIgRNEnC85iApLOSM0r0Sa/KA1uzYPVSyyklusD1Q+lWy7I0SkA11Jc9sZzZcS3T0aJiWOfWCTQ6KVXm0aK0sQ1ahh4wFyTJPoPTSKVvtCUPjNM/h8ISRtKhCWWQFB8YfLCM+Row/SgZft9ylIIzKkK0ql0KIfd1imm9oDLXpeQVMVhyqQchw9ARnb5tpwlJNDmw76x06ZaFP0csjnQd5D9wijO2fnrqtaQ+eZYeUABMvpZiUAmpzG7UvnQeqw+9kJE4gUSkACmTfJo0t13ImV0inKiThBIAoKlgCT9oV4Rmb2WDPXudu4N5wA1Qzic5g8oilpc5b6evVIklopygCdwWZ56T93EfBh4mLO0d2KEwzEjqkBzxy9whuz5+kI1KfIh429yIdSnqwyzcMd9DlAYu4r0VJUFJJCt/x4R6/svtSq0IYylOPtJHULcSQx4eMYxGzciaQQgoUWqkt3pqI2Wzd1TbOgpQsKQSFIcVBI6wIfIsC4NDVi5EBsLGl20oH7YWdQji4O6mUC5k2eKJCAN75b2p7o6QgpqtZUojeWD6AbnEBeXM4NAa3zxq/IO3lBGbMo794pFKdaUnM5d0BnbYASXSPGAlrS/2Xg7eksEkg0p3tuEZq0qIPfV4CvOSyctRv9b4J+z1T3nKpkmbnnWUqnhAWbbWGvowa9nNoxXjKzomb4ylwD9tgfy+0Nr0fcZaR5xVs60pIzJNQyQTQKdnLD62Zpvi9tjeCf7RmS3wqOEDqFTkoSznGCM90Z+w25M8FsbpSFOUhKC562LrK0NMssi8BuLiticYAagcVJfmo07gBugtb7ThAGRIPvjN3DPAIy1JNcylVOfqkFLxtJBH6vkVE+uEBX6s1XXCXLgOAWoB3d0DZwAonwyeJJVrwqfDm2u8jhxziS1IDuQa1DFuO71WAqS5QwKL1ByfTJxvDlqRCSC7xdM5Cfsu7Oy3FWO7fnyiosuTRhpr4wA23LCJRV90TC3afhHnXQFZ1c+ZLnwc9kbu+Z30Ct6kzEsNCCVB+YJeM3dVicqOiSUj3/DsgKSbr61FEUpv/AAjrxu7oyGdj569+ffBqXZutXcYdb7EJiSMjQg7jVj4wAS714FpUMwfA/KPQrlQQtR0ZQPdSPPMBdmYgsRuIzD+Uei7PhTJf7SEKDM9UgjOg84C5Ylhkgbh6MH7BbCksSa5cBvgTYLpmIFQMq1cvp84uIBFT4dsAfk2slXCo8IrzLa4LfZrzB+dYEzbzIYNlR8ohXPYPUhQz0OTwBG1Wsk0JYgENuPzisu1EZuHHqkC7ZacmJfCDmcz8S8LY52JIfRxxz/GA62pUpVAdKim7QxTtF1zNA+fAwUC2IFSHAzOpiU5ngfcD74DKW+65oQXSwDk1GXIGCHsxT+fobdM3ZdGoUrvh+0lpIlAM4UpiDkwCjv3gd0Qey/8A5jLINME4s7/ZID1gO25KVXhOCUEzSUgEKUk9aWgNQ7jX8YG22WmSFSZdBLUgLcuSoJUVHliSwA+Lkto5zX4oksApJ7egS3bAGyy8VpnzJhfrkgaPiU3PhAaq4qKlg0BBYDMdVRc71GCV+2sYurXqFI4OpQJ9boF3RNJOMlqEDgGIJ86/GI7xtAerslIJO6qmfRq94gK82eVHo36wCSniSSSO4d8SWy8F4UMdSK8goeD9xgLNsEwz02gK6qFSiRhViocRwiuLvg7Z7YQsky6KKTgIoUk4VJP+U+EAO/LSFggkJVQ/oqo3YaeEXlWlbYk1UjNO9sxz84gvSWpM1aEhkuoDEkPm6Sd9PGK9lvOaEH6MGaNeqlwFJqK16uIMRuLwEO0VslqsqpkujKybVWEEeHjAm6ZJRLY55ntc++Ct6XfLnjEpfRjNYcEOaPQ0hl5SgiaoCg6rcihJHnADp1qwrD6pPv8AhFpBevCBlosXTTUpdqGvIkiCFjLIrmHfmDAQbR3OUNaEVBYTBuI+qr3fjGq2ZWFS5asaW6HAU1ei1MTTdhaLl2S0rKUKqlbpI0ZSWPnCWKyykhMmXLINATiZzqTQ0zPfAWZchlhmUnD1SAQOOetPEQ+0W9qAB8t2niaiJJxlSVlDlWGhoFEHVnoW5aw6ZIs8wlQnFKv00YfKmbQAxdtUSaDNxnUZV8IgXaVMH13ZPll3d8EUXSzspKgBmlT0r8IrzbEz57/XhADbwtX0g0GBIbsH4xduh1JJAdzk7NlA232FalYkhywDDOgA90E7kLIYuC5z7PXfAXwhTigDEavlD1A4jUVbMcAIVWjNmMucJMlh1O2Y8QKcoANtYCEIH6T9w+cL7LkH8ulmlJcwH9n0/KIdq5YwoIoHNOw/ARP7LlPb0V+xN/h8/nAQbb3XN/tSZMSl04kF2p1ZaHB7m7YETrCoWhZZpRIIo2YJIbfXxg1t4prfOf8ARI/dy/nAGbbWSQDmUdhGKvcT6EAcsc3rpG417Hp2Zc3ie0gmXMSM1S5gALEFQQSnP9IiBdgV1geTVgmiYnrYkhZSgqDnLqrJ0OeGAF2EdJMUgdYJUlIB0dKX5VMNs1rSZi04AkS1APm4cuMmLcIqXGWVNL/a93jBVw2ggLV5yQJq3SkEKIoONCHPa/GKNoSkVdSS6SMKQpx1sQIzD0ro3GLJnFbBRBoz/aIozn7TUhE0zPjAVdoLEkS1TJZIAwFIUnMKKkqB0zD6ih3RBeyfpVNlhlty6NLeEFbXKmTLOJctIUVBKXKgAn6aaQqprQ6OWVA29LOqWUpWOuJcsKYvUIA7qeMAKswaejkW7j84mKSlcxKgUkKU4OlXqNM4dZENPQfugnxT8YbbpuKfNP3utuepB55O8BrbpmgTJZJyIJ5AV8IW57YUotE8MFISAmn2legO2KdmnNKKv+2vxln4xVuuc8i0oBqUhSf8pr7oCb8skn7Sn3kZ/jDypyQlQVR6bhU+AJgNdCQsrUsYky5apjBWHEQwAJFQHU9K0aLU6/iJXRIlS5YmsSoBRUoAlgFKUSBiDNAEpKyKnIpLEa0MHNmLNMmqKz/dJJCsQCgeAf3ZRj5VuWq0S5SSKYZPAl2Uf2lKjYTby6O0SLLKcJBxTC5eqVlINaUOM8xugK163+iUspkSk4kkgzFhy4pQaV/CBi9p7ST/AHpHIJA8BAdRL8s4QL9PAFBfs13JCqvUAE82bvgndl4pmu/VU4cdgqDujLlXGJZEwgguxTl7+yAK7UyXSnc6vIfGHezFITeCRvQvTQIOvOGXzaccmWoZEq7KIHnSJvZ1/wAwlsaBE3+DxgBftLCxeU2iiGQzAn7CXyjNkKw4lJUHUkAkNoSQKco9Y2llk2uYwyCX/ZB8jGG2kmy5ikpEw9Vy+BSk1agUkEHLOAW5E4loS+ZEXpNpQJh6UslSQKPkcT5VyPjFG7bRLlLSrH9Vj/dzHLf5R5wbsl2ypmFU1C8CmCFKHR4iQ4ZlnR6mA8/nLmJmLEqYMGNRBcZE6htzd0Iq0TWczm5FfuRHoMjZSzYlfRu5eqlH3xaGytlAfoU+PxgPOLItYUCZ5I3PMy10GjxYvOSoKC+mUBT7x6w7RnQ98bwbMyHpLSOx/P4w2dc0sIV9GFgMQkAV3NxgKFyzQRKljIod92Eq47kxU2lSelqamXLbsS3z7YPXJJY4VSlJLqU+EhCRokEgEmpyDQF2oT+cM+SP6gPIQFnYyzhS5z6y8IpkSo/CA19qWESwqUpOEqTiIIop1MSaO48I0WwwrOOdUj+L5RNt8kqkJVkEzA45gjw98AEu447M36JB7jl3QiLB0Zxygs0ckqThrozA5efCO2bmHoj+iqnKih5wYn2B0DCWS2Q50HZSABy7PhTOUE4cUrCWLisyW5HMCBypa0KQoVwF06jN9Mq1Z98ELa6ZM16FhTktBNTAn8qKSWI3CufYc6mAIbIpBtsl6VWqu8IXv5PGl2fQqbbZs9UsqllUzrYXDv1QkZEgAcqRmbotqOnlqUMKkqy36Ft1CQxggm+Z1nSZAUAnrBwOsHIcgvqwPbAMv5LWmbRgVKIBDUJfLTlAszK74KbWn6aX1ip5EvrEMTnU517YBGpeAnM2HpmVipLBNImb167YA7YE9JIUk6Hzb4CCHs3suG3JJFWmt+zDLlspl2YKI/vHUOWQ8oL7Fp/PU0+yv+GAKX7J/OZpLMyef1EvyzgEnZiSVOJQc5sSM3Oh1jWXlIe0TCP0f4E/ARHKs/WdtBwEBn0bKSaOh+ZJ14mLUi5JMv6ktII1YA97ZQb/ACU0o2sQzJBeAoosgDERKbK4i2myvXSJE2fsGkAPTYIX8jAD1HbBDAM+6G4a74CimWxA4RgNolk2pT8u5SvnHpIlh8o822iW9smNoSD3l4A9sJL+jmEZldewQR2psZXY5o1w4v2WPkDEWwcprMo5Ypi27GHugtbZGOWsb0KHgRAedbOk4Jg1cHw+Ubuz2IlAfcMuNffGF2cS2J82TyoD8RHqXR9Uch5QGXvLZ9JQaEOCCza739UjPyrnMg/RzFJ34aHkSD6aPQ5krugfaru1AffAYSZYVElSlKJd+PGvOsFLAAZqVqSVqlpdmBKgEkDQhxQVG7dBWZdoYlooS7OuUrGh0kF6MCBxHGtOMBm7ytipswqmEuzAMAwGQYACg4RSxU743N9WmzlU7pZQwy5aVhSOqtRUWZwG8I88n3m9UowjcTip3CAtJ9fhEsiWosKhKm5FvPdF7Z+WgyZ8xScc2WkTEBX1CHDul+soOWelYL3kszrSVAAIT1JYADBCSyWApWpgDV5F5EtIDZCgo2sW9lbKE2tB4TR/pDeRjuh6iH08mi3s8n85Qr9cduAnygClq/v5jB/q0/yCIzaFD7DDV/DUCL8yQ81Z5fwj12Q7ozupAUvyjMOnLeP6jXXdESSRknEd7jXwoIIKBiKtTAQnIUY7oVKKeqxJnDsMBEqQ+eW6IlCrRaKoFXte3Qh+jmTCXYISVZb2BblATTJiUOpVEipJyjym85wmWmZMSMIKjTk4c/pHPmYK2xN6W5SQqz9GgksCFSkp3E4iSSQX8BxsyvZVNxBSrWx1CZbjj9oPzLcoDUbISAmyS864ld6lQSmEYTTQ+UPsdlEqWiWnJKQl+Qbv+MdMQTygPJbnWBOSklgtkg8TT1yj1xaQcgeHujzLaOwps1pW5ShCyhipyATmA1RV8n8Gj0a6r0TPlImI+qoZZsRQpPEGnZATlAbKEwZ0ifDSHFHZAUZtkBzFOEBrzsLAhIcNnu+UapCA0QT5Tndy8RyrlAeaXzd6piloGfRylV3EqAf9pMAJuy01JwlALilaPxePYJ1nJcuHLAnCKjcXzz8YiTdaXBIcszwGBsV2GVZp/VNUNlX66PL3iNGm5ylYS1M34Ubtq0aBN2gPhxJcaFvWcSyrExepLaknm27KAomQ4CW4RZu2Q0+VT7/8siLyLI/P4xLZ7My0l3Z/IwBDAO+OMLHQFdYhq5Y3GLWGEIgKRlw1Yi8UQikBoAeEwgQ3yi70L/g0O6CAoEE1hMB8IJdEIUogBYhhTWCRs4hFWYNAZzabZSVbUJCiZakkFExP1gd2lDBGxXUJMoIxqWRmpWZPxZh2QRFj41h/5PxMBVEoFxr60h86V4NFgSAIcqWDAUBCqEWlWaFVJgKfRwoRFrooemXSApiXD0Wd4uBMLARdDRshCCUxS28/wmJo6A6OhY6ASOhY6Aa8LHQ1cwJqSAOJbz4AwDoWG9IGJcMMy9BCLmAM5Aegcs53DeYBzRzxz6emhMY3jdnr6B7oDoWOSp8q8o4KgOeOhomjeDy3HLwhOkFGru7fOAdCmITaE0qGOVc6PTfkTHKtCXKXBIzGoyz8ICaEfjEC7YhL4lJDBy5Zk5PyeJBOHCAkjoQGFeA6FhHjoDo6OjoBY6OjoBI4mFjoBIo3zdCbTL6NZIS4UcLPR2qQWqXcVpCR0BWXs0klR6SYMWgwgfa0w/pHuG6JJuz6FIQhS1nAtSgo4SrrBQIfDQDG4ZiClNaR0dAMkbPpSpKhNmkpUFVUC7UY9V2bR9YSbs6kknpZodSlMClgVKCiww5OPGFjoCCds4DhabM6pS4LEFKVFTMAM3Z9wi4iwgTTNxLcvRw1QkZM+gOcdHQENjuhEopKVzOqGDkNkRoBviunZuWGZc2gSPrAUS7ZJp9Y5R0dASIuOWEFDrYqSrOoKUhIZgwDDdCy7jloUkhUw4CCl1ahIA0yYM0dHQCi5ZbTB1mmNiruUVU3VUYhVs1IOeM0P2j9p38z3mFjoAzKICQA7AAdwpEgIjo6AdHR0dAcRDYWOg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40" name="AutoShape 8" descr="data:image/jpeg;base64,/9j/4AAQSkZJRgABAQAAAQABAAD/2wCEAAkGBhQSERUUExQWFBQWGBgYFxgYGBwXGBoYGxgYHRccGxgeHSYeGBojGhgXHy8gIycpLCwsGB4xNTAqNSYrLCkBCQoKBQUFDQUFDSkYEhgpKSkpKSkpKSkpKSkpKSkpKSkpKSkpKSkpKSkpKSkpKSkpKSkpKSkpKSkpKSkpKSkpKf/AABEIAQcAwAMBIgACEQEDEQH/xAAbAAABBQEBAAAAAAAAAAAAAAAFAQIDBAYAB//EAEoQAAECAwUEBwQFCQYGAwAAAAECEQADIQQFEjFBBlFhcRMigZGhsfAHwdHhIzJCUvEUJGJykpOys9IVM1SCoqMlNVNjc4MXQ8L/xAAUAQEAAAAAAAAAAAAAAAAAAAAA/8QAFBEBAAAAAAAAAAAAAAAAAAAAAP/aAAwDAQACEQMRAD8AIbXe0a12a1zZKBKwJUycSHOFkmpCs6nTdAid7ULboZP7sPo32uMDtulY7ztQJPVWluWBJ95gPNUwYHWA2CPaLbmBPRVD/U4tvhU+0m2Ej+749QfGM5OBCUkklwW5Yi/iTEctZceucBqEe0S2nWXrlL3dsN/+Qre31pQ/9Y48YB2VDjix94z7YdOQyT2e/wCEAVHtEtxrjlfux8YafaFb/vy/3aYDFMIRAG//AJAtwzmS/wB0mHI9oNtP20fu0/CAhRXlC4RxgD0vbu2nOYn92j4Q5W3dsakxP7tPwgPJlZDInhp6aH2pASAOH4fGAvHb+3ffSf8A1p04NES9vrd/1QP8iP6YElu2vzhpA0POALK28t//AFh+7l/0xCvb28HP09P/AByv6IoFnSk1UqiUhJUo/qpHWPYIZeCAn6y5csn7JJWvIZiUlYRyKn4QBA7fXh/iN/8A9cr+iEV7QLw/6/8Aty/6IDSZyVPhNBSleW4kGuYBpUCLK7OUoTMIGFRwitXq7jTLxG+AuK9olv0tH+3L/php9oF4/wCI/wBuW38MClsTu7IcqV67YAifaDeH+IP7Ev8AphDt3eP+JV+xLH/4gcJLU74VUunGAvjbm8P8Wv8AZl/0wc2B2wts+8ZMubaFLlKx4kqSgAtLWRUJGoB7IyQk0g77O0hN5WfipY75MyAk26SP7Tn0H1g7UJ6iamtaa/CAhsvX4N4+hBfbpbXnav1kfyZcQmS6QoaAHvz8cXfANtSPo5f6p8FqEV5EnrdsXkpdIcuwYcsSj5vFdSiCe312wFizinN/OH2lHUGjt74ls0unf7oS8qS0c/KAHGVEkqz5GGy0u2WdX5++LktbJVTT0ICqZRO7v9b/AAh6ZFWJiStBl2d3rjFqzIBPL469vlAdKlsRw3/6vcO+KNqUVHtgyLEV0lpKiW7vmYOXRsihHWnVP3XgMnduz06ceqnXPSNNZdjUSkvNPSUYhBZSX1SdVd2rRqk2dxhHURuFDHTZUtCSSyUipJPmYDyXbeWqxFKbOoIs89LhSQRNmMRiE2aSVq+smjgNo7xmrFdy5lScKdG9ZRrNrrxTapktKUtKkmZhJ+0VqBNPugARSYD00BnbFIKJ6kkuPcwanb5xr9prIlAkSQzyZQK//JM66vAp74FWK5VqtaSpJShZCQtQISzJfcDR92UXr0dU+aVEKUVqdWhrnnlw0FIAWmVqYlEkdh9GFMqraQqUsefhARlNfjDko1jlJOIcR60ibo6QEa0Ug1sBZgbxs5GilHukzPXbAmYmkaD2dH8+k81/yplecAO2+/5lav1kfypcMu6WTLb7pavePfBLbyyJN4Ti9VFL9ktAHgIjuiy4XBFCAQcxTjk7GAqpQ2eqR/EfnFa0F1HfBG8pRC0/q+bn3xTmSuvu895gCFjSW4tr/ljr1SMCXrVXuiS7pf8AD8PhDb6AYdvmYAV0TnNuHrlF2VZ2DZtn65nwhLBYFLWyRzPKNLY7nDOqvl6rAZyTYVLXQE+m9co0d27OAD6R65DUj15mC9lu8IBanH4btYvSpIGXzMBFZ7GEhkpCeAz7T2xaloGrPCISwpQetdYq2+9Eykkkt68IC3abYJYxKLAaR59tLtOqecKXCBu+1xO+HXvfCpzs4SD4a60074E4GoPXoQEEmxYgCpQQlyMiokhnwpGZAIOgDisFZ93SUISuWFWkkVBJASrcUID/AOporywejmapACgMw5UhLka0UzRpb0sY/s+STUt5jwakBirZtPMX1FqIAoEkFgNBUkjLwiiZ0sDQV09b/OK8+SyRx5Q67LOFTbOggKCpqXH3gVJBHbWAJ2RctYZ9frPrTWsRFJ7udRCXKgErIYJPSqAzAZK8I7CzcocB3QCK00Omld8SE+uPryhFgFu6J1S2EBAs93u9VjQezg/n8vks/wChQgGovnvgz7Nz/wAQl8lj/bUfdAWdqZwTedoByJQ4/wDVLqN0RSVBC0KClJehYUq+oIpmct0N24H/ABGea5y3/dI9dkKmVjlhs9OevugJb+s5LKo2igKHgRRtIDWlHWq9N+/0I08xBmSj9p00pqkBiO498Qybh6Q4lAjIkniA7b6vAQ3RZyoUDDCYIG6gfrdvjBGVJSjqpBy0Fct0PSGqWHDXg5+EAyz2UCiUsOUXZEkDRzvMRicw0A4/CHTJzhwaaq7Kt61gLGPv8c92kcuYHY57h74G/lLsEU3nX164wOvS+ggFCC6tTufXnwgCF6X6mUM+t5chvjH268FTlVyqw4+hEC5pUoklyc/CGpNBXuHvgLFgNSND5s3iPdEa5TPwLc9xjsbFxR603+vOLK04utooN26dj+6AW67EVyp6UjrNL4U6VJIfLTWNDeiT+RJRQYEh6vrwcQKuacUyLSQAS0s1/Xw5cz4Q0rVNsQWolytaDWlEpIp398BkbdZ8LAVGW7N4jsAUmdZ1BipCgscSFEh8qFvxi5bZQdNKYgf9KjDLuQEzUEiiUjs19x74AtYNm2mzpco4kS8dcjhbNsuyLJ2YnYcSE4ho3hHbL29R6WacIUrFiow6w61N1YO3bfrakAE05A5Hjk8BkVXetLlUtQAzJSfPKHqYh4tXHbVTJxnz51EpmL6MuXAlqolLYQgaB9IhvFCQUlNCqXLWvRlKS55OCC3GAoTRT16zgz7M1veKRuSs9uBQ9/lAW0qYACn45Qa9m9Lxls1UTfADLhAW9tLOTb554o/loi1c91qCeuG1AObkBurnuNd0G76s6VWqY4q6avX6iW5RAk9YkPnQcGAz5g6a6wFmw2NKBhTVgc89fjElqlkmpYMMs8oWSoO/Av3GGTwCqpoySNRkM4Bqk6IDUzPhECxwc/Lwiecvy5aRFKLCnfAMUjU1h02a43BIqfWsda1ADtoPie/jGbva8SUliQ9AMmHLl5iA62X2VPLlUej+enHLKAVutQlpKmKq8A77ychnElnQQcL1UKncMz2nfp2xPY0ITapSikLQFKBBDnrIWMQHEqAA4iAztntNstBBs8oMSwDO/NRYbqUPuKXdb+kCgUlC0EoUk6EFvMEdkGheU5aVLs8vDMQtkpUMkipNKZGIr2u/o561v1pxxrAHUxADEUjMOoqLHWAgll89fOL9iq6FBncdsCjaHJQk9bINmSeOQAAd/mRFPW46RBSrBRalKISkB6gZq3DfSkBoJEkpl2k/9sO28TkH3P2xLZkNZgls56lD92lvMRSuZWNE0gkpVKoch9ZOm9vKLstL2dCgftqfsCQfdAA7ZIwgcHHcFCB8ggKJILNpQvhp2P5QdvGzUPb4+jAyzSH5lvI/KAK3FZGlKFHI8WpWJRdleqQc2Yh+J5xbssvqKrofL13xUsqCuckA0cAaUfwdieyAGTpQxl5YKhSrsD+q7dmXCGWgk1JxKLkvv1PnBe8CMai7hyRxetOJEC5yG5mp7oCmuUNTQd8FvZwj/iUs0+pN/h3PAqcdHgr7PJv/ABKSN6ZvggmA198TiLXNfRSW4jo0++KMhdSc8xFu/CRa5x4p3/cR84EXpfIs8oE/aokZOdS+dPfAHbKrfuPLI/IQ56iv3R2EBoylx31OnlQQpKXKQkBL9Y86scqwfu6epRUldFoJSoDeH9Nw4CAuJ6xbcD74ZMWEinqn4d8Wla8UkbvdximqzuoPoPn7oCC1BgSoUAq3j4fxHdGSnqxkqPZxq/m0aO/FujCD9Yt71d1B3xnily+mSdKb/XGAjTJNfEmGT1t1gcJSxG9wXSe9u6FtVpTLDqUyQHJ5efzjMW/apCgejfFoSwb+o8GgNttFPnTUSp1nUJSFAqWAxXjJYliGwDC2IAvlRoXahJQqQJkwLWZRdwEqIxZlIpq1KUfWMvdm0E9F2qWmYmalM4oXJmSwsJxAKQtCnCk4mwtUE8zAPam8FTbUVYlrmJCUzFk1VNFV4QKJSlRwJAoyH1MBZTaylCiFfSLOEcAolS+8JAfjGqsdnCcEr76EqXxKw57AkAdkYGx25aiAW3gkB41Um8Vq6OcGKpf0agOBdJOoCgSOaWgNkpCUJwpYJbClv8vhSJ5Er6HDR3UX0LhBHkIEyrb0qQUu6a5RoLEnElDUo3f+IgKNos/UfgDXjUwFkyCBTUxrplmdPY3iWikm7WTXNm7zXygIJSWlkakeYp64RSsqCZiUj7wJPbv0+UGU2Z0kd540f4d8Os1nUiWQahwW7KDOlGgAtrSxdtSUvu38flAq0rg7eIOvcMuedPXaGtSMnzOW4Dz7YAcs6nLw+cXvZ5Pe9pA4Tm5CUqKFoLcTwoII+zmt6SD+jO/lLpAby9rLitMz9JQfkEJPlGH9oVm60kt1WVyCjhzPJu6NvfVuKbTMAbPtrLR7oA2y+5UzElaQSSzFOJKdQS4Z9YDKXQhUtWJNaseHBXPflGr2VsqxOUo0Scub5cw7clcYei5kgAp00CNOTP2NBZMopYAjIMwbCNNBWr5b4At0PDIHx/CK1pDaZ+QFfXGLllcirP4fhEVpl5k5AeenbSAzF7IAYk6ZClKknmokwDnggOQa8KDhyAg7a7ThUVqYqJLbgWFfcIzttnKWSVGmvEbzuEBltrppwpSD9brdj07PhGXkqAcHX15GNBf9qS5J6yjkB9UDQk6tujOy0UqYByLSUhaXOFWEkAkB0l0kjVnNOMJKmNlmX8c/B4iUc/WkOSiogJDNY0Dbu6Dt0XoZagtsQZlpIdKk6gjUe8PAKz2TpJiEv9ZQD7hqe6LclSkKKFZpLdxgPVLinylDqJKXqzuA7MBq0ayRY2SPWnxjHbITkTkpDjGkAHsFHOZEek2dPVY+vjAUxZfMfxCK02xFCXAdXWbmTSnImC8L0LwARFhZgagdY1oS5Lcn9VhilUep17fXdByZI3ikDrdZirUBsh8YDP2zV2d+x+O+ANr4k89T64Qet0vPLmo4R3RnrdMS+b79Br2mAoWgitHfUwT9nssf2nJO4Tf5K4EzeDengx7PENeUnimb2jo1QBvam0tbZr70/wAtEAEzcWIMesa4VYDmW55xd22nfn0/gUfwIgRNEnC85iApLOSM0r0Sa/KA1uzYPVSyyklusD1Q+lWy7I0SkA11Jc9sZzZcS3T0aJiWOfWCTQ6KVXm0aK0sQ1ahh4wFyTJPoPTSKVvtCUPjNM/h8ISRtKhCWWQFB8YfLCM+Row/SgZft9ylIIzKkK0ql0KIfd1imm9oDLXpeQVMVhyqQchw9ARnb5tpwlJNDmw76x06ZaFP0csjnQd5D9wijO2fnrqtaQ+eZYeUABMvpZiUAmpzG7UvnQeqw+9kJE4gUSkACmTfJo0t13ImV0inKiThBIAoKlgCT9oV4Rmb2WDPXudu4N5wA1Qzic5g8oilpc5b6evVIklopygCdwWZ56T93EfBh4mLO0d2KEwzEjqkBzxy9whuz5+kI1KfIh429yIdSnqwyzcMd9DlAYu4r0VJUFJJCt/x4R6/svtSq0IYylOPtJHULcSQx4eMYxGzciaQQgoUWqkt3pqI2Wzd1TbOgpQsKQSFIcVBI6wIfIsC4NDVi5EBsLGl20oH7YWdQji4O6mUC5k2eKJCAN75b2p7o6QgpqtZUojeWD6AbnEBeXM4NAa3zxq/IO3lBGbMo794pFKdaUnM5d0BnbYASXSPGAlrS/2Xg7eksEkg0p3tuEZq0qIPfV4CvOSyctRv9b4J+z1T3nKpkmbnnWUqnhAWbbWGvowa9nNoxXjKzomb4ylwD9tgfy+0Nr0fcZaR5xVs60pIzJNQyQTQKdnLD62Zpvi9tjeCf7RmS3wqOEDqFTkoSznGCM90Z+w25M8FsbpSFOUhKC562LrK0NMssi8BuLiticYAagcVJfmo07gBugtb7ThAGRIPvjN3DPAIy1JNcylVOfqkFLxtJBH6vkVE+uEBX6s1XXCXLgOAWoB3d0DZwAonwyeJJVrwqfDm2u8jhxziS1IDuQa1DFuO71WAqS5QwKL1ByfTJxvDlqRCSC7xdM5Cfsu7Oy3FWO7fnyiosuTRhpr4wA23LCJRV90TC3afhHnXQFZ1c+ZLnwc9kbu+Z30Ct6kzEsNCCVB+YJeM3dVicqOiSUj3/DsgKSbr61FEUpv/AAjrxu7oyGdj569+ffBqXZutXcYdb7EJiSMjQg7jVj4wAS714FpUMwfA/KPQrlQQtR0ZQPdSPPMBdmYgsRuIzD+Uei7PhTJf7SEKDM9UgjOg84C5Ylhkgbh6MH7BbCksSa5cBvgTYLpmIFQMq1cvp84uIBFT4dsAfk2slXCo8IrzLa4LfZrzB+dYEzbzIYNlR8ohXPYPUhQz0OTwBG1Wsk0JYgENuPzisu1EZuHHqkC7ZacmJfCDmcz8S8LY52JIfRxxz/GA62pUpVAdKim7QxTtF1zNA+fAwUC2IFSHAzOpiU5ngfcD74DKW+65oQXSwDk1GXIGCHsxT+fobdM3ZdGoUrvh+0lpIlAM4UpiDkwCjv3gd0Qey/8A5jLINME4s7/ZID1gO25KVXhOCUEzSUgEKUk9aWgNQ7jX8YG22WmSFSZdBLUgLcuSoJUVHliSwA+Lkto5zX4oksApJ7egS3bAGyy8VpnzJhfrkgaPiU3PhAaq4qKlg0BBYDMdVRc71GCV+2sYurXqFI4OpQJ9boF3RNJOMlqEDgGIJ86/GI7xtAerslIJO6qmfRq94gK82eVHo36wCSniSSSO4d8SWy8F4UMdSK8goeD9xgLNsEwz02gK6qFSiRhViocRwiuLvg7Z7YQsky6KKTgIoUk4VJP+U+EAO/LSFggkJVQ/oqo3YaeEXlWlbYk1UjNO9sxz84gvSWpM1aEhkuoDEkPm6Sd9PGK9lvOaEH6MGaNeqlwFJqK16uIMRuLwEO0VslqsqpkujKybVWEEeHjAm6ZJRLY55ntc++Ct6XfLnjEpfRjNYcEOaPQ0hl5SgiaoCg6rcihJHnADp1qwrD6pPv8AhFpBevCBlosXTTUpdqGvIkiCFjLIrmHfmDAQbR3OUNaEVBYTBuI+qr3fjGq2ZWFS5asaW6HAU1ei1MTTdhaLl2S0rKUKqlbpI0ZSWPnCWKyykhMmXLINATiZzqTQ0zPfAWZchlhmUnD1SAQOOetPEQ+0W9qAB8t2niaiJJxlSVlDlWGhoFEHVnoW5aw6ZIs8wlQnFKv00YfKmbQAxdtUSaDNxnUZV8IgXaVMH13ZPll3d8EUXSzspKgBmlT0r8IrzbEz57/XhADbwtX0g0GBIbsH4xduh1JJAdzk7NlA232FalYkhywDDOgA90E7kLIYuC5z7PXfAXwhTigDEavlD1A4jUVbMcAIVWjNmMucJMlh1O2Y8QKcoANtYCEIH6T9w+cL7LkH8ulmlJcwH9n0/KIdq5YwoIoHNOw/ARP7LlPb0V+xN/h8/nAQbb3XN/tSZMSl04kF2p1ZaHB7m7YETrCoWhZZpRIIo2YJIbfXxg1t4prfOf8ARI/dy/nAGbbWSQDmUdhGKvcT6EAcsc3rpG417Hp2Zc3ie0gmXMSM1S5gALEFQQSnP9IiBdgV1geTVgmiYnrYkhZSgqDnLqrJ0OeGAF2EdJMUgdYJUlIB0dKX5VMNs1rSZi04AkS1APm4cuMmLcIqXGWVNL/a93jBVw2ggLV5yQJq3SkEKIoONCHPa/GKNoSkVdSS6SMKQpx1sQIzD0ro3GLJnFbBRBoz/aIozn7TUhE0zPjAVdoLEkS1TJZIAwFIUnMKKkqB0zD6ih3RBeyfpVNlhlty6NLeEFbXKmTLOJctIUVBKXKgAn6aaQqprQ6OWVA29LOqWUpWOuJcsKYvUIA7qeMAKswaejkW7j84mKSlcxKgUkKU4OlXqNM4dZENPQfugnxT8YbbpuKfNP3utuepB55O8BrbpmgTJZJyIJ5AV8IW57YUotE8MFISAmn2legO2KdmnNKKv+2vxln4xVuuc8i0oBqUhSf8pr7oCb8skn7Sn3kZ/jDypyQlQVR6bhU+AJgNdCQsrUsYky5apjBWHEQwAJFQHU9K0aLU6/iJXRIlS5YmsSoBRUoAlgFKUSBiDNAEpKyKnIpLEa0MHNmLNMmqKz/dJJCsQCgeAf3ZRj5VuWq0S5SSKYZPAl2Uf2lKjYTby6O0SLLKcJBxTC5eqVlINaUOM8xugK163+iUspkSk4kkgzFhy4pQaV/CBi9p7ST/AHpHIJA8BAdRL8s4QL9PAFBfs13JCqvUAE82bvgndl4pmu/VU4cdgqDujLlXGJZEwgguxTl7+yAK7UyXSnc6vIfGHezFITeCRvQvTQIOvOGXzaccmWoZEq7KIHnSJvZ1/wAwlsaBE3+DxgBftLCxeU2iiGQzAn7CXyjNkKw4lJUHUkAkNoSQKco9Y2llk2uYwyCX/ZB8jGG2kmy5ikpEw9Vy+BSk1agUkEHLOAW5E4loS+ZEXpNpQJh6UslSQKPkcT5VyPjFG7bRLlLSrH9Vj/dzHLf5R5wbsl2ypmFU1C8CmCFKHR4iQ4ZlnR6mA8/nLmJmLEqYMGNRBcZE6htzd0Iq0TWczm5FfuRHoMjZSzYlfRu5eqlH3xaGytlAfoU+PxgPOLItYUCZ5I3PMy10GjxYvOSoKC+mUBT7x6w7RnQ98bwbMyHpLSOx/P4w2dc0sIV9GFgMQkAV3NxgKFyzQRKljIod92Eq47kxU2lSelqamXLbsS3z7YPXJJY4VSlJLqU+EhCRokEgEmpyDQF2oT+cM+SP6gPIQFnYyzhS5z6y8IpkSo/CA19qWESwqUpOEqTiIIop1MSaO48I0WwwrOOdUj+L5RNt8kqkJVkEzA45gjw98AEu447M36JB7jl3QiLB0Zxygs0ckqThrozA5efCO2bmHoj+iqnKih5wYn2B0DCWS2Q50HZSABy7PhTOUE4cUrCWLisyW5HMCBypa0KQoVwF06jN9Mq1Z98ELa6ZM16FhTktBNTAn8qKSWI3CufYc6mAIbIpBtsl6VWqu8IXv5PGl2fQqbbZs9UsqllUzrYXDv1QkZEgAcqRmbotqOnlqUMKkqy36Ft1CQxggm+Z1nSZAUAnrBwOsHIcgvqwPbAMv5LWmbRgVKIBDUJfLTlAszK74KbWn6aX1ip5EvrEMTnU517YBGpeAnM2HpmVipLBNImb167YA7YE9JIUk6Hzb4CCHs3suG3JJFWmt+zDLlspl2YKI/vHUOWQ8oL7Fp/PU0+yv+GAKX7J/OZpLMyef1EvyzgEnZiSVOJQc5sSM3Oh1jWXlIe0TCP0f4E/ARHKs/WdtBwEBn0bKSaOh+ZJ14mLUi5JMv6ktII1YA97ZQb/ACU0o2sQzJBeAoosgDERKbK4i2myvXSJE2fsGkAPTYIX8jAD1HbBDAM+6G4a74CimWxA4RgNolk2pT8u5SvnHpIlh8o822iW9smNoSD3l4A9sJL+jmEZldewQR2psZXY5o1w4v2WPkDEWwcprMo5Ypi27GHugtbZGOWsb0KHgRAedbOk4Jg1cHw+Ubuz2IlAfcMuNffGF2cS2J82TyoD8RHqXR9Uch5QGXvLZ9JQaEOCCza739UjPyrnMg/RzFJ34aHkSD6aPQ5krugfaru1AffAYSZYVElSlKJd+PGvOsFLAAZqVqSVqlpdmBKgEkDQhxQVG7dBWZdoYlooS7OuUrGh0kF6MCBxHGtOMBm7ytipswqmEuzAMAwGQYACg4RSxU743N9WmzlU7pZQwy5aVhSOqtRUWZwG8I88n3m9UowjcTip3CAtJ9fhEsiWosKhKm5FvPdF7Z+WgyZ8xScc2WkTEBX1CHDul+soOWelYL3kszrSVAAIT1JYADBCSyWApWpgDV5F5EtIDZCgo2sW9lbKE2tB4TR/pDeRjuh6iH08mi3s8n85Qr9cduAnygClq/v5jB/q0/yCIzaFD7DDV/DUCL8yQ81Z5fwj12Q7ozupAUvyjMOnLeP6jXXdESSRknEd7jXwoIIKBiKtTAQnIUY7oVKKeqxJnDsMBEqQ+eW6IlCrRaKoFXte3Qh+jmTCXYISVZb2BblATTJiUOpVEipJyjym85wmWmZMSMIKjTk4c/pHPmYK2xN6W5SQqz9GgksCFSkp3E4iSSQX8BxsyvZVNxBSrWx1CZbjj9oPzLcoDUbISAmyS864ld6lQSmEYTTQ+UPsdlEqWiWnJKQl+Qbv+MdMQTygPJbnWBOSklgtkg8TT1yj1xaQcgeHujzLaOwps1pW5ShCyhipyATmA1RV8n8Gj0a6r0TPlImI+qoZZsRQpPEGnZATlAbKEwZ0ifDSHFHZAUZtkBzFOEBrzsLAhIcNnu+UapCA0QT5Tndy8RyrlAeaXzd6piloGfRylV3EqAf9pMAJuy01JwlALilaPxePYJ1nJcuHLAnCKjcXzz8YiTdaXBIcszwGBsV2GVZp/VNUNlX66PL3iNGm5ylYS1M34Ubtq0aBN2gPhxJcaFvWcSyrExepLaknm27KAomQ4CW4RZu2Q0+VT7/8siLyLI/P4xLZ7My0l3Z/IwBDAO+OMLHQFdYhq5Y3GLWGEIgKRlw1Yi8UQikBoAeEwgQ3yi70L/g0O6CAoEE1hMB8IJdEIUogBYhhTWCRs4hFWYNAZzabZSVbUJCiZakkFExP1gd2lDBGxXUJMoIxqWRmpWZPxZh2QRFj41h/5PxMBVEoFxr60h86V4NFgSAIcqWDAUBCqEWlWaFVJgKfRwoRFrooemXSApiXD0Wd4uBMLARdDRshCCUxS28/wmJo6A6OhY6ASOhY6Aa8LHQ1cwJqSAOJbz4AwDoWG9IGJcMMy9BCLmAM5Aegcs53DeYBzRzxz6emhMY3jdnr6B7oDoWOSp8q8o4KgOeOhomjeDy3HLwhOkFGru7fOAdCmITaE0qGOVc6PTfkTHKtCXKXBIzGoyz8ICaEfjEC7YhL4lJDBy5Zk5PyeJBOHCAkjoQGFeA6FhHjoDo6OjoBY6OjoBI4mFjoBIo3zdCbTL6NZIS4UcLPR2qQWqXcVpCR0BWXs0klR6SYMWgwgfa0w/pHuG6JJuz6FIQhS1nAtSgo4SrrBQIfDQDG4ZiClNaR0dAMkbPpSpKhNmkpUFVUC7UY9V2bR9YSbs6kknpZodSlMClgVKCiww5OPGFjoCCds4DhabM6pS4LEFKVFTMAM3Z9wi4iwgTTNxLcvRw1QkZM+gOcdHQENjuhEopKVzOqGDkNkRoBviunZuWGZc2gSPrAUS7ZJp9Y5R0dASIuOWEFDrYqSrOoKUhIZgwDDdCy7jloUkhUw4CCl1ahIA0yYM0dHQCi5ZbTB1mmNiruUVU3VUYhVs1IOeM0P2j9p38z3mFjoAzKICQA7AAdwpEgIjo6AdHR0dAcRDYWOg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42" name="AutoShape 10" descr="data:image/jpeg;base64,/9j/4AAQSkZJRgABAQAAAQABAAD/2wCEAAkGBhQSERUUExQWFBQWGBgYFxgYGBwXGBoYGxgYHRccGxgeHSYeGBojGhgXHy8gIycpLCwsGB4xNTAqNSYrLCkBCQoKBQUFDQUFDSkYEhgpKSkpKSkpKSkpKSkpKSkpKSkpKSkpKSkpKSkpKSkpKSkpKSkpKSkpKSkpKSkpKSkpKf/AABEIAQcAwAMBIgACEQEDEQH/xAAbAAABBQEBAAAAAAAAAAAAAAAFAQIDBAYAB//EAEoQAAECAwUEBwQFCQYGAwAAAAECEQADIQQFEjFBBlFhcRMigZGhsfAHwdHhIzJCUvEUJGJykpOys9IVM1SCoqMlNVNjc4MXQ8L/xAAUAQEAAAAAAAAAAAAAAAAAAAAA/8QAFBEBAAAAAAAAAAAAAAAAAAAAAP/aAAwDAQACEQMRAD8AIbXe0a12a1zZKBKwJUycSHOFkmpCs6nTdAid7ULboZP7sPo32uMDtulY7ztQJPVWluWBJ95gPNUwYHWA2CPaLbmBPRVD/U4tvhU+0m2Ej+749QfGM5OBCUkklwW5Yi/iTEctZceucBqEe0S2nWXrlL3dsN/+Qre31pQ/9Y48YB2VDjix94z7YdOQyT2e/wCEAVHtEtxrjlfux8YafaFb/vy/3aYDFMIRAG//AJAtwzmS/wB0mHI9oNtP20fu0/CAhRXlC4RxgD0vbu2nOYn92j4Q5W3dsakxP7tPwgPJlZDInhp6aH2pASAOH4fGAvHb+3ffSf8A1p04NES9vrd/1QP8iP6YElu2vzhpA0POALK28t//AFh+7l/0xCvb28HP09P/AByv6IoFnSk1UqiUhJUo/qpHWPYIZeCAn6y5csn7JJWvIZiUlYRyKn4QBA7fXh/iN/8A9cr+iEV7QLw/6/8Aty/6IDSZyVPhNBSleW4kGuYBpUCLK7OUoTMIGFRwitXq7jTLxG+AuK9olv0tH+3L/php9oF4/wCI/wBuW38MClsTu7IcqV67YAifaDeH+IP7Ev8AphDt3eP+JV+xLH/4gcJLU74VUunGAvjbm8P8Wv8AZl/0wc2B2wts+8ZMubaFLlKx4kqSgAtLWRUJGoB7IyQk0g77O0hN5WfipY75MyAk26SP7Tn0H1g7UJ6iamtaa/CAhsvX4N4+hBfbpbXnav1kfyZcQmS6QoaAHvz8cXfANtSPo5f6p8FqEV5EnrdsXkpdIcuwYcsSj5vFdSiCe312wFizinN/OH2lHUGjt74ls0unf7oS8qS0c/KAHGVEkqz5GGy0u2WdX5++LktbJVTT0ICqZRO7v9b/AAh6ZFWJiStBl2d3rjFqzIBPL469vlAdKlsRw3/6vcO+KNqUVHtgyLEV0lpKiW7vmYOXRsihHWnVP3XgMnduz06ceqnXPSNNZdjUSkvNPSUYhBZSX1SdVd2rRqk2dxhHURuFDHTZUtCSSyUipJPmYDyXbeWqxFKbOoIs89LhSQRNmMRiE2aSVq+smjgNo7xmrFdy5lScKdG9ZRrNrrxTapktKUtKkmZhJ+0VqBNPugARSYD00BnbFIKJ6kkuPcwanb5xr9prIlAkSQzyZQK//JM66vAp74FWK5VqtaSpJShZCQtQISzJfcDR92UXr0dU+aVEKUVqdWhrnnlw0FIAWmVqYlEkdh9GFMqraQqUsefhARlNfjDko1jlJOIcR60ibo6QEa0Ug1sBZgbxs5GilHukzPXbAmYmkaD2dH8+k81/yplecAO2+/5lav1kfypcMu6WTLb7pavePfBLbyyJN4Ti9VFL9ktAHgIjuiy4XBFCAQcxTjk7GAqpQ2eqR/EfnFa0F1HfBG8pRC0/q+bn3xTmSuvu895gCFjSW4tr/ljr1SMCXrVXuiS7pf8AD8PhDb6AYdvmYAV0TnNuHrlF2VZ2DZtn65nwhLBYFLWyRzPKNLY7nDOqvl6rAZyTYVLXQE+m9co0d27OAD6R65DUj15mC9lu8IBanH4btYvSpIGXzMBFZ7GEhkpCeAz7T2xaloGrPCISwpQetdYq2+9Eykkkt68IC3abYJYxKLAaR59tLtOqecKXCBu+1xO+HXvfCpzs4SD4a60074E4GoPXoQEEmxYgCpQQlyMiokhnwpGZAIOgDisFZ93SUISuWFWkkVBJASrcUID/AOporywejmapACgMw5UhLka0UzRpb0sY/s+STUt5jwakBirZtPMX1FqIAoEkFgNBUkjLwiiZ0sDQV09b/OK8+SyRx5Q67LOFTbOggKCpqXH3gVJBHbWAJ2RctYZ9frPrTWsRFJ7udRCXKgErIYJPSqAzAZK8I7CzcocB3QCK00Omld8SE+uPryhFgFu6J1S2EBAs93u9VjQezg/n8vks/wChQgGovnvgz7Nz/wAQl8lj/bUfdAWdqZwTedoByJQ4/wDVLqN0RSVBC0KClJehYUq+oIpmct0N24H/ABGea5y3/dI9dkKmVjlhs9OevugJb+s5LKo2igKHgRRtIDWlHWq9N+/0I08xBmSj9p00pqkBiO498Qybh6Q4lAjIkniA7b6vAQ3RZyoUDDCYIG6gfrdvjBGVJSjqpBy0Fct0PSGqWHDXg5+EAyz2UCiUsOUXZEkDRzvMRicw0A4/CHTJzhwaaq7Kt61gLGPv8c92kcuYHY57h74G/lLsEU3nX164wOvS+ggFCC6tTufXnwgCF6X6mUM+t5chvjH268FTlVyqw4+hEC5pUoklyc/CGpNBXuHvgLFgNSND5s3iPdEa5TPwLc9xjsbFxR603+vOLK04utooN26dj+6AW67EVyp6UjrNL4U6VJIfLTWNDeiT+RJRQYEh6vrwcQKuacUyLSQAS0s1/Xw5cz4Q0rVNsQWolytaDWlEpIp398BkbdZ8LAVGW7N4jsAUmdZ1BipCgscSFEh8qFvxi5bZQdNKYgf9KjDLuQEzUEiiUjs19x74AtYNm2mzpco4kS8dcjhbNsuyLJ2YnYcSE4ho3hHbL29R6WacIUrFiow6w61N1YO3bfrakAE05A5Hjk8BkVXetLlUtQAzJSfPKHqYh4tXHbVTJxnz51EpmL6MuXAlqolLYQgaB9IhvFCQUlNCqXLWvRlKS55OCC3GAoTRT16zgz7M1veKRuSs9uBQ9/lAW0qYACn45Qa9m9Lxls1UTfADLhAW9tLOTb554o/loi1c91qCeuG1AObkBurnuNd0G76s6VWqY4q6avX6iW5RAk9YkPnQcGAz5g6a6wFmw2NKBhTVgc89fjElqlkmpYMMs8oWSoO/Av3GGTwCqpoySNRkM4Bqk6IDUzPhECxwc/Lwiecvy5aRFKLCnfAMUjU1h02a43BIqfWsda1ADtoPie/jGbva8SUliQ9AMmHLl5iA62X2VPLlUej+enHLKAVutQlpKmKq8A77ychnElnQQcL1UKncMz2nfp2xPY0ITapSikLQFKBBDnrIWMQHEqAA4iAztntNstBBs8oMSwDO/NRYbqUPuKXdb+kCgUlC0EoUk6EFvMEdkGheU5aVLs8vDMQtkpUMkipNKZGIr2u/o561v1pxxrAHUxADEUjMOoqLHWAgll89fOL9iq6FBncdsCjaHJQk9bINmSeOQAAd/mRFPW46RBSrBRalKISkB6gZq3DfSkBoJEkpl2k/9sO28TkH3P2xLZkNZgls56lD92lvMRSuZWNE0gkpVKoch9ZOm9vKLstL2dCgftqfsCQfdAA7ZIwgcHHcFCB8ggKJILNpQvhp2P5QdvGzUPb4+jAyzSH5lvI/KAK3FZGlKFHI8WpWJRdleqQc2Yh+J5xbssvqKrofL13xUsqCuckA0cAaUfwdieyAGTpQxl5YKhSrsD+q7dmXCGWgk1JxKLkvv1PnBe8CMai7hyRxetOJEC5yG5mp7oCmuUNTQd8FvZwj/iUs0+pN/h3PAqcdHgr7PJv/ABKSN6ZvggmA198TiLXNfRSW4jo0++KMhdSc8xFu/CRa5x4p3/cR84EXpfIs8oE/aokZOdS+dPfAHbKrfuPLI/IQ56iv3R2EBoylx31OnlQQpKXKQkBL9Y86scqwfu6epRUldFoJSoDeH9Nw4CAuJ6xbcD74ZMWEinqn4d8Wla8UkbvdximqzuoPoPn7oCC1BgSoUAq3j4fxHdGSnqxkqPZxq/m0aO/FujCD9Yt71d1B3xnily+mSdKb/XGAjTJNfEmGT1t1gcJSxG9wXSe9u6FtVpTLDqUyQHJ5efzjMW/apCgejfFoSwb+o8GgNttFPnTUSp1nUJSFAqWAxXjJYliGwDC2IAvlRoXahJQqQJkwLWZRdwEqIxZlIpq1KUfWMvdm0E9F2qWmYmalM4oXJmSwsJxAKQtCnCk4mwtUE8zAPam8FTbUVYlrmJCUzFk1VNFV4QKJSlRwJAoyH1MBZTaylCiFfSLOEcAolS+8JAfjGqsdnCcEr76EqXxKw57AkAdkYGx25aiAW3gkB41Um8Vq6OcGKpf0agOBdJOoCgSOaWgNkpCUJwpYJbClv8vhSJ5Er6HDR3UX0LhBHkIEyrb0qQUu6a5RoLEnElDUo3f+IgKNos/UfgDXjUwFkyCBTUxrplmdPY3iWikm7WTXNm7zXygIJSWlkakeYp64RSsqCZiUj7wJPbv0+UGU2Z0kd540f4d8Os1nUiWQahwW7KDOlGgAtrSxdtSUvu38flAq0rg7eIOvcMuedPXaGtSMnzOW4Dz7YAcs6nLw+cXvZ5Pe9pA4Tm5CUqKFoLcTwoII+zmt6SD+jO/lLpAby9rLitMz9JQfkEJPlGH9oVm60kt1WVyCjhzPJu6NvfVuKbTMAbPtrLR7oA2y+5UzElaQSSzFOJKdQS4Z9YDKXQhUtWJNaseHBXPflGr2VsqxOUo0Scub5cw7clcYei5kgAp00CNOTP2NBZMopYAjIMwbCNNBWr5b4At0PDIHx/CK1pDaZ+QFfXGLllcirP4fhEVpl5k5AeenbSAzF7IAYk6ZClKknmokwDnggOQa8KDhyAg7a7ThUVqYqJLbgWFfcIzttnKWSVGmvEbzuEBltrppwpSD9brdj07PhGXkqAcHX15GNBf9qS5J6yjkB9UDQk6tujOy0UqYByLSUhaXOFWEkAkB0l0kjVnNOMJKmNlmX8c/B4iUc/WkOSiogJDNY0Dbu6Dt0XoZagtsQZlpIdKk6gjUe8PAKz2TpJiEv9ZQD7hqe6LclSkKKFZpLdxgPVLinylDqJKXqzuA7MBq0ayRY2SPWnxjHbITkTkpDjGkAHsFHOZEek2dPVY+vjAUxZfMfxCK02xFCXAdXWbmTSnImC8L0LwARFhZgagdY1oS5Lcn9VhilUep17fXdByZI3ikDrdZirUBsh8YDP2zV2d+x+O+ANr4k89T64Qet0vPLmo4R3RnrdMS+b79Br2mAoWgitHfUwT9nssf2nJO4Tf5K4EzeDengx7PENeUnimb2jo1QBvam0tbZr70/wAtEAEzcWIMesa4VYDmW55xd22nfn0/gUfwIgRNEnC85iApLOSM0r0Sa/KA1uzYPVSyyklusD1Q+lWy7I0SkA11Jc9sZzZcS3T0aJiWOfWCTQ6KVXm0aK0sQ1ahh4wFyTJPoPTSKVvtCUPjNM/h8ISRtKhCWWQFB8YfLCM+Row/SgZft9ylIIzKkK0ql0KIfd1imm9oDLXpeQVMVhyqQchw9ARnb5tpwlJNDmw76x06ZaFP0csjnQd5D9wijO2fnrqtaQ+eZYeUABMvpZiUAmpzG7UvnQeqw+9kJE4gUSkACmTfJo0t13ImV0inKiThBIAoKlgCT9oV4Rmb2WDPXudu4N5wA1Qzic5g8oilpc5b6evVIklopygCdwWZ56T93EfBh4mLO0d2KEwzEjqkBzxy9whuz5+kI1KfIh429yIdSnqwyzcMd9DlAYu4r0VJUFJJCt/x4R6/svtSq0IYylOPtJHULcSQx4eMYxGzciaQQgoUWqkt3pqI2Wzd1TbOgpQsKQSFIcVBI6wIfIsC4NDVi5EBsLGl20oH7YWdQji4O6mUC5k2eKJCAN75b2p7o6QgpqtZUojeWD6AbnEBeXM4NAa3zxq/IO3lBGbMo794pFKdaUnM5d0BnbYASXSPGAlrS/2Xg7eksEkg0p3tuEZq0qIPfV4CvOSyctRv9b4J+z1T3nKpkmbnnWUqnhAWbbWGvowa9nNoxXjKzomb4ylwD9tgfy+0Nr0fcZaR5xVs60pIzJNQyQTQKdnLD62Zpvi9tjeCf7RmS3wqOEDqFTkoSznGCM90Z+w25M8FsbpSFOUhKC562LrK0NMssi8BuLiticYAagcVJfmo07gBugtb7ThAGRIPvjN3DPAIy1JNcylVOfqkFLxtJBH6vkVE+uEBX6s1XXCXLgOAWoB3d0DZwAonwyeJJVrwqfDm2u8jhxziS1IDuQa1DFuO71WAqS5QwKL1ByfTJxvDlqRCSC7xdM5Cfsu7Oy3FWO7fnyiosuTRhpr4wA23LCJRV90TC3afhHnXQFZ1c+ZLnwc9kbu+Z30Ct6kzEsNCCVB+YJeM3dVicqOiSUj3/DsgKSbr61FEUpv/AAjrxu7oyGdj569+ffBqXZutXcYdb7EJiSMjQg7jVj4wAS714FpUMwfA/KPQrlQQtR0ZQPdSPPMBdmYgsRuIzD+Uei7PhTJf7SEKDM9UgjOg84C5Ylhkgbh6MH7BbCksSa5cBvgTYLpmIFQMq1cvp84uIBFT4dsAfk2slXCo8IrzLa4LfZrzB+dYEzbzIYNlR8ohXPYPUhQz0OTwBG1Wsk0JYgENuPzisu1EZuHHqkC7ZacmJfCDmcz8S8LY52JIfRxxz/GA62pUpVAdKim7QxTtF1zNA+fAwUC2IFSHAzOpiU5ngfcD74DKW+65oQXSwDk1GXIGCHsxT+fobdM3ZdGoUrvh+0lpIlAM4UpiDkwCjv3gd0Qey/8A5jLINME4s7/ZID1gO25KVXhOCUEzSUgEKUk9aWgNQ7jX8YG22WmSFSZdBLUgLcuSoJUVHliSwA+Lkto5zX4oksApJ7egS3bAGyy8VpnzJhfrkgaPiU3PhAaq4qKlg0BBYDMdVRc71GCV+2sYurXqFI4OpQJ9boF3RNJOMlqEDgGIJ86/GI7xtAerslIJO6qmfRq94gK82eVHo36wCSniSSSO4d8SWy8F4UMdSK8goeD9xgLNsEwz02gK6qFSiRhViocRwiuLvg7Z7YQsky6KKTgIoUk4VJP+U+EAO/LSFggkJVQ/oqo3YaeEXlWlbYk1UjNO9sxz84gvSWpM1aEhkuoDEkPm6Sd9PGK9lvOaEH6MGaNeqlwFJqK16uIMRuLwEO0VslqsqpkujKybVWEEeHjAm6ZJRLY55ntc++Ct6XfLnjEpfRjNYcEOaPQ0hl5SgiaoCg6rcihJHnADp1qwrD6pPv8AhFpBevCBlosXTTUpdqGvIkiCFjLIrmHfmDAQbR3OUNaEVBYTBuI+qr3fjGq2ZWFS5asaW6HAU1ei1MTTdhaLl2S0rKUKqlbpI0ZSWPnCWKyykhMmXLINATiZzqTQ0zPfAWZchlhmUnD1SAQOOetPEQ+0W9qAB8t2niaiJJxlSVlDlWGhoFEHVnoW5aw6ZIs8wlQnFKv00YfKmbQAxdtUSaDNxnUZV8IgXaVMH13ZPll3d8EUXSzspKgBmlT0r8IrzbEz57/XhADbwtX0g0GBIbsH4xduh1JJAdzk7NlA232FalYkhywDDOgA90E7kLIYuC5z7PXfAXwhTigDEavlD1A4jUVbMcAIVWjNmMucJMlh1O2Y8QKcoANtYCEIH6T9w+cL7LkH8ulmlJcwH9n0/KIdq5YwoIoHNOw/ARP7LlPb0V+xN/h8/nAQbb3XN/tSZMSl04kF2p1ZaHB7m7YETrCoWhZZpRIIo2YJIbfXxg1t4prfOf8ARI/dy/nAGbbWSQDmUdhGKvcT6EAcsc3rpG417Hp2Zc3ie0gmXMSM1S5gALEFQQSnP9IiBdgV1geTVgmiYnrYkhZSgqDnLqrJ0OeGAF2EdJMUgdYJUlIB0dKX5VMNs1rSZi04AkS1APm4cuMmLcIqXGWVNL/a93jBVw2ggLV5yQJq3SkEKIoONCHPa/GKNoSkVdSS6SMKQpx1sQIzD0ro3GLJnFbBRBoz/aIozn7TUhE0zPjAVdoLEkS1TJZIAwFIUnMKKkqB0zD6ih3RBeyfpVNlhlty6NLeEFbXKmTLOJctIUVBKXKgAn6aaQqprQ6OWVA29LOqWUpWOuJcsKYvUIA7qeMAKswaejkW7j84mKSlcxKgUkKU4OlXqNM4dZENPQfugnxT8YbbpuKfNP3utuepB55O8BrbpmgTJZJyIJ5AV8IW57YUotE8MFISAmn2legO2KdmnNKKv+2vxln4xVuuc8i0oBqUhSf8pr7oCb8skn7Sn3kZ/jDypyQlQVR6bhU+AJgNdCQsrUsYky5apjBWHEQwAJFQHU9K0aLU6/iJXRIlS5YmsSoBRUoAlgFKUSBiDNAEpKyKnIpLEa0MHNmLNMmqKz/dJJCsQCgeAf3ZRj5VuWq0S5SSKYZPAl2Uf2lKjYTby6O0SLLKcJBxTC5eqVlINaUOM8xugK163+iUspkSk4kkgzFhy4pQaV/CBi9p7ST/AHpHIJA8BAdRL8s4QL9PAFBfs13JCqvUAE82bvgndl4pmu/VU4cdgqDujLlXGJZEwgguxTl7+yAK7UyXSnc6vIfGHezFITeCRvQvTQIOvOGXzaccmWoZEq7KIHnSJvZ1/wAwlsaBE3+DxgBftLCxeU2iiGQzAn7CXyjNkKw4lJUHUkAkNoSQKco9Y2llk2uYwyCX/ZB8jGG2kmy5ikpEw9Vy+BSk1agUkEHLOAW5E4loS+ZEXpNpQJh6UslSQKPkcT5VyPjFG7bRLlLSrH9Vj/dzHLf5R5wbsl2ypmFU1C8CmCFKHR4iQ4ZlnR6mA8/nLmJmLEqYMGNRBcZE6htzd0Iq0TWczm5FfuRHoMjZSzYlfRu5eqlH3xaGytlAfoU+PxgPOLItYUCZ5I3PMy10GjxYvOSoKC+mUBT7x6w7RnQ98bwbMyHpLSOx/P4w2dc0sIV9GFgMQkAV3NxgKFyzQRKljIod92Eq47kxU2lSelqamXLbsS3z7YPXJJY4VSlJLqU+EhCRokEgEmpyDQF2oT+cM+SP6gPIQFnYyzhS5z6y8IpkSo/CA19qWESwqUpOEqTiIIop1MSaO48I0WwwrOOdUj+L5RNt8kqkJVkEzA45gjw98AEu447M36JB7jl3QiLB0Zxygs0ckqThrozA5efCO2bmHoj+iqnKih5wYn2B0DCWS2Q50HZSABy7PhTOUE4cUrCWLisyW5HMCBypa0KQoVwF06jN9Mq1Z98ELa6ZM16FhTktBNTAn8qKSWI3CufYc6mAIbIpBtsl6VWqu8IXv5PGl2fQqbbZs9UsqllUzrYXDv1QkZEgAcqRmbotqOnlqUMKkqy36Ft1CQxggm+Z1nSZAUAnrBwOsHIcgvqwPbAMv5LWmbRgVKIBDUJfLTlAszK74KbWn6aX1ip5EvrEMTnU517YBGpeAnM2HpmVipLBNImb167YA7YE9JIUk6Hzb4CCHs3suG3JJFWmt+zDLlspl2YKI/vHUOWQ8oL7Fp/PU0+yv+GAKX7J/OZpLMyef1EvyzgEnZiSVOJQc5sSM3Oh1jWXlIe0TCP0f4E/ARHKs/WdtBwEBn0bKSaOh+ZJ14mLUi5JMv6ktII1YA97ZQb/ACU0o2sQzJBeAoosgDERKbK4i2myvXSJE2fsGkAPTYIX8jAD1HbBDAM+6G4a74CimWxA4RgNolk2pT8u5SvnHpIlh8o822iW9smNoSD3l4A9sJL+jmEZldewQR2psZXY5o1w4v2WPkDEWwcprMo5Ypi27GHugtbZGOWsb0KHgRAedbOk4Jg1cHw+Ubuz2IlAfcMuNffGF2cS2J82TyoD8RHqXR9Uch5QGXvLZ9JQaEOCCza739UjPyrnMg/RzFJ34aHkSD6aPQ5krugfaru1AffAYSZYVElSlKJd+PGvOsFLAAZqVqSVqlpdmBKgEkDQhxQVG7dBWZdoYlooS7OuUrGh0kF6MCBxHGtOMBm7ytipswqmEuzAMAwGQYACg4RSxU743N9WmzlU7pZQwy5aVhSOqtRUWZwG8I88n3m9UowjcTip3CAtJ9fhEsiWosKhKm5FvPdF7Z+WgyZ8xScc2WkTEBX1CHDul+soOWelYL3kszrSVAAIT1JYADBCSyWApWpgDV5F5EtIDZCgo2sW9lbKE2tB4TR/pDeRjuh6iH08mi3s8n85Qr9cduAnygClq/v5jB/q0/yCIzaFD7DDV/DUCL8yQ81Z5fwj12Q7ozupAUvyjMOnLeP6jXXdESSRknEd7jXwoIIKBiKtTAQnIUY7oVKKeqxJnDsMBEqQ+eW6IlCrRaKoFXte3Qh+jmTCXYISVZb2BblATTJiUOpVEipJyjym85wmWmZMSMIKjTk4c/pHPmYK2xN6W5SQqz9GgksCFSkp3E4iSSQX8BxsyvZVNxBSrWx1CZbjj9oPzLcoDUbISAmyS864ld6lQSmEYTTQ+UPsdlEqWiWnJKQl+Qbv+MdMQTygPJbnWBOSklgtkg8TT1yj1xaQcgeHujzLaOwps1pW5ShCyhipyATmA1RV8n8Gj0a6r0TPlImI+qoZZsRQpPEGnZATlAbKEwZ0ifDSHFHZAUZtkBzFOEBrzsLAhIcNnu+UapCA0QT5Tndy8RyrlAeaXzd6piloGfRylV3EqAf9pMAJuy01JwlALilaPxePYJ1nJcuHLAnCKjcXzz8YiTdaXBIcszwGBsV2GVZp/VNUNlX66PL3iNGm5ylYS1M34Ubtq0aBN2gPhxJcaFvWcSyrExepLaknm27KAomQ4CW4RZu2Q0+VT7/8siLyLI/P4xLZ7My0l3Z/IwBDAO+OMLHQFdYhq5Y3GLWGEIgKRlw1Yi8UQikBoAeEwgQ3yi70L/g0O6CAoEE1hMB8IJdEIUogBYhhTWCRs4hFWYNAZzabZSVbUJCiZakkFExP1gd2lDBGxXUJMoIxqWRmpWZPxZh2QRFj41h/5PxMBVEoFxr60h86V4NFgSAIcqWDAUBCqEWlWaFVJgKfRwoRFrooemXSApiXD0Wd4uBMLARdDRshCCUxS28/wmJo6A6OhY6ASOhY6Aa8LHQ1cwJqSAOJbz4AwDoWG9IGJcMMy9BCLmAM5Aegcs53DeYBzRzxz6emhMY3jdnr6B7oDoWOSp8q8o4KgOeOhomjeDy3HLwhOkFGru7fOAdCmITaE0qGOVc6PTfkTHKtCXKXBIzGoyz8ICaEfjEC7YhL4lJDBy5Zk5PyeJBOHCAkjoQGFeA6FhHjoDo6OjoBY6OjoBI4mFjoBIo3zdCbTL6NZIS4UcLPR2qQWqXcVpCR0BWXs0klR6SYMWgwgfa0w/pHuG6JJuz6FIQhS1nAtSgo4SrrBQIfDQDG4ZiClNaR0dAMkbPpSpKhNmkpUFVUC7UY9V2bR9YSbs6kknpZodSlMClgVKCiww5OPGFjoCCds4DhabM6pS4LEFKVFTMAM3Z9wi4iwgTTNxLcvRw1QkZM+gOcdHQENjuhEopKVzOqGDkNkRoBviunZuWGZc2gSPrAUS7ZJp9Y5R0dASIuOWEFDrYqSrOoKUhIZgwDDdCy7jloUkhUw4CCl1ahIA0yYM0dHQCi5ZbTB1mmNiruUVU3VUYhVs1IOeM0P2j9p38z3mFjoAzKICQA7AAdwpEgIjo6AdHR0dAcRDYWOg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44" name="AutoShape 12" descr="data:image/jpeg;base64,/9j/4AAQSkZJRgABAQAAAQABAAD/2wCEAAkGBhQSERUUExQWFBQWGBgYFxgYGBwXGBoYGxgYHRccGxgeHSYeGBojGhgXHy8gIycpLCwsGB4xNTAqNSYrLCkBCQoKBQUFDQUFDSkYEhgpKSkpKSkpKSkpKSkpKSkpKSkpKSkpKSkpKSkpKSkpKSkpKSkpKSkpKSkpKSkpKSkpKf/AABEIAQcAwAMBIgACEQEDEQH/xAAbAAABBQEBAAAAAAAAAAAAAAAFAQIDBAYAB//EAEoQAAECAwUEBwQFCQYGAwAAAAECEQADIQQFEjFBBlFhcRMigZGhsfAHwdHhIzJCUvEUJGJykpOys9IVM1SCoqMlNVNjc4MXQ8L/xAAUAQEAAAAAAAAAAAAAAAAAAAAA/8QAFBEBAAAAAAAAAAAAAAAAAAAAAP/aAAwDAQACEQMRAD8AIbXe0a12a1zZKBKwJUycSHOFkmpCs6nTdAid7ULboZP7sPo32uMDtulY7ztQJPVWluWBJ95gPNUwYHWA2CPaLbmBPRVD/U4tvhU+0m2Ej+749QfGM5OBCUkklwW5Yi/iTEctZceucBqEe0S2nWXrlL3dsN/+Qre31pQ/9Y48YB2VDjix94z7YdOQyT2e/wCEAVHtEtxrjlfux8YafaFb/vy/3aYDFMIRAG//AJAtwzmS/wB0mHI9oNtP20fu0/CAhRXlC4RxgD0vbu2nOYn92j4Q5W3dsakxP7tPwgPJlZDInhp6aH2pASAOH4fGAvHb+3ffSf8A1p04NES9vrd/1QP8iP6YElu2vzhpA0POALK28t//AFh+7l/0xCvb28HP09P/AByv6IoFnSk1UqiUhJUo/qpHWPYIZeCAn6y5csn7JJWvIZiUlYRyKn4QBA7fXh/iN/8A9cr+iEV7QLw/6/8Aty/6IDSZyVPhNBSleW4kGuYBpUCLK7OUoTMIGFRwitXq7jTLxG+AuK9olv0tH+3L/php9oF4/wCI/wBuW38MClsTu7IcqV67YAifaDeH+IP7Ev8AphDt3eP+JV+xLH/4gcJLU74VUunGAvjbm8P8Wv8AZl/0wc2B2wts+8ZMubaFLlKx4kqSgAtLWRUJGoB7IyQk0g77O0hN5WfipY75MyAk26SP7Tn0H1g7UJ6iamtaa/CAhsvX4N4+hBfbpbXnav1kfyZcQmS6QoaAHvz8cXfANtSPo5f6p8FqEV5EnrdsXkpdIcuwYcsSj5vFdSiCe312wFizinN/OH2lHUGjt74ls0unf7oS8qS0c/KAHGVEkqz5GGy0u2WdX5++LktbJVTT0ICqZRO7v9b/AAh6ZFWJiStBl2d3rjFqzIBPL469vlAdKlsRw3/6vcO+KNqUVHtgyLEV0lpKiW7vmYOXRsihHWnVP3XgMnduz06ceqnXPSNNZdjUSkvNPSUYhBZSX1SdVd2rRqk2dxhHURuFDHTZUtCSSyUipJPmYDyXbeWqxFKbOoIs89LhSQRNmMRiE2aSVq+smjgNo7xmrFdy5lScKdG9ZRrNrrxTapktKUtKkmZhJ+0VqBNPugARSYD00BnbFIKJ6kkuPcwanb5xr9prIlAkSQzyZQK//JM66vAp74FWK5VqtaSpJShZCQtQISzJfcDR92UXr0dU+aVEKUVqdWhrnnlw0FIAWmVqYlEkdh9GFMqraQqUsefhARlNfjDko1jlJOIcR60ibo6QEa0Ug1sBZgbxs5GilHukzPXbAmYmkaD2dH8+k81/yplecAO2+/5lav1kfypcMu6WTLb7pavePfBLbyyJN4Ti9VFL9ktAHgIjuiy4XBFCAQcxTjk7GAqpQ2eqR/EfnFa0F1HfBG8pRC0/q+bn3xTmSuvu895gCFjSW4tr/ljr1SMCXrVXuiS7pf8AD8PhDb6AYdvmYAV0TnNuHrlF2VZ2DZtn65nwhLBYFLWyRzPKNLY7nDOqvl6rAZyTYVLXQE+m9co0d27OAD6R65DUj15mC9lu8IBanH4btYvSpIGXzMBFZ7GEhkpCeAz7T2xaloGrPCISwpQetdYq2+9Eykkkt68IC3abYJYxKLAaR59tLtOqecKXCBu+1xO+HXvfCpzs4SD4a60074E4GoPXoQEEmxYgCpQQlyMiokhnwpGZAIOgDisFZ93SUISuWFWkkVBJASrcUID/AOporywejmapACgMw5UhLka0UzRpb0sY/s+STUt5jwakBirZtPMX1FqIAoEkFgNBUkjLwiiZ0sDQV09b/OK8+SyRx5Q67LOFTbOggKCpqXH3gVJBHbWAJ2RctYZ9frPrTWsRFJ7udRCXKgErIYJPSqAzAZK8I7CzcocB3QCK00Omld8SE+uPryhFgFu6J1S2EBAs93u9VjQezg/n8vks/wChQgGovnvgz7Nz/wAQl8lj/bUfdAWdqZwTedoByJQ4/wDVLqN0RSVBC0KClJehYUq+oIpmct0N24H/ABGea5y3/dI9dkKmVjlhs9OevugJb+s5LKo2igKHgRRtIDWlHWq9N+/0I08xBmSj9p00pqkBiO498Qybh6Q4lAjIkniA7b6vAQ3RZyoUDDCYIG6gfrdvjBGVJSjqpBy0Fct0PSGqWHDXg5+EAyz2UCiUsOUXZEkDRzvMRicw0A4/CHTJzhwaaq7Kt61gLGPv8c92kcuYHY57h74G/lLsEU3nX164wOvS+ggFCC6tTufXnwgCF6X6mUM+t5chvjH268FTlVyqw4+hEC5pUoklyc/CGpNBXuHvgLFgNSND5s3iPdEa5TPwLc9xjsbFxR603+vOLK04utooN26dj+6AW67EVyp6UjrNL4U6VJIfLTWNDeiT+RJRQYEh6vrwcQKuacUyLSQAS0s1/Xw5cz4Q0rVNsQWolytaDWlEpIp398BkbdZ8LAVGW7N4jsAUmdZ1BipCgscSFEh8qFvxi5bZQdNKYgf9KjDLuQEzUEiiUjs19x74AtYNm2mzpco4kS8dcjhbNsuyLJ2YnYcSE4ho3hHbL29R6WacIUrFiow6w61N1YO3bfrakAE05A5Hjk8BkVXetLlUtQAzJSfPKHqYh4tXHbVTJxnz51EpmL6MuXAlqolLYQgaB9IhvFCQUlNCqXLWvRlKS55OCC3GAoTRT16zgz7M1veKRuSs9uBQ9/lAW0qYACn45Qa9m9Lxls1UTfADLhAW9tLOTb554o/loi1c91qCeuG1AObkBurnuNd0G76s6VWqY4q6avX6iW5RAk9YkPnQcGAz5g6a6wFmw2NKBhTVgc89fjElqlkmpYMMs8oWSoO/Av3GGTwCqpoySNRkM4Bqk6IDUzPhECxwc/Lwiecvy5aRFKLCnfAMUjU1h02a43BIqfWsda1ADtoPie/jGbva8SUliQ9AMmHLl5iA62X2VPLlUej+enHLKAVutQlpKmKq8A77ychnElnQQcL1UKncMz2nfp2xPY0ITapSikLQFKBBDnrIWMQHEqAA4iAztntNstBBs8oMSwDO/NRYbqUPuKXdb+kCgUlC0EoUk6EFvMEdkGheU5aVLs8vDMQtkpUMkipNKZGIr2u/o561v1pxxrAHUxADEUjMOoqLHWAgll89fOL9iq6FBncdsCjaHJQk9bINmSeOQAAd/mRFPW46RBSrBRalKISkB6gZq3DfSkBoJEkpl2k/9sO28TkH3P2xLZkNZgls56lD92lvMRSuZWNE0gkpVKoch9ZOm9vKLstL2dCgftqfsCQfdAA7ZIwgcHHcFCB8ggKJILNpQvhp2P5QdvGzUPb4+jAyzSH5lvI/KAK3FZGlKFHI8WpWJRdleqQc2Yh+J5xbssvqKrofL13xUsqCuckA0cAaUfwdieyAGTpQxl5YKhSrsD+q7dmXCGWgk1JxKLkvv1PnBe8CMai7hyRxetOJEC5yG5mp7oCmuUNTQd8FvZwj/iUs0+pN/h3PAqcdHgr7PJv/ABKSN6ZvggmA198TiLXNfRSW4jo0++KMhdSc8xFu/CRa5x4p3/cR84EXpfIs8oE/aokZOdS+dPfAHbKrfuPLI/IQ56iv3R2EBoylx31OnlQQpKXKQkBL9Y86scqwfu6epRUldFoJSoDeH9Nw4CAuJ6xbcD74ZMWEinqn4d8Wla8UkbvdximqzuoPoPn7oCC1BgSoUAq3j4fxHdGSnqxkqPZxq/m0aO/FujCD9Yt71d1B3xnily+mSdKb/XGAjTJNfEmGT1t1gcJSxG9wXSe9u6FtVpTLDqUyQHJ5efzjMW/apCgejfFoSwb+o8GgNttFPnTUSp1nUJSFAqWAxXjJYliGwDC2IAvlRoXahJQqQJkwLWZRdwEqIxZlIpq1KUfWMvdm0E9F2qWmYmalM4oXJmSwsJxAKQtCnCk4mwtUE8zAPam8FTbUVYlrmJCUzFk1VNFV4QKJSlRwJAoyH1MBZTaylCiFfSLOEcAolS+8JAfjGqsdnCcEr76EqXxKw57AkAdkYGx25aiAW3gkB41Um8Vq6OcGKpf0agOBdJOoCgSOaWgNkpCUJwpYJbClv8vhSJ5Er6HDR3UX0LhBHkIEyrb0qQUu6a5RoLEnElDUo3f+IgKNos/UfgDXjUwFkyCBTUxrplmdPY3iWikm7WTXNm7zXygIJSWlkakeYp64RSsqCZiUj7wJPbv0+UGU2Z0kd540f4d8Os1nUiWQahwW7KDOlGgAtrSxdtSUvu38flAq0rg7eIOvcMuedPXaGtSMnzOW4Dz7YAcs6nLw+cXvZ5Pe9pA4Tm5CUqKFoLcTwoII+zmt6SD+jO/lLpAby9rLitMz9JQfkEJPlGH9oVm60kt1WVyCjhzPJu6NvfVuKbTMAbPtrLR7oA2y+5UzElaQSSzFOJKdQS4Z9YDKXQhUtWJNaseHBXPflGr2VsqxOUo0Scub5cw7clcYei5kgAp00CNOTP2NBZMopYAjIMwbCNNBWr5b4At0PDIHx/CK1pDaZ+QFfXGLllcirP4fhEVpl5k5AeenbSAzF7IAYk6ZClKknmokwDnggOQa8KDhyAg7a7ThUVqYqJLbgWFfcIzttnKWSVGmvEbzuEBltrppwpSD9brdj07PhGXkqAcHX15GNBf9qS5J6yjkB9UDQk6tujOy0UqYByLSUhaXOFWEkAkB0l0kjVnNOMJKmNlmX8c/B4iUc/WkOSiogJDNY0Dbu6Dt0XoZagtsQZlpIdKk6gjUe8PAKz2TpJiEv9ZQD7hqe6LclSkKKFZpLdxgPVLinylDqJKXqzuA7MBq0ayRY2SPWnxjHbITkTkpDjGkAHsFHOZEek2dPVY+vjAUxZfMfxCK02xFCXAdXWbmTSnImC8L0LwARFhZgagdY1oS5Lcn9VhilUep17fXdByZI3ikDrdZirUBsh8YDP2zV2d+x+O+ANr4k89T64Qet0vPLmo4R3RnrdMS+b79Br2mAoWgitHfUwT9nssf2nJO4Tf5K4EzeDengx7PENeUnimb2jo1QBvam0tbZr70/wAtEAEzcWIMesa4VYDmW55xd22nfn0/gUfwIgRNEnC85iApLOSM0r0Sa/KA1uzYPVSyyklusD1Q+lWy7I0SkA11Jc9sZzZcS3T0aJiWOfWCTQ6KVXm0aK0sQ1ahh4wFyTJPoPTSKVvtCUPjNM/h8ISRtKhCWWQFB8YfLCM+Row/SgZft9ylIIzKkK0ql0KIfd1imm9oDLXpeQVMVhyqQchw9ARnb5tpwlJNDmw76x06ZaFP0csjnQd5D9wijO2fnrqtaQ+eZYeUABMvpZiUAmpzG7UvnQeqw+9kJE4gUSkACmTfJo0t13ImV0inKiThBIAoKlgCT9oV4Rmb2WDPXudu4N5wA1Qzic5g8oilpc5b6evVIklopygCdwWZ56T93EfBh4mLO0d2KEwzEjqkBzxy9whuz5+kI1KfIh429yIdSnqwyzcMd9DlAYu4r0VJUFJJCt/x4R6/svtSq0IYylOPtJHULcSQx4eMYxGzciaQQgoUWqkt3pqI2Wzd1TbOgpQsKQSFIcVBI6wIfIsC4NDVi5EBsLGl20oH7YWdQji4O6mUC5k2eKJCAN75b2p7o6QgpqtZUojeWD6AbnEBeXM4NAa3zxq/IO3lBGbMo794pFKdaUnM5d0BnbYASXSPGAlrS/2Xg7eksEkg0p3tuEZq0qIPfV4CvOSyctRv9b4J+z1T3nKpkmbnnWUqnhAWbbWGvowa9nNoxXjKzomb4ylwD9tgfy+0Nr0fcZaR5xVs60pIzJNQyQTQKdnLD62Zpvi9tjeCf7RmS3wqOEDqFTkoSznGCM90Z+w25M8FsbpSFOUhKC562LrK0NMssi8BuLiticYAagcVJfmo07gBugtb7ThAGRIPvjN3DPAIy1JNcylVOfqkFLxtJBH6vkVE+uEBX6s1XXCXLgOAWoB3d0DZwAonwyeJJVrwqfDm2u8jhxziS1IDuQa1DFuO71WAqS5QwKL1ByfTJxvDlqRCSC7xdM5Cfsu7Oy3FWO7fnyiosuTRhpr4wA23LCJRV90TC3afhHnXQFZ1c+ZLnwc9kbu+Z30Ct6kzEsNCCVB+YJeM3dVicqOiSUj3/DsgKSbr61FEUpv/AAjrxu7oyGdj569+ffBqXZutXcYdb7EJiSMjQg7jVj4wAS714FpUMwfA/KPQrlQQtR0ZQPdSPPMBdmYgsRuIzD+Uei7PhTJf7SEKDM9UgjOg84C5Ylhkgbh6MH7BbCksSa5cBvgTYLpmIFQMq1cvp84uIBFT4dsAfk2slXCo8IrzLa4LfZrzB+dYEzbzIYNlR8ohXPYPUhQz0OTwBG1Wsk0JYgENuPzisu1EZuHHqkC7ZacmJfCDmcz8S8LY52JIfRxxz/GA62pUpVAdKim7QxTtF1zNA+fAwUC2IFSHAzOpiU5ngfcD74DKW+65oQXSwDk1GXIGCHsxT+fobdM3ZdGoUrvh+0lpIlAM4UpiDkwCjv3gd0Qey/8A5jLINME4s7/ZID1gO25KVXhOCUEzSUgEKUk9aWgNQ7jX8YG22WmSFSZdBLUgLcuSoJUVHliSwA+Lkto5zX4oksApJ7egS3bAGyy8VpnzJhfrkgaPiU3PhAaq4qKlg0BBYDMdVRc71GCV+2sYurXqFI4OpQJ9boF3RNJOMlqEDgGIJ86/GI7xtAerslIJO6qmfRq94gK82eVHo36wCSniSSSO4d8SWy8F4UMdSK8goeD9xgLNsEwz02gK6qFSiRhViocRwiuLvg7Z7YQsky6KKTgIoUk4VJP+U+EAO/LSFggkJVQ/oqo3YaeEXlWlbYk1UjNO9sxz84gvSWpM1aEhkuoDEkPm6Sd9PGK9lvOaEH6MGaNeqlwFJqK16uIMRuLwEO0VslqsqpkujKybVWEEeHjAm6ZJRLY55ntc++Ct6XfLnjEpfRjNYcEOaPQ0hl5SgiaoCg6rcihJHnADp1qwrD6pPv8AhFpBevCBlosXTTUpdqGvIkiCFjLIrmHfmDAQbR3OUNaEVBYTBuI+qr3fjGq2ZWFS5asaW6HAU1ei1MTTdhaLl2S0rKUKqlbpI0ZSWPnCWKyykhMmXLINATiZzqTQ0zPfAWZchlhmUnD1SAQOOetPEQ+0W9qAB8t2niaiJJxlSVlDlWGhoFEHVnoW5aw6ZIs8wlQnFKv00YfKmbQAxdtUSaDNxnUZV8IgXaVMH13ZPll3d8EUXSzspKgBmlT0r8IrzbEz57/XhADbwtX0g0GBIbsH4xduh1JJAdzk7NlA232FalYkhywDDOgA90E7kLIYuC5z7PXfAXwhTigDEavlD1A4jUVbMcAIVWjNmMucJMlh1O2Y8QKcoANtYCEIH6T9w+cL7LkH8ulmlJcwH9n0/KIdq5YwoIoHNOw/ARP7LlPb0V+xN/h8/nAQbb3XN/tSZMSl04kF2p1ZaHB7m7YETrCoWhZZpRIIo2YJIbfXxg1t4prfOf8ARI/dy/nAGbbWSQDmUdhGKvcT6EAcsc3rpG417Hp2Zc3ie0gmXMSM1S5gALEFQQSnP9IiBdgV1geTVgmiYnrYkhZSgqDnLqrJ0OeGAF2EdJMUgdYJUlIB0dKX5VMNs1rSZi04AkS1APm4cuMmLcIqXGWVNL/a93jBVw2ggLV5yQJq3SkEKIoONCHPa/GKNoSkVdSS6SMKQpx1sQIzD0ro3GLJnFbBRBoz/aIozn7TUhE0zPjAVdoLEkS1TJZIAwFIUnMKKkqB0zD6ih3RBeyfpVNlhlty6NLeEFbXKmTLOJctIUVBKXKgAn6aaQqprQ6OWVA29LOqWUpWOuJcsKYvUIA7qeMAKswaejkW7j84mKSlcxKgUkKU4OlXqNM4dZENPQfugnxT8YbbpuKfNP3utuepB55O8BrbpmgTJZJyIJ5AV8IW57YUotE8MFISAmn2legO2KdmnNKKv+2vxln4xVuuc8i0oBqUhSf8pr7oCb8skn7Sn3kZ/jDypyQlQVR6bhU+AJgNdCQsrUsYky5apjBWHEQwAJFQHU9K0aLU6/iJXRIlS5YmsSoBRUoAlgFKUSBiDNAEpKyKnIpLEa0MHNmLNMmqKz/dJJCsQCgeAf3ZRj5VuWq0S5SSKYZPAl2Uf2lKjYTby6O0SLLKcJBxTC5eqVlINaUOM8xugK163+iUspkSk4kkgzFhy4pQaV/CBi9p7ST/AHpHIJA8BAdRL8s4QL9PAFBfs13JCqvUAE82bvgndl4pmu/VU4cdgqDujLlXGJZEwgguxTl7+yAK7UyXSnc6vIfGHezFITeCRvQvTQIOvOGXzaccmWoZEq7KIHnSJvZ1/wAwlsaBE3+DxgBftLCxeU2iiGQzAn7CXyjNkKw4lJUHUkAkNoSQKco9Y2llk2uYwyCX/ZB8jGG2kmy5ikpEw9Vy+BSk1agUkEHLOAW5E4loS+ZEXpNpQJh6UslSQKPkcT5VyPjFG7bRLlLSrH9Vj/dzHLf5R5wbsl2ypmFU1C8CmCFKHR4iQ4ZlnR6mA8/nLmJmLEqYMGNRBcZE6htzd0Iq0TWczm5FfuRHoMjZSzYlfRu5eqlH3xaGytlAfoU+PxgPOLItYUCZ5I3PMy10GjxYvOSoKC+mUBT7x6w7RnQ98bwbMyHpLSOx/P4w2dc0sIV9GFgMQkAV3NxgKFyzQRKljIod92Eq47kxU2lSelqamXLbsS3z7YPXJJY4VSlJLqU+EhCRokEgEmpyDQF2oT+cM+SP6gPIQFnYyzhS5z6y8IpkSo/CA19qWESwqUpOEqTiIIop1MSaO48I0WwwrOOdUj+L5RNt8kqkJVkEzA45gjw98AEu447M36JB7jl3QiLB0Zxygs0ckqThrozA5efCO2bmHoj+iqnKih5wYn2B0DCWS2Q50HZSABy7PhTOUE4cUrCWLisyW5HMCBypa0KQoVwF06jN9Mq1Z98ELa6ZM16FhTktBNTAn8qKSWI3CufYc6mAIbIpBtsl6VWqu8IXv5PGl2fQqbbZs9UsqllUzrYXDv1QkZEgAcqRmbotqOnlqUMKkqy36Ft1CQxggm+Z1nSZAUAnrBwOsHIcgvqwPbAMv5LWmbRgVKIBDUJfLTlAszK74KbWn6aX1ip5EvrEMTnU517YBGpeAnM2HpmVipLBNImb167YA7YE9JIUk6Hzb4CCHs3suG3JJFWmt+zDLlspl2YKI/vHUOWQ8oL7Fp/PU0+yv+GAKX7J/OZpLMyef1EvyzgEnZiSVOJQc5sSM3Oh1jWXlIe0TCP0f4E/ARHKs/WdtBwEBn0bKSaOh+ZJ14mLUi5JMv6ktII1YA97ZQb/ACU0o2sQzJBeAoosgDERKbK4i2myvXSJE2fsGkAPTYIX8jAD1HbBDAM+6G4a74CimWxA4RgNolk2pT8u5SvnHpIlh8o822iW9smNoSD3l4A9sJL+jmEZldewQR2psZXY5o1w4v2WPkDEWwcprMo5Ypi27GHugtbZGOWsb0KHgRAedbOk4Jg1cHw+Ubuz2IlAfcMuNffGF2cS2J82TyoD8RHqXR9Uch5QGXvLZ9JQaEOCCza739UjPyrnMg/RzFJ34aHkSD6aPQ5krugfaru1AffAYSZYVElSlKJd+PGvOsFLAAZqVqSVqlpdmBKgEkDQhxQVG7dBWZdoYlooS7OuUrGh0kF6MCBxHGtOMBm7ytipswqmEuzAMAwGQYACg4RSxU743N9WmzlU7pZQwy5aVhSOqtRUWZwG8I88n3m9UowjcTip3CAtJ9fhEsiWosKhKm5FvPdF7Z+WgyZ8xScc2WkTEBX1CHDul+soOWelYL3kszrSVAAIT1JYADBCSyWApWpgDV5F5EtIDZCgo2sW9lbKE2tB4TR/pDeRjuh6iH08mi3s8n85Qr9cduAnygClq/v5jB/q0/yCIzaFD7DDV/DUCL8yQ81Z5fwj12Q7ozupAUvyjMOnLeP6jXXdESSRknEd7jXwoIIKBiKtTAQnIUY7oVKKeqxJnDsMBEqQ+eW6IlCrRaKoFXte3Qh+jmTCXYISVZb2BblATTJiUOpVEipJyjym85wmWmZMSMIKjTk4c/pHPmYK2xN6W5SQqz9GgksCFSkp3E4iSSQX8BxsyvZVNxBSrWx1CZbjj9oPzLcoDUbISAmyS864ld6lQSmEYTTQ+UPsdlEqWiWnJKQl+Qbv+MdMQTygPJbnWBOSklgtkg8TT1yj1xaQcgeHujzLaOwps1pW5ShCyhipyATmA1RV8n8Gj0a6r0TPlImI+qoZZsRQpPEGnZATlAbKEwZ0ifDSHFHZAUZtkBzFOEBrzsLAhIcNnu+UapCA0QT5Tndy8RyrlAeaXzd6piloGfRylV3EqAf9pMAJuy01JwlALilaPxePYJ1nJcuHLAnCKjcXzz8YiTdaXBIcszwGBsV2GVZp/VNUNlX66PL3iNGm5ylYS1M34Ubtq0aBN2gPhxJcaFvWcSyrExepLaknm27KAomQ4CW4RZu2Q0+VT7/8siLyLI/P4xLZ7My0l3Z/IwBDAO+OMLHQFdYhq5Y3GLWGEIgKRlw1Yi8UQikBoAeEwgQ3yi70L/g0O6CAoEE1hMB8IJdEIUogBYhhTWCRs4hFWYNAZzabZSVbUJCiZakkFExP1gd2lDBGxXUJMoIxqWRmpWZPxZh2QRFj41h/5PxMBVEoFxr60h86V4NFgSAIcqWDAUBCqEWlWaFVJgKfRwoRFrooemXSApiXD0Wd4uBMLARdDRshCCUxS28/wmJo6A6OhY6ASOhY6Aa8LHQ1cwJqSAOJbz4AwDoWG9IGJcMMy9BCLmAM5Aegcs53DeYBzRzxz6emhMY3jdnr6B7oDoWOSp8q8o4KgOeOhomjeDy3HLwhOkFGru7fOAdCmITaE0qGOVc6PTfkTHKtCXKXBIzGoyz8ICaEfjEC7YhL4lJDBy5Zk5PyeJBOHCAkjoQGFeA6FhHjoDo6OjoBY6OjoBI4mFjoBIo3zdCbTL6NZIS4UcLPR2qQWqXcVpCR0BWXs0klR6SYMWgwgfa0w/pHuG6JJuz6FIQhS1nAtSgo4SrrBQIfDQDG4ZiClNaR0dAMkbPpSpKhNmkpUFVUC7UY9V2bR9YSbs6kknpZodSlMClgVKCiww5OPGFjoCCds4DhabM6pS4LEFKVFTMAM3Z9wi4iwgTTNxLcvRw1QkZM+gOcdHQENjuhEopKVzOqGDkNkRoBviunZuWGZc2gSPrAUS7ZJp9Y5R0dASIuOWEFDrYqSrOoKUhIZgwDDdCy7jloUkhUw4CCl1ahIA0yYM0dHQCi5ZbTB1mmNiruUVU3VUYhVs1IOeM0P2j9p38z3mFjoAzKICQA7AAdwpEgIjo6AdHR0dAcRDYWOg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46" name="AutoShape 14" descr="data:image/jpeg;base64,/9j/4AAQSkZJRgABAQAAAQABAAD/2wCEAAkGBhQSERUUExQWFBQWGBgYFxgYGBwXGBoYGxgYHRccGxgeHSYeGBojGhgXHy8gIycpLCwsGB4xNTAqNSYrLCkBCQoKBQUFDQUFDSkYEhgpKSkpKSkpKSkpKSkpKSkpKSkpKSkpKSkpKSkpKSkpKSkpKSkpKSkpKSkpKSkpKSkpKf/AABEIAQcAwAMBIgACEQEDEQH/xAAbAAABBQEBAAAAAAAAAAAAAAAFAQIDBAYAB//EAEoQAAECAwUEBwQFCQYGAwAAAAECEQADIQQFEjFBBlFhcRMigZGhsfAHwdHhIzJCUvEUJGJykpOys9IVM1SCoqMlNVNjc4MXQ8L/xAAUAQEAAAAAAAAAAAAAAAAAAAAA/8QAFBEBAAAAAAAAAAAAAAAAAAAAAP/aAAwDAQACEQMRAD8AIbXe0a12a1zZKBKwJUycSHOFkmpCs6nTdAid7ULboZP7sPo32uMDtulY7ztQJPVWluWBJ95gPNUwYHWA2CPaLbmBPRVD/U4tvhU+0m2Ej+749QfGM5OBCUkklwW5Yi/iTEctZceucBqEe0S2nWXrlL3dsN/+Qre31pQ/9Y48YB2VDjix94z7YdOQyT2e/wCEAVHtEtxrjlfux8YafaFb/vy/3aYDFMIRAG//AJAtwzmS/wB0mHI9oNtP20fu0/CAhRXlC4RxgD0vbu2nOYn92j4Q5W3dsakxP7tPwgPJlZDInhp6aH2pASAOH4fGAvHb+3ffSf8A1p04NES9vrd/1QP8iP6YElu2vzhpA0POALK28t//AFh+7l/0xCvb28HP09P/AByv6IoFnSk1UqiUhJUo/qpHWPYIZeCAn6y5csn7JJWvIZiUlYRyKn4QBA7fXh/iN/8A9cr+iEV7QLw/6/8Aty/6IDSZyVPhNBSleW4kGuYBpUCLK7OUoTMIGFRwitXq7jTLxG+AuK9olv0tH+3L/php9oF4/wCI/wBuW38MClsTu7IcqV67YAifaDeH+IP7Ev8AphDt3eP+JV+xLH/4gcJLU74VUunGAvjbm8P8Wv8AZl/0wc2B2wts+8ZMubaFLlKx4kqSgAtLWRUJGoB7IyQk0g77O0hN5WfipY75MyAk26SP7Tn0H1g7UJ6iamtaa/CAhsvX4N4+hBfbpbXnav1kfyZcQmS6QoaAHvz8cXfANtSPo5f6p8FqEV5EnrdsXkpdIcuwYcsSj5vFdSiCe312wFizinN/OH2lHUGjt74ls0unf7oS8qS0c/KAHGVEkqz5GGy0u2WdX5++LktbJVTT0ICqZRO7v9b/AAh6ZFWJiStBl2d3rjFqzIBPL469vlAdKlsRw3/6vcO+KNqUVHtgyLEV0lpKiW7vmYOXRsihHWnVP3XgMnduz06ceqnXPSNNZdjUSkvNPSUYhBZSX1SdVd2rRqk2dxhHURuFDHTZUtCSSyUipJPmYDyXbeWqxFKbOoIs89LhSQRNmMRiE2aSVq+smjgNo7xmrFdy5lScKdG9ZRrNrrxTapktKUtKkmZhJ+0VqBNPugARSYD00BnbFIKJ6kkuPcwanb5xr9prIlAkSQzyZQK//JM66vAp74FWK5VqtaSpJShZCQtQISzJfcDR92UXr0dU+aVEKUVqdWhrnnlw0FIAWmVqYlEkdh9GFMqraQqUsefhARlNfjDko1jlJOIcR60ibo6QEa0Ug1sBZgbxs5GilHukzPXbAmYmkaD2dH8+k81/yplecAO2+/5lav1kfypcMu6WTLb7pavePfBLbyyJN4Ti9VFL9ktAHgIjuiy4XBFCAQcxTjk7GAqpQ2eqR/EfnFa0F1HfBG8pRC0/q+bn3xTmSuvu895gCFjSW4tr/ljr1SMCXrVXuiS7pf8AD8PhDb6AYdvmYAV0TnNuHrlF2VZ2DZtn65nwhLBYFLWyRzPKNLY7nDOqvl6rAZyTYVLXQE+m9co0d27OAD6R65DUj15mC9lu8IBanH4btYvSpIGXzMBFZ7GEhkpCeAz7T2xaloGrPCISwpQetdYq2+9Eykkkt68IC3abYJYxKLAaR59tLtOqecKXCBu+1xO+HXvfCpzs4SD4a60074E4GoPXoQEEmxYgCpQQlyMiokhnwpGZAIOgDisFZ93SUISuWFWkkVBJASrcUID/AOporywejmapACgMw5UhLka0UzRpb0sY/s+STUt5jwakBirZtPMX1FqIAoEkFgNBUkjLwiiZ0sDQV09b/OK8+SyRx5Q67LOFTbOggKCpqXH3gVJBHbWAJ2RctYZ9frPrTWsRFJ7udRCXKgErIYJPSqAzAZK8I7CzcocB3QCK00Omld8SE+uPryhFgFu6J1S2EBAs93u9VjQezg/n8vks/wChQgGovnvgz7Nz/wAQl8lj/bUfdAWdqZwTedoByJQ4/wDVLqN0RSVBC0KClJehYUq+oIpmct0N24H/ABGea5y3/dI9dkKmVjlhs9OevugJb+s5LKo2igKHgRRtIDWlHWq9N+/0I08xBmSj9p00pqkBiO498Qybh6Q4lAjIkniA7b6vAQ3RZyoUDDCYIG6gfrdvjBGVJSjqpBy0Fct0PSGqWHDXg5+EAyz2UCiUsOUXZEkDRzvMRicw0A4/CHTJzhwaaq7Kt61gLGPv8c92kcuYHY57h74G/lLsEU3nX164wOvS+ggFCC6tTufXnwgCF6X6mUM+t5chvjH268FTlVyqw4+hEC5pUoklyc/CGpNBXuHvgLFgNSND5s3iPdEa5TPwLc9xjsbFxR603+vOLK04utooN26dj+6AW67EVyp6UjrNL4U6VJIfLTWNDeiT+RJRQYEh6vrwcQKuacUyLSQAS0s1/Xw5cz4Q0rVNsQWolytaDWlEpIp398BkbdZ8LAVGW7N4jsAUmdZ1BipCgscSFEh8qFvxi5bZQdNKYgf9KjDLuQEzUEiiUjs19x74AtYNm2mzpco4kS8dcjhbNsuyLJ2YnYcSE4ho3hHbL29R6WacIUrFiow6w61N1YO3bfrakAE05A5Hjk8BkVXetLlUtQAzJSfPKHqYh4tXHbVTJxnz51EpmL6MuXAlqolLYQgaB9IhvFCQUlNCqXLWvRlKS55OCC3GAoTRT16zgz7M1veKRuSs9uBQ9/lAW0qYACn45Qa9m9Lxls1UTfADLhAW9tLOTb554o/loi1c91qCeuG1AObkBurnuNd0G76s6VWqY4q6avX6iW5RAk9YkPnQcGAz5g6a6wFmw2NKBhTVgc89fjElqlkmpYMMs8oWSoO/Av3GGTwCqpoySNRkM4Bqk6IDUzPhECxwc/Lwiecvy5aRFKLCnfAMUjU1h02a43BIqfWsda1ADtoPie/jGbva8SUliQ9AMmHLl5iA62X2VPLlUej+enHLKAVutQlpKmKq8A77ychnElnQQcL1UKncMz2nfp2xPY0ITapSikLQFKBBDnrIWMQHEqAA4iAztntNstBBs8oMSwDO/NRYbqUPuKXdb+kCgUlC0EoUk6EFvMEdkGheU5aVLs8vDMQtkpUMkipNKZGIr2u/o561v1pxxrAHUxADEUjMOoqLHWAgll89fOL9iq6FBncdsCjaHJQk9bINmSeOQAAd/mRFPW46RBSrBRalKISkB6gZq3DfSkBoJEkpl2k/9sO28TkH3P2xLZkNZgls56lD92lvMRSuZWNE0gkpVKoch9ZOm9vKLstL2dCgftqfsCQfdAA7ZIwgcHHcFCB8ggKJILNpQvhp2P5QdvGzUPb4+jAyzSH5lvI/KAK3FZGlKFHI8WpWJRdleqQc2Yh+J5xbssvqKrofL13xUsqCuckA0cAaUfwdieyAGTpQxl5YKhSrsD+q7dmXCGWgk1JxKLkvv1PnBe8CMai7hyRxetOJEC5yG5mp7oCmuUNTQd8FvZwj/iUs0+pN/h3PAqcdHgr7PJv/ABKSN6ZvggmA198TiLXNfRSW4jo0++KMhdSc8xFu/CRa5x4p3/cR84EXpfIs8oE/aokZOdS+dPfAHbKrfuPLI/IQ56iv3R2EBoylx31OnlQQpKXKQkBL9Y86scqwfu6epRUldFoJSoDeH9Nw4CAuJ6xbcD74ZMWEinqn4d8Wla8UkbvdximqzuoPoPn7oCC1BgSoUAq3j4fxHdGSnqxkqPZxq/m0aO/FujCD9Yt71d1B3xnily+mSdKb/XGAjTJNfEmGT1t1gcJSxG9wXSe9u6FtVpTLDqUyQHJ5efzjMW/apCgejfFoSwb+o8GgNttFPnTUSp1nUJSFAqWAxXjJYliGwDC2IAvlRoXahJQqQJkwLWZRdwEqIxZlIpq1KUfWMvdm0E9F2qWmYmalM4oXJmSwsJxAKQtCnCk4mwtUE8zAPam8FTbUVYlrmJCUzFk1VNFV4QKJSlRwJAoyH1MBZTaylCiFfSLOEcAolS+8JAfjGqsdnCcEr76EqXxKw57AkAdkYGx25aiAW3gkB41Um8Vq6OcGKpf0agOBdJOoCgSOaWgNkpCUJwpYJbClv8vhSJ5Er6HDR3UX0LhBHkIEyrb0qQUu6a5RoLEnElDUo3f+IgKNos/UfgDXjUwFkyCBTUxrplmdPY3iWikm7WTXNm7zXygIJSWlkakeYp64RSsqCZiUj7wJPbv0+UGU2Z0kd540f4d8Os1nUiWQahwW7KDOlGgAtrSxdtSUvu38flAq0rg7eIOvcMuedPXaGtSMnzOW4Dz7YAcs6nLw+cXvZ5Pe9pA4Tm5CUqKFoLcTwoII+zmt6SD+jO/lLpAby9rLitMz9JQfkEJPlGH9oVm60kt1WVyCjhzPJu6NvfVuKbTMAbPtrLR7oA2y+5UzElaQSSzFOJKdQS4Z9YDKXQhUtWJNaseHBXPflGr2VsqxOUo0Scub5cw7clcYei5kgAp00CNOTP2NBZMopYAjIMwbCNNBWr5b4At0PDIHx/CK1pDaZ+QFfXGLllcirP4fhEVpl5k5AeenbSAzF7IAYk6ZClKknmokwDnggOQa8KDhyAg7a7ThUVqYqJLbgWFfcIzttnKWSVGmvEbzuEBltrppwpSD9brdj07PhGXkqAcHX15GNBf9qS5J6yjkB9UDQk6tujOy0UqYByLSUhaXOFWEkAkB0l0kjVnNOMJKmNlmX8c/B4iUc/WkOSiogJDNY0Dbu6Dt0XoZagtsQZlpIdKk6gjUe8PAKz2TpJiEv9ZQD7hqe6LclSkKKFZpLdxgPVLinylDqJKXqzuA7MBq0ayRY2SPWnxjHbITkTkpDjGkAHsFHOZEek2dPVY+vjAUxZfMfxCK02xFCXAdXWbmTSnImC8L0LwARFhZgagdY1oS5Lcn9VhilUep17fXdByZI3ikDrdZirUBsh8YDP2zV2d+x+O+ANr4k89T64Qet0vPLmo4R3RnrdMS+b79Br2mAoWgitHfUwT9nssf2nJO4Tf5K4EzeDengx7PENeUnimb2jo1QBvam0tbZr70/wAtEAEzcWIMesa4VYDmW55xd22nfn0/gUfwIgRNEnC85iApLOSM0r0Sa/KA1uzYPVSyyklusD1Q+lWy7I0SkA11Jc9sZzZcS3T0aJiWOfWCTQ6KVXm0aK0sQ1ahh4wFyTJPoPTSKVvtCUPjNM/h8ISRtKhCWWQFB8YfLCM+Row/SgZft9ylIIzKkK0ql0KIfd1imm9oDLXpeQVMVhyqQchw9ARnb5tpwlJNDmw76x06ZaFP0csjnQd5D9wijO2fnrqtaQ+eZYeUABMvpZiUAmpzG7UvnQeqw+9kJE4gUSkACmTfJo0t13ImV0inKiThBIAoKlgCT9oV4Rmb2WDPXudu4N5wA1Qzic5g8oilpc5b6evVIklopygCdwWZ56T93EfBh4mLO0d2KEwzEjqkBzxy9whuz5+kI1KfIh429yIdSnqwyzcMd9DlAYu4r0VJUFJJCt/x4R6/svtSq0IYylOPtJHULcSQx4eMYxGzciaQQgoUWqkt3pqI2Wzd1TbOgpQsKQSFIcVBI6wIfIsC4NDVi5EBsLGl20oH7YWdQji4O6mUC5k2eKJCAN75b2p7o6QgpqtZUojeWD6AbnEBeXM4NAa3zxq/IO3lBGbMo794pFKdaUnM5d0BnbYASXSPGAlrS/2Xg7eksEkg0p3tuEZq0qIPfV4CvOSyctRv9b4J+z1T3nKpkmbnnWUqnhAWbbWGvowa9nNoxXjKzomb4ylwD9tgfy+0Nr0fcZaR5xVs60pIzJNQyQTQKdnLD62Zpvi9tjeCf7RmS3wqOEDqFTkoSznGCM90Z+w25M8FsbpSFOUhKC562LrK0NMssi8BuLiticYAagcVJfmo07gBugtb7ThAGRIPvjN3DPAIy1JNcylVOfqkFLxtJBH6vkVE+uEBX6s1XXCXLgOAWoB3d0DZwAonwyeJJVrwqfDm2u8jhxziS1IDuQa1DFuO71WAqS5QwKL1ByfTJxvDlqRCSC7xdM5Cfsu7Oy3FWO7fnyiosuTRhpr4wA23LCJRV90TC3afhHnXQFZ1c+ZLnwc9kbu+Z30Ct6kzEsNCCVB+YJeM3dVicqOiSUj3/DsgKSbr61FEUpv/AAjrxu7oyGdj569+ffBqXZutXcYdb7EJiSMjQg7jVj4wAS714FpUMwfA/KPQrlQQtR0ZQPdSPPMBdmYgsRuIzD+Uei7PhTJf7SEKDM9UgjOg84C5Ylhkgbh6MH7BbCksSa5cBvgTYLpmIFQMq1cvp84uIBFT4dsAfk2slXCo8IrzLa4LfZrzB+dYEzbzIYNlR8ohXPYPUhQz0OTwBG1Wsk0JYgENuPzisu1EZuHHqkC7ZacmJfCDmcz8S8LY52JIfRxxz/GA62pUpVAdKim7QxTtF1zNA+fAwUC2IFSHAzOpiU5ngfcD74DKW+65oQXSwDk1GXIGCHsxT+fobdM3ZdGoUrvh+0lpIlAM4UpiDkwCjv3gd0Qey/8A5jLINME4s7/ZID1gO25KVXhOCUEzSUgEKUk9aWgNQ7jX8YG22WmSFSZdBLUgLcuSoJUVHliSwA+Lkto5zX4oksApJ7egS3bAGyy8VpnzJhfrkgaPiU3PhAaq4qKlg0BBYDMdVRc71GCV+2sYurXqFI4OpQJ9boF3RNJOMlqEDgGIJ86/GI7xtAerslIJO6qmfRq94gK82eVHo36wCSniSSSO4d8SWy8F4UMdSK8goeD9xgLNsEwz02gK6qFSiRhViocRwiuLvg7Z7YQsky6KKTgIoUk4VJP+U+EAO/LSFggkJVQ/oqo3YaeEXlWlbYk1UjNO9sxz84gvSWpM1aEhkuoDEkPm6Sd9PGK9lvOaEH6MGaNeqlwFJqK16uIMRuLwEO0VslqsqpkujKybVWEEeHjAm6ZJRLY55ntc++Ct6XfLnjEpfRjNYcEOaPQ0hl5SgiaoCg6rcihJHnADp1qwrD6pPv8AhFpBevCBlosXTTUpdqGvIkiCFjLIrmHfmDAQbR3OUNaEVBYTBuI+qr3fjGq2ZWFS5asaW6HAU1ei1MTTdhaLl2S0rKUKqlbpI0ZSWPnCWKyykhMmXLINATiZzqTQ0zPfAWZchlhmUnD1SAQOOetPEQ+0W9qAB8t2niaiJJxlSVlDlWGhoFEHVnoW5aw6ZIs8wlQnFKv00YfKmbQAxdtUSaDNxnUZV8IgXaVMH13ZPll3d8EUXSzspKgBmlT0r8IrzbEz57/XhADbwtX0g0GBIbsH4xduh1JJAdzk7NlA232FalYkhywDDOgA90E7kLIYuC5z7PXfAXwhTigDEavlD1A4jUVbMcAIVWjNmMucJMlh1O2Y8QKcoANtYCEIH6T9w+cL7LkH8ulmlJcwH9n0/KIdq5YwoIoHNOw/ARP7LlPb0V+xN/h8/nAQbb3XN/tSZMSl04kF2p1ZaHB7m7YETrCoWhZZpRIIo2YJIbfXxg1t4prfOf8ARI/dy/nAGbbWSQDmUdhGKvcT6EAcsc3rpG417Hp2Zc3ie0gmXMSM1S5gALEFQQSnP9IiBdgV1geTVgmiYnrYkhZSgqDnLqrJ0OeGAF2EdJMUgdYJUlIB0dKX5VMNs1rSZi04AkS1APm4cuMmLcIqXGWVNL/a93jBVw2ggLV5yQJq3SkEKIoONCHPa/GKNoSkVdSS6SMKQpx1sQIzD0ro3GLJnFbBRBoz/aIozn7TUhE0zPjAVdoLEkS1TJZIAwFIUnMKKkqB0zD6ih3RBeyfpVNlhlty6NLeEFbXKmTLOJctIUVBKXKgAn6aaQqprQ6OWVA29LOqWUpWOuJcsKYvUIA7qeMAKswaejkW7j84mKSlcxKgUkKU4OlXqNM4dZENPQfugnxT8YbbpuKfNP3utuepB55O8BrbpmgTJZJyIJ5AV8IW57YUotE8MFISAmn2legO2KdmnNKKv+2vxln4xVuuc8i0oBqUhSf8pr7oCb8skn7Sn3kZ/jDypyQlQVR6bhU+AJgNdCQsrUsYky5apjBWHEQwAJFQHU9K0aLU6/iJXRIlS5YmsSoBRUoAlgFKUSBiDNAEpKyKnIpLEa0MHNmLNMmqKz/dJJCsQCgeAf3ZRj5VuWq0S5SSKYZPAl2Uf2lKjYTby6O0SLLKcJBxTC5eqVlINaUOM8xugK163+iUspkSk4kkgzFhy4pQaV/CBi9p7ST/AHpHIJA8BAdRL8s4QL9PAFBfs13JCqvUAE82bvgndl4pmu/VU4cdgqDujLlXGJZEwgguxTl7+yAK7UyXSnc6vIfGHezFITeCRvQvTQIOvOGXzaccmWoZEq7KIHnSJvZ1/wAwlsaBE3+DxgBftLCxeU2iiGQzAn7CXyjNkKw4lJUHUkAkNoSQKco9Y2llk2uYwyCX/ZB8jGG2kmy5ikpEw9Vy+BSk1agUkEHLOAW5E4loS+ZEXpNpQJh6UslSQKPkcT5VyPjFG7bRLlLSrH9Vj/dzHLf5R5wbsl2ypmFU1C8CmCFKHR4iQ4ZlnR6mA8/nLmJmLEqYMGNRBcZE6htzd0Iq0TWczm5FfuRHoMjZSzYlfRu5eqlH3xaGytlAfoU+PxgPOLItYUCZ5I3PMy10GjxYvOSoKC+mUBT7x6w7RnQ98bwbMyHpLSOx/P4w2dc0sIV9GFgMQkAV3NxgKFyzQRKljIod92Eq47kxU2lSelqamXLbsS3z7YPXJJY4VSlJLqU+EhCRokEgEmpyDQF2oT+cM+SP6gPIQFnYyzhS5z6y8IpkSo/CA19qWESwqUpOEqTiIIop1MSaO48I0WwwrOOdUj+L5RNt8kqkJVkEzA45gjw98AEu447M36JB7jl3QiLB0Zxygs0ckqThrozA5efCO2bmHoj+iqnKih5wYn2B0DCWS2Q50HZSABy7PhTOUE4cUrCWLisyW5HMCBypa0KQoVwF06jN9Mq1Z98ELa6ZM16FhTktBNTAn8qKSWI3CufYc6mAIbIpBtsl6VWqu8IXv5PGl2fQqbbZs9UsqllUzrYXDv1QkZEgAcqRmbotqOnlqUMKkqy36Ft1CQxggm+Z1nSZAUAnrBwOsHIcgvqwPbAMv5LWmbRgVKIBDUJfLTlAszK74KbWn6aX1ip5EvrEMTnU517YBGpeAnM2HpmVipLBNImb167YA7YE9JIUk6Hzb4CCHs3suG3JJFWmt+zDLlspl2YKI/vHUOWQ8oL7Fp/PU0+yv+GAKX7J/OZpLMyef1EvyzgEnZiSVOJQc5sSM3Oh1jWXlIe0TCP0f4E/ARHKs/WdtBwEBn0bKSaOh+ZJ14mLUi5JMv6ktII1YA97ZQb/ACU0o2sQzJBeAoosgDERKbK4i2myvXSJE2fsGkAPTYIX8jAD1HbBDAM+6G4a74CimWxA4RgNolk2pT8u5SvnHpIlh8o822iW9smNoSD3l4A9sJL+jmEZldewQR2psZXY5o1w4v2WPkDEWwcprMo5Ypi27GHugtbZGOWsb0KHgRAedbOk4Jg1cHw+Ubuz2IlAfcMuNffGF2cS2J82TyoD8RHqXR9Uch5QGXvLZ9JQaEOCCza739UjPyrnMg/RzFJ34aHkSD6aPQ5krugfaru1AffAYSZYVElSlKJd+PGvOsFLAAZqVqSVqlpdmBKgEkDQhxQVG7dBWZdoYlooS7OuUrGh0kF6MCBxHGtOMBm7ytipswqmEuzAMAwGQYACg4RSxU743N9WmzlU7pZQwy5aVhSOqtRUWZwG8I88n3m9UowjcTip3CAtJ9fhEsiWosKhKm5FvPdF7Z+WgyZ8xScc2WkTEBX1CHDul+soOWelYL3kszrSVAAIT1JYADBCSyWApWpgDV5F5EtIDZCgo2sW9lbKE2tB4TR/pDeRjuh6iH08mi3s8n85Qr9cduAnygClq/v5jB/q0/yCIzaFD7DDV/DUCL8yQ81Z5fwj12Q7ozupAUvyjMOnLeP6jXXdESSRknEd7jXwoIIKBiKtTAQnIUY7oVKKeqxJnDsMBEqQ+eW6IlCrRaKoFXte3Qh+jmTCXYISVZb2BblATTJiUOpVEipJyjym85wmWmZMSMIKjTk4c/pHPmYK2xN6W5SQqz9GgksCFSkp3E4iSSQX8BxsyvZVNxBSrWx1CZbjj9oPzLcoDUbISAmyS864ld6lQSmEYTTQ+UPsdlEqWiWnJKQl+Qbv+MdMQTygPJbnWBOSklgtkg8TT1yj1xaQcgeHujzLaOwps1pW5ShCyhipyATmA1RV8n8Gj0a6r0TPlImI+qoZZsRQpPEGnZATlAbKEwZ0ifDSHFHZAUZtkBzFOEBrzsLAhIcNnu+UapCA0QT5Tndy8RyrlAeaXzd6piloGfRylV3EqAf9pMAJuy01JwlALilaPxePYJ1nJcuHLAnCKjcXzz8YiTdaXBIcszwGBsV2GVZp/VNUNlX66PL3iNGm5ylYS1M34Ubtq0aBN2gPhxJcaFvWcSyrExepLaknm27KAomQ4CW4RZu2Q0+VT7/8siLyLI/P4xLZ7My0l3Z/IwBDAO+OMLHQFdYhq5Y3GLWGEIgKRlw1Yi8UQikBoAeEwgQ3yi70L/g0O6CAoEE1hMB8IJdEIUogBYhhTWCRs4hFWYNAZzabZSVbUJCiZakkFExP1gd2lDBGxXUJMoIxqWRmpWZPxZh2QRFj41h/5PxMBVEoFxr60h86V4NFgSAIcqWDAUBCqEWlWaFVJgKfRwoRFrooemXSApiXD0Wd4uBMLARdDRshCCUxS28/wmJo6A6OhY6ASOhY6Aa8LHQ1cwJqSAOJbz4AwDoWG9IGJcMMy9BCLmAM5Aegcs53DeYBzRzxz6emhMY3jdnr6B7oDoWOSp8q8o4KgOeOhomjeDy3HLwhOkFGru7fOAdCmITaE0qGOVc6PTfkTHKtCXKXBIzGoyz8ICaEfjEC7YhL4lJDBy5Zk5PyeJBOHCAkjoQGFeA6FhHjoDo6OjoBY6OjoBI4mFjoBIo3zdCbTL6NZIS4UcLPR2qQWqXcVpCR0BWXs0klR6SYMWgwgfa0w/pHuG6JJuz6FIQhS1nAtSgo4SrrBQIfDQDG4ZiClNaR0dAMkbPpSpKhNmkpUFVUC7UY9V2bR9YSbs6kknpZodSlMClgVKCiww5OPGFjoCCds4DhabM6pS4LEFKVFTMAM3Z9wi4iwgTTNxLcvRw1QkZM+gOcdHQENjuhEopKVzOqGDkNkRoBviunZuWGZc2gSPrAUS7ZJp9Y5R0dASIuOWEFDrYqSrOoKUhIZgwDDdCy7jloUkhUw4CCl1ahIA0yYM0dHQCi5ZbTB1mmNiruUVU3VUYhVs1IOeM0P2j9p38z3mFjoAzKICQA7AAdwpEgIjo6AdHR0dAcRDYWOg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48" name="AutoShape 16" descr="data:image/jpeg;base64,/9j/4AAQSkZJRgABAQAAAQABAAD/2wCEAAkGBhQSERUUExQWFBQWGBgYFxgYGBwXGBoYGxgYHRccGxgeHSYeGBojGhgXHy8gIycpLCwsGB4xNTAqNSYrLCkBCQoKBQUFDQUFDSkYEhgpKSkpKSkpKSkpKSkpKSkpKSkpKSkpKSkpKSkpKSkpKSkpKSkpKSkpKSkpKSkpKSkpKf/AABEIAQcAwAMBIgACEQEDEQH/xAAbAAABBQEBAAAAAAAAAAAAAAAFAQIDBAYAB//EAEoQAAECAwUEBwQFCQYGAwAAAAECEQADIQQFEjFBBlFhcRMigZGhsfAHwdHhIzJCUvEUJGJykpOys9IVM1SCoqMlNVNjc4MXQ8L/xAAUAQEAAAAAAAAAAAAAAAAAAAAA/8QAFBEBAAAAAAAAAAAAAAAAAAAAAP/aAAwDAQACEQMRAD8AIbXe0a12a1zZKBKwJUycSHOFkmpCs6nTdAid7ULboZP7sPo32uMDtulY7ztQJPVWluWBJ95gPNUwYHWA2CPaLbmBPRVD/U4tvhU+0m2Ej+749QfGM5OBCUkklwW5Yi/iTEctZceucBqEe0S2nWXrlL3dsN/+Qre31pQ/9Y48YB2VDjix94z7YdOQyT2e/wCEAVHtEtxrjlfux8YafaFb/vy/3aYDFMIRAG//AJAtwzmS/wB0mHI9oNtP20fu0/CAhRXlC4RxgD0vbu2nOYn92j4Q5W3dsakxP7tPwgPJlZDInhp6aH2pASAOH4fGAvHb+3ffSf8A1p04NES9vrd/1QP8iP6YElu2vzhpA0POALK28t//AFh+7l/0xCvb28HP09P/AByv6IoFnSk1UqiUhJUo/qpHWPYIZeCAn6y5csn7JJWvIZiUlYRyKn4QBA7fXh/iN/8A9cr+iEV7QLw/6/8Aty/6IDSZyVPhNBSleW4kGuYBpUCLK7OUoTMIGFRwitXq7jTLxG+AuK9olv0tH+3L/php9oF4/wCI/wBuW38MClsTu7IcqV67YAifaDeH+IP7Ev8AphDt3eP+JV+xLH/4gcJLU74VUunGAvjbm8P8Wv8AZl/0wc2B2wts+8ZMubaFLlKx4kqSgAtLWRUJGoB7IyQk0g77O0hN5WfipY75MyAk26SP7Tn0H1g7UJ6iamtaa/CAhsvX4N4+hBfbpbXnav1kfyZcQmS6QoaAHvz8cXfANtSPo5f6p8FqEV5EnrdsXkpdIcuwYcsSj5vFdSiCe312wFizinN/OH2lHUGjt74ls0unf7oS8qS0c/KAHGVEkqz5GGy0u2WdX5++LktbJVTT0ICqZRO7v9b/AAh6ZFWJiStBl2d3rjFqzIBPL469vlAdKlsRw3/6vcO+KNqUVHtgyLEV0lpKiW7vmYOXRsihHWnVP3XgMnduz06ceqnXPSNNZdjUSkvNPSUYhBZSX1SdVd2rRqk2dxhHURuFDHTZUtCSSyUipJPmYDyXbeWqxFKbOoIs89LhSQRNmMRiE2aSVq+smjgNo7xmrFdy5lScKdG9ZRrNrrxTapktKUtKkmZhJ+0VqBNPugARSYD00BnbFIKJ6kkuPcwanb5xr9prIlAkSQzyZQK//JM66vAp74FWK5VqtaSpJShZCQtQISzJfcDR92UXr0dU+aVEKUVqdWhrnnlw0FIAWmVqYlEkdh9GFMqraQqUsefhARlNfjDko1jlJOIcR60ibo6QEa0Ug1sBZgbxs5GilHukzPXbAmYmkaD2dH8+k81/yplecAO2+/5lav1kfypcMu6WTLb7pavePfBLbyyJN4Ti9VFL9ktAHgIjuiy4XBFCAQcxTjk7GAqpQ2eqR/EfnFa0F1HfBG8pRC0/q+bn3xTmSuvu895gCFjSW4tr/ljr1SMCXrVXuiS7pf8AD8PhDb6AYdvmYAV0TnNuHrlF2VZ2DZtn65nwhLBYFLWyRzPKNLY7nDOqvl6rAZyTYVLXQE+m9co0d27OAD6R65DUj15mC9lu8IBanH4btYvSpIGXzMBFZ7GEhkpCeAz7T2xaloGrPCISwpQetdYq2+9Eykkkt68IC3abYJYxKLAaR59tLtOqecKXCBu+1xO+HXvfCpzs4SD4a60074E4GoPXoQEEmxYgCpQQlyMiokhnwpGZAIOgDisFZ93SUISuWFWkkVBJASrcUID/AOporywejmapACgMw5UhLka0UzRpb0sY/s+STUt5jwakBirZtPMX1FqIAoEkFgNBUkjLwiiZ0sDQV09b/OK8+SyRx5Q67LOFTbOggKCpqXH3gVJBHbWAJ2RctYZ9frPrTWsRFJ7udRCXKgErIYJPSqAzAZK8I7CzcocB3QCK00Omld8SE+uPryhFgFu6J1S2EBAs93u9VjQezg/n8vks/wChQgGovnvgz7Nz/wAQl8lj/bUfdAWdqZwTedoByJQ4/wDVLqN0RSVBC0KClJehYUq+oIpmct0N24H/ABGea5y3/dI9dkKmVjlhs9OevugJb+s5LKo2igKHgRRtIDWlHWq9N+/0I08xBmSj9p00pqkBiO498Qybh6Q4lAjIkniA7b6vAQ3RZyoUDDCYIG6gfrdvjBGVJSjqpBy0Fct0PSGqWHDXg5+EAyz2UCiUsOUXZEkDRzvMRicw0A4/CHTJzhwaaq7Kt61gLGPv8c92kcuYHY57h74G/lLsEU3nX164wOvS+ggFCC6tTufXnwgCF6X6mUM+t5chvjH268FTlVyqw4+hEC5pUoklyc/CGpNBXuHvgLFgNSND5s3iPdEa5TPwLc9xjsbFxR603+vOLK04utooN26dj+6AW67EVyp6UjrNL4U6VJIfLTWNDeiT+RJRQYEh6vrwcQKuacUyLSQAS0s1/Xw5cz4Q0rVNsQWolytaDWlEpIp398BkbdZ8LAVGW7N4jsAUmdZ1BipCgscSFEh8qFvxi5bZQdNKYgf9KjDLuQEzUEiiUjs19x74AtYNm2mzpco4kS8dcjhbNsuyLJ2YnYcSE4ho3hHbL29R6WacIUrFiow6w61N1YO3bfrakAE05A5Hjk8BkVXetLlUtQAzJSfPKHqYh4tXHbVTJxnz51EpmL6MuXAlqolLYQgaB9IhvFCQUlNCqXLWvRlKS55OCC3GAoTRT16zgz7M1veKRuSs9uBQ9/lAW0qYACn45Qa9m9Lxls1UTfADLhAW9tLOTb554o/loi1c91qCeuG1AObkBurnuNd0G76s6VWqY4q6avX6iW5RAk9YkPnQcGAz5g6a6wFmw2NKBhTVgc89fjElqlkmpYMMs8oWSoO/Av3GGTwCqpoySNRkM4Bqk6IDUzPhECxwc/Lwiecvy5aRFKLCnfAMUjU1h02a43BIqfWsda1ADtoPie/jGbva8SUliQ9AMmHLl5iA62X2VPLlUej+enHLKAVutQlpKmKq8A77ychnElnQQcL1UKncMz2nfp2xPY0ITapSikLQFKBBDnrIWMQHEqAA4iAztntNstBBs8oMSwDO/NRYbqUPuKXdb+kCgUlC0EoUk6EFvMEdkGheU5aVLs8vDMQtkpUMkipNKZGIr2u/o561v1pxxrAHUxADEUjMOoqLHWAgll89fOL9iq6FBncdsCjaHJQk9bINmSeOQAAd/mRFPW46RBSrBRalKISkB6gZq3DfSkBoJEkpl2k/9sO28TkH3P2xLZkNZgls56lD92lvMRSuZWNE0gkpVKoch9ZOm9vKLstL2dCgftqfsCQfdAA7ZIwgcHHcFCB8ggKJILNpQvhp2P5QdvGzUPb4+jAyzSH5lvI/KAK3FZGlKFHI8WpWJRdleqQc2Yh+J5xbssvqKrofL13xUsqCuckA0cAaUfwdieyAGTpQxl5YKhSrsD+q7dmXCGWgk1JxKLkvv1PnBe8CMai7hyRxetOJEC5yG5mp7oCmuUNTQd8FvZwj/iUs0+pN/h3PAqcdHgr7PJv/ABKSN6ZvggmA198TiLXNfRSW4jo0++KMhdSc8xFu/CRa5x4p3/cR84EXpfIs8oE/aokZOdS+dPfAHbKrfuPLI/IQ56iv3R2EBoylx31OnlQQpKXKQkBL9Y86scqwfu6epRUldFoJSoDeH9Nw4CAuJ6xbcD74ZMWEinqn4d8Wla8UkbvdximqzuoPoPn7oCC1BgSoUAq3j4fxHdGSnqxkqPZxq/m0aO/FujCD9Yt71d1B3xnily+mSdKb/XGAjTJNfEmGT1t1gcJSxG9wXSe9u6FtVpTLDqUyQHJ5efzjMW/apCgejfFoSwb+o8GgNttFPnTUSp1nUJSFAqWAxXjJYliGwDC2IAvlRoXahJQqQJkwLWZRdwEqIxZlIpq1KUfWMvdm0E9F2qWmYmalM4oXJmSwsJxAKQtCnCk4mwtUE8zAPam8FTbUVYlrmJCUzFk1VNFV4QKJSlRwJAoyH1MBZTaylCiFfSLOEcAolS+8JAfjGqsdnCcEr76EqXxKw57AkAdkYGx25aiAW3gkB41Um8Vq6OcGKpf0agOBdJOoCgSOaWgNkpCUJwpYJbClv8vhSJ5Er6HDR3UX0LhBHkIEyrb0qQUu6a5RoLEnElDUo3f+IgKNos/UfgDXjUwFkyCBTUxrplmdPY3iWikm7WTXNm7zXygIJSWlkakeYp64RSsqCZiUj7wJPbv0+UGU2Z0kd540f4d8Os1nUiWQahwW7KDOlGgAtrSxdtSUvu38flAq0rg7eIOvcMuedPXaGtSMnzOW4Dz7YAcs6nLw+cXvZ5Pe9pA4Tm5CUqKFoLcTwoII+zmt6SD+jO/lLpAby9rLitMz9JQfkEJPlGH9oVm60kt1WVyCjhzPJu6NvfVuKbTMAbPtrLR7oA2y+5UzElaQSSzFOJKdQS4Z9YDKXQhUtWJNaseHBXPflGr2VsqxOUo0Scub5cw7clcYei5kgAp00CNOTP2NBZMopYAjIMwbCNNBWr5b4At0PDIHx/CK1pDaZ+QFfXGLllcirP4fhEVpl5k5AeenbSAzF7IAYk6ZClKknmokwDnggOQa8KDhyAg7a7ThUVqYqJLbgWFfcIzttnKWSVGmvEbzuEBltrppwpSD9brdj07PhGXkqAcHX15GNBf9qS5J6yjkB9UDQk6tujOy0UqYByLSUhaXOFWEkAkB0l0kjVnNOMJKmNlmX8c/B4iUc/WkOSiogJDNY0Dbu6Dt0XoZagtsQZlpIdKk6gjUe8PAKz2TpJiEv9ZQD7hqe6LclSkKKFZpLdxgPVLinylDqJKXqzuA7MBq0ayRY2SPWnxjHbITkTkpDjGkAHsFHOZEek2dPVY+vjAUxZfMfxCK02xFCXAdXWbmTSnImC8L0LwARFhZgagdY1oS5Lcn9VhilUep17fXdByZI3ikDrdZirUBsh8YDP2zV2d+x+O+ANr4k89T64Qet0vPLmo4R3RnrdMS+b79Br2mAoWgitHfUwT9nssf2nJO4Tf5K4EzeDengx7PENeUnimb2jo1QBvam0tbZr70/wAtEAEzcWIMesa4VYDmW55xd22nfn0/gUfwIgRNEnC85iApLOSM0r0Sa/KA1uzYPVSyyklusD1Q+lWy7I0SkA11Jc9sZzZcS3T0aJiWOfWCTQ6KVXm0aK0sQ1ahh4wFyTJPoPTSKVvtCUPjNM/h8ISRtKhCWWQFB8YfLCM+Row/SgZft9ylIIzKkK0ql0KIfd1imm9oDLXpeQVMVhyqQchw9ARnb5tpwlJNDmw76x06ZaFP0csjnQd5D9wijO2fnrqtaQ+eZYeUABMvpZiUAmpzG7UvnQeqw+9kJE4gUSkACmTfJo0t13ImV0inKiThBIAoKlgCT9oV4Rmb2WDPXudu4N5wA1Qzic5g8oilpc5b6evVIklopygCdwWZ56T93EfBh4mLO0d2KEwzEjqkBzxy9whuz5+kI1KfIh429yIdSnqwyzcMd9DlAYu4r0VJUFJJCt/x4R6/svtSq0IYylOPtJHULcSQx4eMYxGzciaQQgoUWqkt3pqI2Wzd1TbOgpQsKQSFIcVBI6wIfIsC4NDVi5EBsLGl20oH7YWdQji4O6mUC5k2eKJCAN75b2p7o6QgpqtZUojeWD6AbnEBeXM4NAa3zxq/IO3lBGbMo794pFKdaUnM5d0BnbYASXSPGAlrS/2Xg7eksEkg0p3tuEZq0qIPfV4CvOSyctRv9b4J+z1T3nKpkmbnnWUqnhAWbbWGvowa9nNoxXjKzomb4ylwD9tgfy+0Nr0fcZaR5xVs60pIzJNQyQTQKdnLD62Zpvi9tjeCf7RmS3wqOEDqFTkoSznGCM90Z+w25M8FsbpSFOUhKC562LrK0NMssi8BuLiticYAagcVJfmo07gBugtb7ThAGRIPvjN3DPAIy1JNcylVOfqkFLxtJBH6vkVE+uEBX6s1XXCXLgOAWoB3d0DZwAonwyeJJVrwqfDm2u8jhxziS1IDuQa1DFuO71WAqS5QwKL1ByfTJxvDlqRCSC7xdM5Cfsu7Oy3FWO7fnyiosuTRhpr4wA23LCJRV90TC3afhHnXQFZ1c+ZLnwc9kbu+Z30Ct6kzEsNCCVB+YJeM3dVicqOiSUj3/DsgKSbr61FEUpv/AAjrxu7oyGdj569+ffBqXZutXcYdb7EJiSMjQg7jVj4wAS714FpUMwfA/KPQrlQQtR0ZQPdSPPMBdmYgsRuIzD+Uei7PhTJf7SEKDM9UgjOg84C5Ylhkgbh6MH7BbCksSa5cBvgTYLpmIFQMq1cvp84uIBFT4dsAfk2slXCo8IrzLa4LfZrzB+dYEzbzIYNlR8ohXPYPUhQz0OTwBG1Wsk0JYgENuPzisu1EZuHHqkC7ZacmJfCDmcz8S8LY52JIfRxxz/GA62pUpVAdKim7QxTtF1zNA+fAwUC2IFSHAzOpiU5ngfcD74DKW+65oQXSwDk1GXIGCHsxT+fobdM3ZdGoUrvh+0lpIlAM4UpiDkwCjv3gd0Qey/8A5jLINME4s7/ZID1gO25KVXhOCUEzSUgEKUk9aWgNQ7jX8YG22WmSFSZdBLUgLcuSoJUVHliSwA+Lkto5zX4oksApJ7egS3bAGyy8VpnzJhfrkgaPiU3PhAaq4qKlg0BBYDMdVRc71GCV+2sYurXqFI4OpQJ9boF3RNJOMlqEDgGIJ86/GI7xtAerslIJO6qmfRq94gK82eVHo36wCSniSSSO4d8SWy8F4UMdSK8goeD9xgLNsEwz02gK6qFSiRhViocRwiuLvg7Z7YQsky6KKTgIoUk4VJP+U+EAO/LSFggkJVQ/oqo3YaeEXlWlbYk1UjNO9sxz84gvSWpM1aEhkuoDEkPm6Sd9PGK9lvOaEH6MGaNeqlwFJqK16uIMRuLwEO0VslqsqpkujKybVWEEeHjAm6ZJRLY55ntc++Ct6XfLnjEpfRjNYcEOaPQ0hl5SgiaoCg6rcihJHnADp1qwrD6pPv8AhFpBevCBlosXTTUpdqGvIkiCFjLIrmHfmDAQbR3OUNaEVBYTBuI+qr3fjGq2ZWFS5asaW6HAU1ei1MTTdhaLl2S0rKUKqlbpI0ZSWPnCWKyykhMmXLINATiZzqTQ0zPfAWZchlhmUnD1SAQOOetPEQ+0W9qAB8t2niaiJJxlSVlDlWGhoFEHVnoW5aw6ZIs8wlQnFKv00YfKmbQAxdtUSaDNxnUZV8IgXaVMH13ZPll3d8EUXSzspKgBmlT0r8IrzbEz57/XhADbwtX0g0GBIbsH4xduh1JJAdzk7NlA232FalYkhywDDOgA90E7kLIYuC5z7PXfAXwhTigDEavlD1A4jUVbMcAIVWjNmMucJMlh1O2Y8QKcoANtYCEIH6T9w+cL7LkH8ulmlJcwH9n0/KIdq5YwoIoHNOw/ARP7LlPb0V+xN/h8/nAQbb3XN/tSZMSl04kF2p1ZaHB7m7YETrCoWhZZpRIIo2YJIbfXxg1t4prfOf8ARI/dy/nAGbbWSQDmUdhGKvcT6EAcsc3rpG417Hp2Zc3ie0gmXMSM1S5gALEFQQSnP9IiBdgV1geTVgmiYnrYkhZSgqDnLqrJ0OeGAF2EdJMUgdYJUlIB0dKX5VMNs1rSZi04AkS1APm4cuMmLcIqXGWVNL/a93jBVw2ggLV5yQJq3SkEKIoONCHPa/GKNoSkVdSS6SMKQpx1sQIzD0ro3GLJnFbBRBoz/aIozn7TUhE0zPjAVdoLEkS1TJZIAwFIUnMKKkqB0zD6ih3RBeyfpVNlhlty6NLeEFbXKmTLOJctIUVBKXKgAn6aaQqprQ6OWVA29LOqWUpWOuJcsKYvUIA7qeMAKswaejkW7j84mKSlcxKgUkKU4OlXqNM4dZENPQfugnxT8YbbpuKfNP3utuepB55O8BrbpmgTJZJyIJ5AV8IW57YUotE8MFISAmn2legO2KdmnNKKv+2vxln4xVuuc8i0oBqUhSf8pr7oCb8skn7Sn3kZ/jDypyQlQVR6bhU+AJgNdCQsrUsYky5apjBWHEQwAJFQHU9K0aLU6/iJXRIlS5YmsSoBRUoAlgFKUSBiDNAEpKyKnIpLEa0MHNmLNMmqKz/dJJCsQCgeAf3ZRj5VuWq0S5SSKYZPAl2Uf2lKjYTby6O0SLLKcJBxTC5eqVlINaUOM8xugK163+iUspkSk4kkgzFhy4pQaV/CBi9p7ST/AHpHIJA8BAdRL8s4QL9PAFBfs13JCqvUAE82bvgndl4pmu/VU4cdgqDujLlXGJZEwgguxTl7+yAK7UyXSnc6vIfGHezFITeCRvQvTQIOvOGXzaccmWoZEq7KIHnSJvZ1/wAwlsaBE3+DxgBftLCxeU2iiGQzAn7CXyjNkKw4lJUHUkAkNoSQKco9Y2llk2uYwyCX/ZB8jGG2kmy5ikpEw9Vy+BSk1agUkEHLOAW5E4loS+ZEXpNpQJh6UslSQKPkcT5VyPjFG7bRLlLSrH9Vj/dzHLf5R5wbsl2ypmFU1C8CmCFKHR4iQ4ZlnR6mA8/nLmJmLEqYMGNRBcZE6htzd0Iq0TWczm5FfuRHoMjZSzYlfRu5eqlH3xaGytlAfoU+PxgPOLItYUCZ5I3PMy10GjxYvOSoKC+mUBT7x6w7RnQ98bwbMyHpLSOx/P4w2dc0sIV9GFgMQkAV3NxgKFyzQRKljIod92Eq47kxU2lSelqamXLbsS3z7YPXJJY4VSlJLqU+EhCRokEgEmpyDQF2oT+cM+SP6gPIQFnYyzhS5z6y8IpkSo/CA19qWESwqUpOEqTiIIop1MSaO48I0WwwrOOdUj+L5RNt8kqkJVkEzA45gjw98AEu447M36JB7jl3QiLB0Zxygs0ckqThrozA5efCO2bmHoj+iqnKih5wYn2B0DCWS2Q50HZSABy7PhTOUE4cUrCWLisyW5HMCBypa0KQoVwF06jN9Mq1Z98ELa6ZM16FhTktBNTAn8qKSWI3CufYc6mAIbIpBtsl6VWqu8IXv5PGl2fQqbbZs9UsqllUzrYXDv1QkZEgAcqRmbotqOnlqUMKkqy36Ft1CQxggm+Z1nSZAUAnrBwOsHIcgvqwPbAMv5LWmbRgVKIBDUJfLTlAszK74KbWn6aX1ip5EvrEMTnU517YBGpeAnM2HpmVipLBNImb167YA7YE9JIUk6Hzb4CCHs3suG3JJFWmt+zDLlspl2YKI/vHUOWQ8oL7Fp/PU0+yv+GAKX7J/OZpLMyef1EvyzgEnZiSVOJQc5sSM3Oh1jWXlIe0TCP0f4E/ARHKs/WdtBwEBn0bKSaOh+ZJ14mLUi5JMv6ktII1YA97ZQb/ACU0o2sQzJBeAoosgDERKbK4i2myvXSJE2fsGkAPTYIX8jAD1HbBDAM+6G4a74CimWxA4RgNolk2pT8u5SvnHpIlh8o822iW9smNoSD3l4A9sJL+jmEZldewQR2psZXY5o1w4v2WPkDEWwcprMo5Ypi27GHugtbZGOWsb0KHgRAedbOk4Jg1cHw+Ubuz2IlAfcMuNffGF2cS2J82TyoD8RHqXR9Uch5QGXvLZ9JQaEOCCza739UjPyrnMg/RzFJ34aHkSD6aPQ5krugfaru1AffAYSZYVElSlKJd+PGvOsFLAAZqVqSVqlpdmBKgEkDQhxQVG7dBWZdoYlooS7OuUrGh0kF6MCBxHGtOMBm7ytipswqmEuzAMAwGQYACg4RSxU743N9WmzlU7pZQwy5aVhSOqtRUWZwG8I88n3m9UowjcTip3CAtJ9fhEsiWosKhKm5FvPdF7Z+WgyZ8xScc2WkTEBX1CHDul+soOWelYL3kszrSVAAIT1JYADBCSyWApWpgDV5F5EtIDZCgo2sW9lbKE2tB4TR/pDeRjuh6iH08mi3s8n85Qr9cduAnygClq/v5jB/q0/yCIzaFD7DDV/DUCL8yQ81Z5fwj12Q7ozupAUvyjMOnLeP6jXXdESSRknEd7jXwoIIKBiKtTAQnIUY7oVKKeqxJnDsMBEqQ+eW6IlCrRaKoFXte3Qh+jmTCXYISVZb2BblATTJiUOpVEipJyjym85wmWmZMSMIKjTk4c/pHPmYK2xN6W5SQqz9GgksCFSkp3E4iSSQX8BxsyvZVNxBSrWx1CZbjj9oPzLcoDUbISAmyS864ld6lQSmEYTTQ+UPsdlEqWiWnJKQl+Qbv+MdMQTygPJbnWBOSklgtkg8TT1yj1xaQcgeHujzLaOwps1pW5ShCyhipyATmA1RV8n8Gj0a6r0TPlImI+qoZZsRQpPEGnZATlAbKEwZ0ifDSHFHZAUZtkBzFOEBrzsLAhIcNnu+UapCA0QT5Tndy8RyrlAeaXzd6piloGfRylV3EqAf9pMAJuy01JwlALilaPxePYJ1nJcuHLAnCKjcXzz8YiTdaXBIcszwGBsV2GVZp/VNUNlX66PL3iNGm5ylYS1M34Ubtq0aBN2gPhxJcaFvWcSyrExepLaknm27KAomQ4CW4RZu2Q0+VT7/8siLyLI/P4xLZ7My0l3Z/IwBDAO+OMLHQFdYhq5Y3GLWGEIgKRlw1Yi8UQikBoAeEwgQ3yi70L/g0O6CAoEE1hMB8IJdEIUogBYhhTWCRs4hFWYNAZzabZSVbUJCiZakkFExP1gd2lDBGxXUJMoIxqWRmpWZPxZh2QRFj41h/5PxMBVEoFxr60h86V4NFgSAIcqWDAUBCqEWlWaFVJgKfRwoRFrooemXSApiXD0Wd4uBMLARdDRshCCUxS28/wmJo6A6OhY6ASOhY6Aa8LHQ1cwJqSAOJbz4AwDoWG9IGJcMMy9BCLmAM5Aegcs53DeYBzRzxz6emhMY3jdnr6B7oDoWOSp8q8o4KgOeOhomjeDy3HLwhOkFGru7fOAdCmITaE0qGOVc6PTfkTHKtCXKXBIzGoyz8ICaEfjEC7YhL4lJDBy5Zk5PyeJBOHCAkjoQGFeA6FhHjoDo6OjoBY6OjoBI4mFjoBIo3zdCbTL6NZIS4UcLPR2qQWqXcVpCR0BWXs0klR6SYMWgwgfa0w/pHuG6JJuz6FIQhS1nAtSgo4SrrBQIfDQDG4ZiClNaR0dAMkbPpSpKhNmkpUFVUC7UY9V2bR9YSbs6kknpZodSlMClgVKCiww5OPGFjoCCds4DhabM6pS4LEFKVFTMAM3Z9wi4iwgTTNxLcvRw1QkZM+gOcdHQENjuhEopKVzOqGDkNkRoBviunZuWGZc2gSPrAUS7ZJp9Y5R0dASIuOWEFDrYqSrOoKUhIZgwDDdCy7jloUkhUw4CCl1ahIA0yYM0dHQCi5ZbTB1mmNiruUVU3VUYhVs1IOeM0P2j9p38z3mFjoAzKICQA7AAdwpEgIjo6AdHR0dAcRDYWOg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50" name="AutoShape 18" descr="data:image/jpeg;base64,/9j/4AAQSkZJRgABAQAAAQABAAD/2wCEAAkGBhQSERUUExQWFBQWGBgYFxgYGBwXGBoYGxgYHRccGxgeHSYeGBojGhgXHy8gIycpLCwsGB4xNTAqNSYrLCkBCQoKBQUFDQUFDSkYEhgpKSkpKSkpKSkpKSkpKSkpKSkpKSkpKSkpKSkpKSkpKSkpKSkpKSkpKSkpKSkpKSkpKf/AABEIAQcAwAMBIgACEQEDEQH/xAAbAAABBQEBAAAAAAAAAAAAAAAFAQIDBAYAB//EAEoQAAECAwUEBwQFCQYGAwAAAAECEQADIQQFEjFBBlFhcRMigZGhsfAHwdHhIzJCUvEUJGJykpOys9IVM1SCoqMlNVNjc4MXQ8L/xAAUAQEAAAAAAAAAAAAAAAAAAAAA/8QAFBEBAAAAAAAAAAAAAAAAAAAAAP/aAAwDAQACEQMRAD8AIbXe0a12a1zZKBKwJUycSHOFkmpCs6nTdAid7ULboZP7sPo32uMDtulY7ztQJPVWluWBJ95gPNUwYHWA2CPaLbmBPRVD/U4tvhU+0m2Ej+749QfGM5OBCUkklwW5Yi/iTEctZceucBqEe0S2nWXrlL3dsN/+Qre31pQ/9Y48YB2VDjix94z7YdOQyT2e/wCEAVHtEtxrjlfux8YafaFb/vy/3aYDFMIRAG//AJAtwzmS/wB0mHI9oNtP20fu0/CAhRXlC4RxgD0vbu2nOYn92j4Q5W3dsakxP7tPwgPJlZDInhp6aH2pASAOH4fGAvHb+3ffSf8A1p04NES9vrd/1QP8iP6YElu2vzhpA0POALK28t//AFh+7l/0xCvb28HP09P/AByv6IoFnSk1UqiUhJUo/qpHWPYIZeCAn6y5csn7JJWvIZiUlYRyKn4QBA7fXh/iN/8A9cr+iEV7QLw/6/8Aty/6IDSZyVPhNBSleW4kGuYBpUCLK7OUoTMIGFRwitXq7jTLxG+AuK9olv0tH+3L/php9oF4/wCI/wBuW38MClsTu7IcqV67YAifaDeH+IP7Ev8AphDt3eP+JV+xLH/4gcJLU74VUunGAvjbm8P8Wv8AZl/0wc2B2wts+8ZMubaFLlKx4kqSgAtLWRUJGoB7IyQk0g77O0hN5WfipY75MyAk26SP7Tn0H1g7UJ6iamtaa/CAhsvX4N4+hBfbpbXnav1kfyZcQmS6QoaAHvz8cXfANtSPo5f6p8FqEV5EnrdsXkpdIcuwYcsSj5vFdSiCe312wFizinN/OH2lHUGjt74ls0unf7oS8qS0c/KAHGVEkqz5GGy0u2WdX5++LktbJVTT0ICqZRO7v9b/AAh6ZFWJiStBl2d3rjFqzIBPL469vlAdKlsRw3/6vcO+KNqUVHtgyLEV0lpKiW7vmYOXRsihHWnVP3XgMnduz06ceqnXPSNNZdjUSkvNPSUYhBZSX1SdVd2rRqk2dxhHURuFDHTZUtCSSyUipJPmYDyXbeWqxFKbOoIs89LhSQRNmMRiE2aSVq+smjgNo7xmrFdy5lScKdG9ZRrNrrxTapktKUtKkmZhJ+0VqBNPugARSYD00BnbFIKJ6kkuPcwanb5xr9prIlAkSQzyZQK//JM66vAp74FWK5VqtaSpJShZCQtQISzJfcDR92UXr0dU+aVEKUVqdWhrnnlw0FIAWmVqYlEkdh9GFMqraQqUsefhARlNfjDko1jlJOIcR60ibo6QEa0Ug1sBZgbxs5GilHukzPXbAmYmkaD2dH8+k81/yplecAO2+/5lav1kfypcMu6WTLb7pavePfBLbyyJN4Ti9VFL9ktAHgIjuiy4XBFCAQcxTjk7GAqpQ2eqR/EfnFa0F1HfBG8pRC0/q+bn3xTmSuvu895gCFjSW4tr/ljr1SMCXrVXuiS7pf8AD8PhDb6AYdvmYAV0TnNuHrlF2VZ2DZtn65nwhLBYFLWyRzPKNLY7nDOqvl6rAZyTYVLXQE+m9co0d27OAD6R65DUj15mC9lu8IBanH4btYvSpIGXzMBFZ7GEhkpCeAz7T2xaloGrPCISwpQetdYq2+9Eykkkt68IC3abYJYxKLAaR59tLtOqecKXCBu+1xO+HXvfCpzs4SD4a60074E4GoPXoQEEmxYgCpQQlyMiokhnwpGZAIOgDisFZ93SUISuWFWkkVBJASrcUID/AOporywejmapACgMw5UhLka0UzRpb0sY/s+STUt5jwakBirZtPMX1FqIAoEkFgNBUkjLwiiZ0sDQV09b/OK8+SyRx5Q67LOFTbOggKCpqXH3gVJBHbWAJ2RctYZ9frPrTWsRFJ7udRCXKgErIYJPSqAzAZK8I7CzcocB3QCK00Omld8SE+uPryhFgFu6J1S2EBAs93u9VjQezg/n8vks/wChQgGovnvgz7Nz/wAQl8lj/bUfdAWdqZwTedoByJQ4/wDVLqN0RSVBC0KClJehYUq+oIpmct0N24H/ABGea5y3/dI9dkKmVjlhs9OevugJb+s5LKo2igKHgRRtIDWlHWq9N+/0I08xBmSj9p00pqkBiO498Qybh6Q4lAjIkniA7b6vAQ3RZyoUDDCYIG6gfrdvjBGVJSjqpBy0Fct0PSGqWHDXg5+EAyz2UCiUsOUXZEkDRzvMRicw0A4/CHTJzhwaaq7Kt61gLGPv8c92kcuYHY57h74G/lLsEU3nX164wOvS+ggFCC6tTufXnwgCF6X6mUM+t5chvjH268FTlVyqw4+hEC5pUoklyc/CGpNBXuHvgLFgNSND5s3iPdEa5TPwLc9xjsbFxR603+vOLK04utooN26dj+6AW67EVyp6UjrNL4U6VJIfLTWNDeiT+RJRQYEh6vrwcQKuacUyLSQAS0s1/Xw5cz4Q0rVNsQWolytaDWlEpIp398BkbdZ8LAVGW7N4jsAUmdZ1BipCgscSFEh8qFvxi5bZQdNKYgf9KjDLuQEzUEiiUjs19x74AtYNm2mzpco4kS8dcjhbNsuyLJ2YnYcSE4ho3hHbL29R6WacIUrFiow6w61N1YO3bfrakAE05A5Hjk8BkVXetLlUtQAzJSfPKHqYh4tXHbVTJxnz51EpmL6MuXAlqolLYQgaB9IhvFCQUlNCqXLWvRlKS55OCC3GAoTRT16zgz7M1veKRuSs9uBQ9/lAW0qYACn45Qa9m9Lxls1UTfADLhAW9tLOTb554o/loi1c91qCeuG1AObkBurnuNd0G76s6VWqY4q6avX6iW5RAk9YkPnQcGAz5g6a6wFmw2NKBhTVgc89fjElqlkmpYMMs8oWSoO/Av3GGTwCqpoySNRkM4Bqk6IDUzPhECxwc/Lwiecvy5aRFKLCnfAMUjU1h02a43BIqfWsda1ADtoPie/jGbva8SUliQ9AMmHLl5iA62X2VPLlUej+enHLKAVutQlpKmKq8A77ychnElnQQcL1UKncMz2nfp2xPY0ITapSikLQFKBBDnrIWMQHEqAA4iAztntNstBBs8oMSwDO/NRYbqUPuKXdb+kCgUlC0EoUk6EFvMEdkGheU5aVLs8vDMQtkpUMkipNKZGIr2u/o561v1pxxrAHUxADEUjMOoqLHWAgll89fOL9iq6FBncdsCjaHJQk9bINmSeOQAAd/mRFPW46RBSrBRalKISkB6gZq3DfSkBoJEkpl2k/9sO28TkH3P2xLZkNZgls56lD92lvMRSuZWNE0gkpVKoch9ZOm9vKLstL2dCgftqfsCQfdAA7ZIwgcHHcFCB8ggKJILNpQvhp2P5QdvGzUPb4+jAyzSH5lvI/KAK3FZGlKFHI8WpWJRdleqQc2Yh+J5xbssvqKrofL13xUsqCuckA0cAaUfwdieyAGTpQxl5YKhSrsD+q7dmXCGWgk1JxKLkvv1PnBe8CMai7hyRxetOJEC5yG5mp7oCmuUNTQd8FvZwj/iUs0+pN/h3PAqcdHgr7PJv/ABKSN6ZvggmA198TiLXNfRSW4jo0++KMhdSc8xFu/CRa5x4p3/cR84EXpfIs8oE/aokZOdS+dPfAHbKrfuPLI/IQ56iv3R2EBoylx31OnlQQpKXKQkBL9Y86scqwfu6epRUldFoJSoDeH9Nw4CAuJ6xbcD74ZMWEinqn4d8Wla8UkbvdximqzuoPoPn7oCC1BgSoUAq3j4fxHdGSnqxkqPZxq/m0aO/FujCD9Yt71d1B3xnily+mSdKb/XGAjTJNfEmGT1t1gcJSxG9wXSe9u6FtVpTLDqUyQHJ5efzjMW/apCgejfFoSwb+o8GgNttFPnTUSp1nUJSFAqWAxXjJYliGwDC2IAvlRoXahJQqQJkwLWZRdwEqIxZlIpq1KUfWMvdm0E9F2qWmYmalM4oXJmSwsJxAKQtCnCk4mwtUE8zAPam8FTbUVYlrmJCUzFk1VNFV4QKJSlRwJAoyH1MBZTaylCiFfSLOEcAolS+8JAfjGqsdnCcEr76EqXxKw57AkAdkYGx25aiAW3gkB41Um8Vq6OcGKpf0agOBdJOoCgSOaWgNkpCUJwpYJbClv8vhSJ5Er6HDR3UX0LhBHkIEyrb0qQUu6a5RoLEnElDUo3f+IgKNos/UfgDXjUwFkyCBTUxrplmdPY3iWikm7WTXNm7zXygIJSWlkakeYp64RSsqCZiUj7wJPbv0+UGU2Z0kd540f4d8Os1nUiWQahwW7KDOlGgAtrSxdtSUvu38flAq0rg7eIOvcMuedPXaGtSMnzOW4Dz7YAcs6nLw+cXvZ5Pe9pA4Tm5CUqKFoLcTwoII+zmt6SD+jO/lLpAby9rLitMz9JQfkEJPlGH9oVm60kt1WVyCjhzPJu6NvfVuKbTMAbPtrLR7oA2y+5UzElaQSSzFOJKdQS4Z9YDKXQhUtWJNaseHBXPflGr2VsqxOUo0Scub5cw7clcYei5kgAp00CNOTP2NBZMopYAjIMwbCNNBWr5b4At0PDIHx/CK1pDaZ+QFfXGLllcirP4fhEVpl5k5AeenbSAzF7IAYk6ZClKknmokwDnggOQa8KDhyAg7a7ThUVqYqJLbgWFfcIzttnKWSVGmvEbzuEBltrppwpSD9brdj07PhGXkqAcHX15GNBf9qS5J6yjkB9UDQk6tujOy0UqYByLSUhaXOFWEkAkB0l0kjVnNOMJKmNlmX8c/B4iUc/WkOSiogJDNY0Dbu6Dt0XoZagtsQZlpIdKk6gjUe8PAKz2TpJiEv9ZQD7hqe6LclSkKKFZpLdxgPVLinylDqJKXqzuA7MBq0ayRY2SPWnxjHbITkTkpDjGkAHsFHOZEek2dPVY+vjAUxZfMfxCK02xFCXAdXWbmTSnImC8L0LwARFhZgagdY1oS5Lcn9VhilUep17fXdByZI3ikDrdZirUBsh8YDP2zV2d+x+O+ANr4k89T64Qet0vPLmo4R3RnrdMS+b79Br2mAoWgitHfUwT9nssf2nJO4Tf5K4EzeDengx7PENeUnimb2jo1QBvam0tbZr70/wAtEAEzcWIMesa4VYDmW55xd22nfn0/gUfwIgRNEnC85iApLOSM0r0Sa/KA1uzYPVSyyklusD1Q+lWy7I0SkA11Jc9sZzZcS3T0aJiWOfWCTQ6KVXm0aK0sQ1ahh4wFyTJPoPTSKVvtCUPjNM/h8ISRtKhCWWQFB8YfLCM+Row/SgZft9ylIIzKkK0ql0KIfd1imm9oDLXpeQVMVhyqQchw9ARnb5tpwlJNDmw76x06ZaFP0csjnQd5D9wijO2fnrqtaQ+eZYeUABMvpZiUAmpzG7UvnQeqw+9kJE4gUSkACmTfJo0t13ImV0inKiThBIAoKlgCT9oV4Rmb2WDPXudu4N5wA1Qzic5g8oilpc5b6evVIklopygCdwWZ56T93EfBh4mLO0d2KEwzEjqkBzxy9whuz5+kI1KfIh429yIdSnqwyzcMd9DlAYu4r0VJUFJJCt/x4R6/svtSq0IYylOPtJHULcSQx4eMYxGzciaQQgoUWqkt3pqI2Wzd1TbOgpQsKQSFIcVBI6wIfIsC4NDVi5EBsLGl20oH7YWdQji4O6mUC5k2eKJCAN75b2p7o6QgpqtZUojeWD6AbnEBeXM4NAa3zxq/IO3lBGbMo794pFKdaUnM5d0BnbYASXSPGAlrS/2Xg7eksEkg0p3tuEZq0qIPfV4CvOSyctRv9b4J+z1T3nKpkmbnnWUqnhAWbbWGvowa9nNoxXjKzomb4ylwD9tgfy+0Nr0fcZaR5xVs60pIzJNQyQTQKdnLD62Zpvi9tjeCf7RmS3wqOEDqFTkoSznGCM90Z+w25M8FsbpSFOUhKC562LrK0NMssi8BuLiticYAagcVJfmo07gBugtb7ThAGRIPvjN3DPAIy1JNcylVOfqkFLxtJBH6vkVE+uEBX6s1XXCXLgOAWoB3d0DZwAonwyeJJVrwqfDm2u8jhxziS1IDuQa1DFuO71WAqS5QwKL1ByfTJxvDlqRCSC7xdM5Cfsu7Oy3FWO7fnyiosuTRhpr4wA23LCJRV90TC3afhHnXQFZ1c+ZLnwc9kbu+Z30Ct6kzEsNCCVB+YJeM3dVicqOiSUj3/DsgKSbr61FEUpv/AAjrxu7oyGdj569+ffBqXZutXcYdb7EJiSMjQg7jVj4wAS714FpUMwfA/KPQrlQQtR0ZQPdSPPMBdmYgsRuIzD+Uei7PhTJf7SEKDM9UgjOg84C5Ylhkgbh6MH7BbCksSa5cBvgTYLpmIFQMq1cvp84uIBFT4dsAfk2slXCo8IrzLa4LfZrzB+dYEzbzIYNlR8ohXPYPUhQz0OTwBG1Wsk0JYgENuPzisu1EZuHHqkC7ZacmJfCDmcz8S8LY52JIfRxxz/GA62pUpVAdKim7QxTtF1zNA+fAwUC2IFSHAzOpiU5ngfcD74DKW+65oQXSwDk1GXIGCHsxT+fobdM3ZdGoUrvh+0lpIlAM4UpiDkwCjv3gd0Qey/8A5jLINME4s7/ZID1gO25KVXhOCUEzSUgEKUk9aWgNQ7jX8YG22WmSFSZdBLUgLcuSoJUVHliSwA+Lkto5zX4oksApJ7egS3bAGyy8VpnzJhfrkgaPiU3PhAaq4qKlg0BBYDMdVRc71GCV+2sYurXqFI4OpQJ9boF3RNJOMlqEDgGIJ86/GI7xtAerslIJO6qmfRq94gK82eVHo36wCSniSSSO4d8SWy8F4UMdSK8goeD9xgLNsEwz02gK6qFSiRhViocRwiuLvg7Z7YQsky6KKTgIoUk4VJP+U+EAO/LSFggkJVQ/oqo3YaeEXlWlbYk1UjNO9sxz84gvSWpM1aEhkuoDEkPm6Sd9PGK9lvOaEH6MGaNeqlwFJqK16uIMRuLwEO0VslqsqpkujKybVWEEeHjAm6ZJRLY55ntc++Ct6XfLnjEpfRjNYcEOaPQ0hl5SgiaoCg6rcihJHnADp1qwrD6pPv8AhFpBevCBlosXTTUpdqGvIkiCFjLIrmHfmDAQbR3OUNaEVBYTBuI+qr3fjGq2ZWFS5asaW6HAU1ei1MTTdhaLl2S0rKUKqlbpI0ZSWPnCWKyykhMmXLINATiZzqTQ0zPfAWZchlhmUnD1SAQOOetPEQ+0W9qAB8t2niaiJJxlSVlDlWGhoFEHVnoW5aw6ZIs8wlQnFKv00YfKmbQAxdtUSaDNxnUZV8IgXaVMH13ZPll3d8EUXSzspKgBmlT0r8IrzbEz57/XhADbwtX0g0GBIbsH4xduh1JJAdzk7NlA232FalYkhywDDOgA90E7kLIYuC5z7PXfAXwhTigDEavlD1A4jUVbMcAIVWjNmMucJMlh1O2Y8QKcoANtYCEIH6T9w+cL7LkH8ulmlJcwH9n0/KIdq5YwoIoHNOw/ARP7LlPb0V+xN/h8/nAQbb3XN/tSZMSl04kF2p1ZaHB7m7YETrCoWhZZpRIIo2YJIbfXxg1t4prfOf8ARI/dy/nAGbbWSQDmUdhGKvcT6EAcsc3rpG417Hp2Zc3ie0gmXMSM1S5gALEFQQSnP9IiBdgV1geTVgmiYnrYkhZSgqDnLqrJ0OeGAF2EdJMUgdYJUlIB0dKX5VMNs1rSZi04AkS1APm4cuMmLcIqXGWVNL/a93jBVw2ggLV5yQJq3SkEKIoONCHPa/GKNoSkVdSS6SMKQpx1sQIzD0ro3GLJnFbBRBoz/aIozn7TUhE0zPjAVdoLEkS1TJZIAwFIUnMKKkqB0zD6ih3RBeyfpVNlhlty6NLeEFbXKmTLOJctIUVBKXKgAn6aaQqprQ6OWVA29LOqWUpWOuJcsKYvUIA7qeMAKswaejkW7j84mKSlcxKgUkKU4OlXqNM4dZENPQfugnxT8YbbpuKfNP3utuepB55O8BrbpmgTJZJyIJ5AV8IW57YUotE8MFISAmn2legO2KdmnNKKv+2vxln4xVuuc8i0oBqUhSf8pr7oCb8skn7Sn3kZ/jDypyQlQVR6bhU+AJgNdCQsrUsYky5apjBWHEQwAJFQHU9K0aLU6/iJXRIlS5YmsSoBRUoAlgFKUSBiDNAEpKyKnIpLEa0MHNmLNMmqKz/dJJCsQCgeAf3ZRj5VuWq0S5SSKYZPAl2Uf2lKjYTby6O0SLLKcJBxTC5eqVlINaUOM8xugK163+iUspkSk4kkgzFhy4pQaV/CBi9p7ST/AHpHIJA8BAdRL8s4QL9PAFBfs13JCqvUAE82bvgndl4pmu/VU4cdgqDujLlXGJZEwgguxTl7+yAK7UyXSnc6vIfGHezFITeCRvQvTQIOvOGXzaccmWoZEq7KIHnSJvZ1/wAwlsaBE3+DxgBftLCxeU2iiGQzAn7CXyjNkKw4lJUHUkAkNoSQKco9Y2llk2uYwyCX/ZB8jGG2kmy5ikpEw9Vy+BSk1agUkEHLOAW5E4loS+ZEXpNpQJh6UslSQKPkcT5VyPjFG7bRLlLSrH9Vj/dzHLf5R5wbsl2ypmFU1C8CmCFKHR4iQ4ZlnR6mA8/nLmJmLEqYMGNRBcZE6htzd0Iq0TWczm5FfuRHoMjZSzYlfRu5eqlH3xaGytlAfoU+PxgPOLItYUCZ5I3PMy10GjxYvOSoKC+mUBT7x6w7RnQ98bwbMyHpLSOx/P4w2dc0sIV9GFgMQkAV3NxgKFyzQRKljIod92Eq47kxU2lSelqamXLbsS3z7YPXJJY4VSlJLqU+EhCRokEgEmpyDQF2oT+cM+SP6gPIQFnYyzhS5z6y8IpkSo/CA19qWESwqUpOEqTiIIop1MSaO48I0WwwrOOdUj+L5RNt8kqkJVkEzA45gjw98AEu447M36JB7jl3QiLB0Zxygs0ckqThrozA5efCO2bmHoj+iqnKih5wYn2B0DCWS2Q50HZSABy7PhTOUE4cUrCWLisyW5HMCBypa0KQoVwF06jN9Mq1Z98ELa6ZM16FhTktBNTAn8qKSWI3CufYc6mAIbIpBtsl6VWqu8IXv5PGl2fQqbbZs9UsqllUzrYXDv1QkZEgAcqRmbotqOnlqUMKkqy36Ft1CQxggm+Z1nSZAUAnrBwOsHIcgvqwPbAMv5LWmbRgVKIBDUJfLTlAszK74KbWn6aX1ip5EvrEMTnU517YBGpeAnM2HpmVipLBNImb167YA7YE9JIUk6Hzb4CCHs3suG3JJFWmt+zDLlspl2YKI/vHUOWQ8oL7Fp/PU0+yv+GAKX7J/OZpLMyef1EvyzgEnZiSVOJQc5sSM3Oh1jWXlIe0TCP0f4E/ARHKs/WdtBwEBn0bKSaOh+ZJ14mLUi5JMv6ktII1YA97ZQb/ACU0o2sQzJBeAoosgDERKbK4i2myvXSJE2fsGkAPTYIX8jAD1HbBDAM+6G4a74CimWxA4RgNolk2pT8u5SvnHpIlh8o822iW9smNoSD3l4A9sJL+jmEZldewQR2psZXY5o1w4v2WPkDEWwcprMo5Ypi27GHugtbZGOWsb0KHgRAedbOk4Jg1cHw+Ubuz2IlAfcMuNffGF2cS2J82TyoD8RHqXR9Uch5QGXvLZ9JQaEOCCza739UjPyrnMg/RzFJ34aHkSD6aPQ5krugfaru1AffAYSZYVElSlKJd+PGvOsFLAAZqVqSVqlpdmBKgEkDQhxQVG7dBWZdoYlooS7OuUrGh0kF6MCBxHGtOMBm7ytipswqmEuzAMAwGQYACg4RSxU743N9WmzlU7pZQwy5aVhSOqtRUWZwG8I88n3m9UowjcTip3CAtJ9fhEsiWosKhKm5FvPdF7Z+WgyZ8xScc2WkTEBX1CHDul+soOWelYL3kszrSVAAIT1JYADBCSyWApWpgDV5F5EtIDZCgo2sW9lbKE2tB4TR/pDeRjuh6iH08mi3s8n85Qr9cduAnygClq/v5jB/q0/yCIzaFD7DDV/DUCL8yQ81Z5fwj12Q7ozupAUvyjMOnLeP6jXXdESSRknEd7jXwoIIKBiKtTAQnIUY7oVKKeqxJnDsMBEqQ+eW6IlCrRaKoFXte3Qh+jmTCXYISVZb2BblATTJiUOpVEipJyjym85wmWmZMSMIKjTk4c/pHPmYK2xN6W5SQqz9GgksCFSkp3E4iSSQX8BxsyvZVNxBSrWx1CZbjj9oPzLcoDUbISAmyS864ld6lQSmEYTTQ+UPsdlEqWiWnJKQl+Qbv+MdMQTygPJbnWBOSklgtkg8TT1yj1xaQcgeHujzLaOwps1pW5ShCyhipyATmA1RV8n8Gj0a6r0TPlImI+qoZZsRQpPEGnZATlAbKEwZ0ifDSHFHZAUZtkBzFOEBrzsLAhIcNnu+UapCA0QT5Tndy8RyrlAeaXzd6piloGfRylV3EqAf9pMAJuy01JwlALilaPxePYJ1nJcuHLAnCKjcXzz8YiTdaXBIcszwGBsV2GVZp/VNUNlX66PL3iNGm5ylYS1M34Ubtq0aBN2gPhxJcaFvWcSyrExepLaknm27KAomQ4CW4RZu2Q0+VT7/8siLyLI/P4xLZ7My0l3Z/IwBDAO+OMLHQFdYhq5Y3GLWGEIgKRlw1Yi8UQikBoAeEwgQ3yi70L/g0O6CAoEE1hMB8IJdEIUogBYhhTWCRs4hFWYNAZzabZSVbUJCiZakkFExP1gd2lDBGxXUJMoIxqWRmpWZPxZh2QRFj41h/5PxMBVEoFxr60h86V4NFgSAIcqWDAUBCqEWlWaFVJgKfRwoRFrooemXSApiXD0Wd4uBMLARdDRshCCUxS28/wmJo6A6OhY6ASOhY6Aa8LHQ1cwJqSAOJbz4AwDoWG9IGJcMMy9BCLmAM5Aegcs53DeYBzRzxz6emhMY3jdnr6B7oDoWOSp8q8o4KgOeOhomjeDy3HLwhOkFGru7fOAdCmITaE0qGOVc6PTfkTHKtCXKXBIzGoyz8ICaEfjEC7YhL4lJDBy5Zk5PyeJBOHCAkjoQGFeA6FhHjoDo6OjoBY6OjoBI4mFjoBIo3zdCbTL6NZIS4UcLPR2qQWqXcVpCR0BWXs0klR6SYMWgwgfa0w/pHuG6JJuz6FIQhS1nAtSgo4SrrBQIfDQDG4ZiClNaR0dAMkbPpSpKhNmkpUFVUC7UY9V2bR9YSbs6kknpZodSlMClgVKCiww5OPGFjoCCds4DhabM6pS4LEFKVFTMAM3Z9wi4iwgTTNxLcvRw1QkZM+gOcdHQENjuhEopKVzOqGDkNkRoBviunZuWGZc2gSPrAUS7ZJp9Y5R0dASIuOWEFDrYqSrOoKUhIZgwDDdCy7jloUkhUw4CCl1ahIA0yYM0dHQCi5ZbTB1mmNiruUVU3VUYhVs1IOeM0P2j9p38z3mFjoAzKICQA7AAdwpEgIjo6AdHR0dAcRDYWOg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52" name="AutoShape 20" descr="data:image/jpeg;base64,/9j/4AAQSkZJRgABAQAAAQABAAD/2wCEAAkGBhQSERUUExQWFBQWGBgYFxgYGBwXGBoYGxgYHRccGxgeHSYeGBojGhgXHy8gIycpLCwsGB4xNTAqNSYrLCkBCQoKBQUFDQUFDSkYEhgpKSkpKSkpKSkpKSkpKSkpKSkpKSkpKSkpKSkpKSkpKSkpKSkpKSkpKSkpKSkpKSkpKf/AABEIAQcAwAMBIgACEQEDEQH/xAAbAAABBQEBAAAAAAAAAAAAAAAFAQIDBAYAB//EAEoQAAECAwUEBwQFCQYGAwAAAAECEQADIQQFEjFBBlFhcRMigZGhsfAHwdHhIzJCUvEUJGJykpOys9IVM1SCoqMlNVNjc4MXQ8L/xAAUAQEAAAAAAAAAAAAAAAAAAAAA/8QAFBEBAAAAAAAAAAAAAAAAAAAAAP/aAAwDAQACEQMRAD8AIbXe0a12a1zZKBKwJUycSHOFkmpCs6nTdAid7ULboZP7sPo32uMDtulY7ztQJPVWluWBJ95gPNUwYHWA2CPaLbmBPRVD/U4tvhU+0m2Ej+749QfGM5OBCUkklwW5Yi/iTEctZceucBqEe0S2nWXrlL3dsN/+Qre31pQ/9Y48YB2VDjix94z7YdOQyT2e/wCEAVHtEtxrjlfux8YafaFb/vy/3aYDFMIRAG//AJAtwzmS/wB0mHI9oNtP20fu0/CAhRXlC4RxgD0vbu2nOYn92j4Q5W3dsakxP7tPwgPJlZDInhp6aH2pASAOH4fGAvHb+3ffSf8A1p04NES9vrd/1QP8iP6YElu2vzhpA0POALK28t//AFh+7l/0xCvb28HP09P/AByv6IoFnSk1UqiUhJUo/qpHWPYIZeCAn6y5csn7JJWvIZiUlYRyKn4QBA7fXh/iN/8A9cr+iEV7QLw/6/8Aty/6IDSZyVPhNBSleW4kGuYBpUCLK7OUoTMIGFRwitXq7jTLxG+AuK9olv0tH+3L/php9oF4/wCI/wBuW38MClsTu7IcqV67YAifaDeH+IP7Ev8AphDt3eP+JV+xLH/4gcJLU74VUunGAvjbm8P8Wv8AZl/0wc2B2wts+8ZMubaFLlKx4kqSgAtLWRUJGoB7IyQk0g77O0hN5WfipY75MyAk26SP7Tn0H1g7UJ6iamtaa/CAhsvX4N4+hBfbpbXnav1kfyZcQmS6QoaAHvz8cXfANtSPo5f6p8FqEV5EnrdsXkpdIcuwYcsSj5vFdSiCe312wFizinN/OH2lHUGjt74ls0unf7oS8qS0c/KAHGVEkqz5GGy0u2WdX5++LktbJVTT0ICqZRO7v9b/AAh6ZFWJiStBl2d3rjFqzIBPL469vlAdKlsRw3/6vcO+KNqUVHtgyLEV0lpKiW7vmYOXRsihHWnVP3XgMnduz06ceqnXPSNNZdjUSkvNPSUYhBZSX1SdVd2rRqk2dxhHURuFDHTZUtCSSyUipJPmYDyXbeWqxFKbOoIs89LhSQRNmMRiE2aSVq+smjgNo7xmrFdy5lScKdG9ZRrNrrxTapktKUtKkmZhJ+0VqBNPugARSYD00BnbFIKJ6kkuPcwanb5xr9prIlAkSQzyZQK//JM66vAp74FWK5VqtaSpJShZCQtQISzJfcDR92UXr0dU+aVEKUVqdWhrnnlw0FIAWmVqYlEkdh9GFMqraQqUsefhARlNfjDko1jlJOIcR60ibo6QEa0Ug1sBZgbxs5GilHukzPXbAmYmkaD2dH8+k81/yplecAO2+/5lav1kfypcMu6WTLb7pavePfBLbyyJN4Ti9VFL9ktAHgIjuiy4XBFCAQcxTjk7GAqpQ2eqR/EfnFa0F1HfBG8pRC0/q+bn3xTmSuvu895gCFjSW4tr/ljr1SMCXrVXuiS7pf8AD8PhDb6AYdvmYAV0TnNuHrlF2VZ2DZtn65nwhLBYFLWyRzPKNLY7nDOqvl6rAZyTYVLXQE+m9co0d27OAD6R65DUj15mC9lu8IBanH4btYvSpIGXzMBFZ7GEhkpCeAz7T2xaloGrPCISwpQetdYq2+9Eykkkt68IC3abYJYxKLAaR59tLtOqecKXCBu+1xO+HXvfCpzs4SD4a60074E4GoPXoQEEmxYgCpQQlyMiokhnwpGZAIOgDisFZ93SUISuWFWkkVBJASrcUID/AOporywejmapACgMw5UhLka0UzRpb0sY/s+STUt5jwakBirZtPMX1FqIAoEkFgNBUkjLwiiZ0sDQV09b/OK8+SyRx5Q67LOFTbOggKCpqXH3gVJBHbWAJ2RctYZ9frPrTWsRFJ7udRCXKgErIYJPSqAzAZK8I7CzcocB3QCK00Omld8SE+uPryhFgFu6J1S2EBAs93u9VjQezg/n8vks/wChQgGovnvgz7Nz/wAQl8lj/bUfdAWdqZwTedoByJQ4/wDVLqN0RSVBC0KClJehYUq+oIpmct0N24H/ABGea5y3/dI9dkKmVjlhs9OevugJb+s5LKo2igKHgRRtIDWlHWq9N+/0I08xBmSj9p00pqkBiO498Qybh6Q4lAjIkniA7b6vAQ3RZyoUDDCYIG6gfrdvjBGVJSjqpBy0Fct0PSGqWHDXg5+EAyz2UCiUsOUXZEkDRzvMRicw0A4/CHTJzhwaaq7Kt61gLGPv8c92kcuYHY57h74G/lLsEU3nX164wOvS+ggFCC6tTufXnwgCF6X6mUM+t5chvjH268FTlVyqw4+hEC5pUoklyc/CGpNBXuHvgLFgNSND5s3iPdEa5TPwLc9xjsbFxR603+vOLK04utooN26dj+6AW67EVyp6UjrNL4U6VJIfLTWNDeiT+RJRQYEh6vrwcQKuacUyLSQAS0s1/Xw5cz4Q0rVNsQWolytaDWlEpIp398BkbdZ8LAVGW7N4jsAUmdZ1BipCgscSFEh8qFvxi5bZQdNKYgf9KjDLuQEzUEiiUjs19x74AtYNm2mzpco4kS8dcjhbNsuyLJ2YnYcSE4ho3hHbL29R6WacIUrFiow6w61N1YO3bfrakAE05A5Hjk8BkVXetLlUtQAzJSfPKHqYh4tXHbVTJxnz51EpmL6MuXAlqolLYQgaB9IhvFCQUlNCqXLWvRlKS55OCC3GAoTRT16zgz7M1veKRuSs9uBQ9/lAW0qYACn45Qa9m9Lxls1UTfADLhAW9tLOTb554o/loi1c91qCeuG1AObkBurnuNd0G76s6VWqY4q6avX6iW5RAk9YkPnQcGAz5g6a6wFmw2NKBhTVgc89fjElqlkmpYMMs8oWSoO/Av3GGTwCqpoySNRkM4Bqk6IDUzPhECxwc/Lwiecvy5aRFKLCnfAMUjU1h02a43BIqfWsda1ADtoPie/jGbva8SUliQ9AMmHLl5iA62X2VPLlUej+enHLKAVutQlpKmKq8A77ychnElnQQcL1UKncMz2nfp2xPY0ITapSikLQFKBBDnrIWMQHEqAA4iAztntNstBBs8oMSwDO/NRYbqUPuKXdb+kCgUlC0EoUk6EFvMEdkGheU5aVLs8vDMQtkpUMkipNKZGIr2u/o561v1pxxrAHUxADEUjMOoqLHWAgll89fOL9iq6FBncdsCjaHJQk9bINmSeOQAAd/mRFPW46RBSrBRalKISkB6gZq3DfSkBoJEkpl2k/9sO28TkH3P2xLZkNZgls56lD92lvMRSuZWNE0gkpVKoch9ZOm9vKLstL2dCgftqfsCQfdAA7ZIwgcHHcFCB8ggKJILNpQvhp2P5QdvGzUPb4+jAyzSH5lvI/KAK3FZGlKFHI8WpWJRdleqQc2Yh+J5xbssvqKrofL13xUsqCuckA0cAaUfwdieyAGTpQxl5YKhSrsD+q7dmXCGWgk1JxKLkvv1PnBe8CMai7hyRxetOJEC5yG5mp7oCmuUNTQd8FvZwj/iUs0+pN/h3PAqcdHgr7PJv/ABKSN6ZvggmA198TiLXNfRSW4jo0++KMhdSc8xFu/CRa5x4p3/cR84EXpfIs8oE/aokZOdS+dPfAHbKrfuPLI/IQ56iv3R2EBoylx31OnlQQpKXKQkBL9Y86scqwfu6epRUldFoJSoDeH9Nw4CAuJ6xbcD74ZMWEinqn4d8Wla8UkbvdximqzuoPoPn7oCC1BgSoUAq3j4fxHdGSnqxkqPZxq/m0aO/FujCD9Yt71d1B3xnily+mSdKb/XGAjTJNfEmGT1t1gcJSxG9wXSe9u6FtVpTLDqUyQHJ5efzjMW/apCgejfFoSwb+o8GgNttFPnTUSp1nUJSFAqWAxXjJYliGwDC2IAvlRoXahJQqQJkwLWZRdwEqIxZlIpq1KUfWMvdm0E9F2qWmYmalM4oXJmSwsJxAKQtCnCk4mwtUE8zAPam8FTbUVYlrmJCUzFk1VNFV4QKJSlRwJAoyH1MBZTaylCiFfSLOEcAolS+8JAfjGqsdnCcEr76EqXxKw57AkAdkYGx25aiAW3gkB41Um8Vq6OcGKpf0agOBdJOoCgSOaWgNkpCUJwpYJbClv8vhSJ5Er6HDR3UX0LhBHkIEyrb0qQUu6a5RoLEnElDUo3f+IgKNos/UfgDXjUwFkyCBTUxrplmdPY3iWikm7WTXNm7zXygIJSWlkakeYp64RSsqCZiUj7wJPbv0+UGU2Z0kd540f4d8Os1nUiWQahwW7KDOlGgAtrSxdtSUvu38flAq0rg7eIOvcMuedPXaGtSMnzOW4Dz7YAcs6nLw+cXvZ5Pe9pA4Tm5CUqKFoLcTwoII+zmt6SD+jO/lLpAby9rLitMz9JQfkEJPlGH9oVm60kt1WVyCjhzPJu6NvfVuKbTMAbPtrLR7oA2y+5UzElaQSSzFOJKdQS4Z9YDKXQhUtWJNaseHBXPflGr2VsqxOUo0Scub5cw7clcYei5kgAp00CNOTP2NBZMopYAjIMwbCNNBWr5b4At0PDIHx/CK1pDaZ+QFfXGLllcirP4fhEVpl5k5AeenbSAzF7IAYk6ZClKknmokwDnggOQa8KDhyAg7a7ThUVqYqJLbgWFfcIzttnKWSVGmvEbzuEBltrppwpSD9brdj07PhGXkqAcHX15GNBf9qS5J6yjkB9UDQk6tujOy0UqYByLSUhaXOFWEkAkB0l0kjVnNOMJKmNlmX8c/B4iUc/WkOSiogJDNY0Dbu6Dt0XoZagtsQZlpIdKk6gjUe8PAKz2TpJiEv9ZQD7hqe6LclSkKKFZpLdxgPVLinylDqJKXqzuA7MBq0ayRY2SPWnxjHbITkTkpDjGkAHsFHOZEek2dPVY+vjAUxZfMfxCK02xFCXAdXWbmTSnImC8L0LwARFhZgagdY1oS5Lcn9VhilUep17fXdByZI3ikDrdZirUBsh8YDP2zV2d+x+O+ANr4k89T64Qet0vPLmo4R3RnrdMS+b79Br2mAoWgitHfUwT9nssf2nJO4Tf5K4EzeDengx7PENeUnimb2jo1QBvam0tbZr70/wAtEAEzcWIMesa4VYDmW55xd22nfn0/gUfwIgRNEnC85iApLOSM0r0Sa/KA1uzYPVSyyklusD1Q+lWy7I0SkA11Jc9sZzZcS3T0aJiWOfWCTQ6KVXm0aK0sQ1ahh4wFyTJPoPTSKVvtCUPjNM/h8ISRtKhCWWQFB8YfLCM+Row/SgZft9ylIIzKkK0ql0KIfd1imm9oDLXpeQVMVhyqQchw9ARnb5tpwlJNDmw76x06ZaFP0csjnQd5D9wijO2fnrqtaQ+eZYeUABMvpZiUAmpzG7UvnQeqw+9kJE4gUSkACmTfJo0t13ImV0inKiThBIAoKlgCT9oV4Rmb2WDPXudu4N5wA1Qzic5g8oilpc5b6evVIklopygCdwWZ56T93EfBh4mLO0d2KEwzEjqkBzxy9whuz5+kI1KfIh429yIdSnqwyzcMd9DlAYu4r0VJUFJJCt/x4R6/svtSq0IYylOPtJHULcSQx4eMYxGzciaQQgoUWqkt3pqI2Wzd1TbOgpQsKQSFIcVBI6wIfIsC4NDVi5EBsLGl20oH7YWdQji4O6mUC5k2eKJCAN75b2p7o6QgpqtZUojeWD6AbnEBeXM4NAa3zxq/IO3lBGbMo794pFKdaUnM5d0BnbYASXSPGAlrS/2Xg7eksEkg0p3tuEZq0qIPfV4CvOSyctRv9b4J+z1T3nKpkmbnnWUqnhAWbbWGvowa9nNoxXjKzomb4ylwD9tgfy+0Nr0fcZaR5xVs60pIzJNQyQTQKdnLD62Zpvi9tjeCf7RmS3wqOEDqFTkoSznGCM90Z+w25M8FsbpSFOUhKC562LrK0NMssi8BuLiticYAagcVJfmo07gBugtb7ThAGRIPvjN3DPAIy1JNcylVOfqkFLxtJBH6vkVE+uEBX6s1XXCXLgOAWoB3d0DZwAonwyeJJVrwqfDm2u8jhxziS1IDuQa1DFuO71WAqS5QwKL1ByfTJxvDlqRCSC7xdM5Cfsu7Oy3FWO7fnyiosuTRhpr4wA23LCJRV90TC3afhHnXQFZ1c+ZLnwc9kbu+Z30Ct6kzEsNCCVB+YJeM3dVicqOiSUj3/DsgKSbr61FEUpv/AAjrxu7oyGdj569+ffBqXZutXcYdb7EJiSMjQg7jVj4wAS714FpUMwfA/KPQrlQQtR0ZQPdSPPMBdmYgsRuIzD+Uei7PhTJf7SEKDM9UgjOg84C5Ylhkgbh6MH7BbCksSa5cBvgTYLpmIFQMq1cvp84uIBFT4dsAfk2slXCo8IrzLa4LfZrzB+dYEzbzIYNlR8ohXPYPUhQz0OTwBG1Wsk0JYgENuPzisu1EZuHHqkC7ZacmJfCDmcz8S8LY52JIfRxxz/GA62pUpVAdKim7QxTtF1zNA+fAwUC2IFSHAzOpiU5ngfcD74DKW+65oQXSwDk1GXIGCHsxT+fobdM3ZdGoUrvh+0lpIlAM4UpiDkwCjv3gd0Qey/8A5jLINME4s7/ZID1gO25KVXhOCUEzSUgEKUk9aWgNQ7jX8YG22WmSFSZdBLUgLcuSoJUVHliSwA+Lkto5zX4oksApJ7egS3bAGyy8VpnzJhfrkgaPiU3PhAaq4qKlg0BBYDMdVRc71GCV+2sYurXqFI4OpQJ9boF3RNJOMlqEDgGIJ86/GI7xtAerslIJO6qmfRq94gK82eVHo36wCSniSSSO4d8SWy8F4UMdSK8goeD9xgLNsEwz02gK6qFSiRhViocRwiuLvg7Z7YQsky6KKTgIoUk4VJP+U+EAO/LSFggkJVQ/oqo3YaeEXlWlbYk1UjNO9sxz84gvSWpM1aEhkuoDEkPm6Sd9PGK9lvOaEH6MGaNeqlwFJqK16uIMRuLwEO0VslqsqpkujKybVWEEeHjAm6ZJRLY55ntc++Ct6XfLnjEpfRjNYcEOaPQ0hl5SgiaoCg6rcihJHnADp1qwrD6pPv8AhFpBevCBlosXTTUpdqGvIkiCFjLIrmHfmDAQbR3OUNaEVBYTBuI+qr3fjGq2ZWFS5asaW6HAU1ei1MTTdhaLl2S0rKUKqlbpI0ZSWPnCWKyykhMmXLINATiZzqTQ0zPfAWZchlhmUnD1SAQOOetPEQ+0W9qAB8t2niaiJJxlSVlDlWGhoFEHVnoW5aw6ZIs8wlQnFKv00YfKmbQAxdtUSaDNxnUZV8IgXaVMH13ZPll3d8EUXSzspKgBmlT0r8IrzbEz57/XhADbwtX0g0GBIbsH4xduh1JJAdzk7NlA232FalYkhywDDOgA90E7kLIYuC5z7PXfAXwhTigDEavlD1A4jUVbMcAIVWjNmMucJMlh1O2Y8QKcoANtYCEIH6T9w+cL7LkH8ulmlJcwH9n0/KIdq5YwoIoHNOw/ARP7LlPb0V+xN/h8/nAQbb3XN/tSZMSl04kF2p1ZaHB7m7YETrCoWhZZpRIIo2YJIbfXxg1t4prfOf8ARI/dy/nAGbbWSQDmUdhGKvcT6EAcsc3rpG417Hp2Zc3ie0gmXMSM1S5gALEFQQSnP9IiBdgV1geTVgmiYnrYkhZSgqDnLqrJ0OeGAF2EdJMUgdYJUlIB0dKX5VMNs1rSZi04AkS1APm4cuMmLcIqXGWVNL/a93jBVw2ggLV5yQJq3SkEKIoONCHPa/GKNoSkVdSS6SMKQpx1sQIzD0ro3GLJnFbBRBoz/aIozn7TUhE0zPjAVdoLEkS1TJZIAwFIUnMKKkqB0zD6ih3RBeyfpVNlhlty6NLeEFbXKmTLOJctIUVBKXKgAn6aaQqprQ6OWVA29LOqWUpWOuJcsKYvUIA7qeMAKswaejkW7j84mKSlcxKgUkKU4OlXqNM4dZENPQfugnxT8YbbpuKfNP3utuepB55O8BrbpmgTJZJyIJ5AV8IW57YUotE8MFISAmn2legO2KdmnNKKv+2vxln4xVuuc8i0oBqUhSf8pr7oCb8skn7Sn3kZ/jDypyQlQVR6bhU+AJgNdCQsrUsYky5apjBWHEQwAJFQHU9K0aLU6/iJXRIlS5YmsSoBRUoAlgFKUSBiDNAEpKyKnIpLEa0MHNmLNMmqKz/dJJCsQCgeAf3ZRj5VuWq0S5SSKYZPAl2Uf2lKjYTby6O0SLLKcJBxTC5eqVlINaUOM8xugK163+iUspkSk4kkgzFhy4pQaV/CBi9p7ST/AHpHIJA8BAdRL8s4QL9PAFBfs13JCqvUAE82bvgndl4pmu/VU4cdgqDujLlXGJZEwgguxTl7+yAK7UyXSnc6vIfGHezFITeCRvQvTQIOvOGXzaccmWoZEq7KIHnSJvZ1/wAwlsaBE3+DxgBftLCxeU2iiGQzAn7CXyjNkKw4lJUHUkAkNoSQKco9Y2llk2uYwyCX/ZB8jGG2kmy5ikpEw9Vy+BSk1agUkEHLOAW5E4loS+ZEXpNpQJh6UslSQKPkcT5VyPjFG7bRLlLSrH9Vj/dzHLf5R5wbsl2ypmFU1C8CmCFKHR4iQ4ZlnR6mA8/nLmJmLEqYMGNRBcZE6htzd0Iq0TWczm5FfuRHoMjZSzYlfRu5eqlH3xaGytlAfoU+PxgPOLItYUCZ5I3PMy10GjxYvOSoKC+mUBT7x6w7RnQ98bwbMyHpLSOx/P4w2dc0sIV9GFgMQkAV3NxgKFyzQRKljIod92Eq47kxU2lSelqamXLbsS3z7YPXJJY4VSlJLqU+EhCRokEgEmpyDQF2oT+cM+SP6gPIQFnYyzhS5z6y8IpkSo/CA19qWESwqUpOEqTiIIop1MSaO48I0WwwrOOdUj+L5RNt8kqkJVkEzA45gjw98AEu447M36JB7jl3QiLB0Zxygs0ckqThrozA5efCO2bmHoj+iqnKih5wYn2B0DCWS2Q50HZSABy7PhTOUE4cUrCWLisyW5HMCBypa0KQoVwF06jN9Mq1Z98ELa6ZM16FhTktBNTAn8qKSWI3CufYc6mAIbIpBtsl6VWqu8IXv5PGl2fQqbbZs9UsqllUzrYXDv1QkZEgAcqRmbotqOnlqUMKkqy36Ft1CQxggm+Z1nSZAUAnrBwOsHIcgvqwPbAMv5LWmbRgVKIBDUJfLTlAszK74KbWn6aX1ip5EvrEMTnU517YBGpeAnM2HpmVipLBNImb167YA7YE9JIUk6Hzb4CCHs3suG3JJFWmt+zDLlspl2YKI/vHUOWQ8oL7Fp/PU0+yv+GAKX7J/OZpLMyef1EvyzgEnZiSVOJQc5sSM3Oh1jWXlIe0TCP0f4E/ARHKs/WdtBwEBn0bKSaOh+ZJ14mLUi5JMv6ktII1YA97ZQb/ACU0o2sQzJBeAoosgDERKbK4i2myvXSJE2fsGkAPTYIX8jAD1HbBDAM+6G4a74CimWxA4RgNolk2pT8u5SvnHpIlh8o822iW9smNoSD3l4A9sJL+jmEZldewQR2psZXY5o1w4v2WPkDEWwcprMo5Ypi27GHugtbZGOWsb0KHgRAedbOk4Jg1cHw+Ubuz2IlAfcMuNffGF2cS2J82TyoD8RHqXR9Uch5QGXvLZ9JQaEOCCza739UjPyrnMg/RzFJ34aHkSD6aPQ5krugfaru1AffAYSZYVElSlKJd+PGvOsFLAAZqVqSVqlpdmBKgEkDQhxQVG7dBWZdoYlooS7OuUrGh0kF6MCBxHGtOMBm7ytipswqmEuzAMAwGQYACg4RSxU743N9WmzlU7pZQwy5aVhSOqtRUWZwG8I88n3m9UowjcTip3CAtJ9fhEsiWosKhKm5FvPdF7Z+WgyZ8xScc2WkTEBX1CHDul+soOWelYL3kszrSVAAIT1JYADBCSyWApWpgDV5F5EtIDZCgo2sW9lbKE2tB4TR/pDeRjuh6iH08mi3s8n85Qr9cduAnygClq/v5jB/q0/yCIzaFD7DDV/DUCL8yQ81Z5fwj12Q7ozupAUvyjMOnLeP6jXXdESSRknEd7jXwoIIKBiKtTAQnIUY7oVKKeqxJnDsMBEqQ+eW6IlCrRaKoFXte3Qh+jmTCXYISVZb2BblATTJiUOpVEipJyjym85wmWmZMSMIKjTk4c/pHPmYK2xN6W5SQqz9GgksCFSkp3E4iSSQX8BxsyvZVNxBSrWx1CZbjj9oPzLcoDUbISAmyS864ld6lQSmEYTTQ+UPsdlEqWiWnJKQl+Qbv+MdMQTygPJbnWBOSklgtkg8TT1yj1xaQcgeHujzLaOwps1pW5ShCyhipyATmA1RV8n8Gj0a6r0TPlImI+qoZZsRQpPEGnZATlAbKEwZ0ifDSHFHZAUZtkBzFOEBrzsLAhIcNnu+UapCA0QT5Tndy8RyrlAeaXzd6piloGfRylV3EqAf9pMAJuy01JwlALilaPxePYJ1nJcuHLAnCKjcXzz8YiTdaXBIcszwGBsV2GVZp/VNUNlX66PL3iNGm5ylYS1M34Ubtq0aBN2gPhxJcaFvWcSyrExepLaknm27KAomQ4CW4RZu2Q0+VT7/8siLyLI/P4xLZ7My0l3Z/IwBDAO+OMLHQFdYhq5Y3GLWGEIgKRlw1Yi8UQikBoAeEwgQ3yi70L/g0O6CAoEE1hMB8IJdEIUogBYhhTWCRs4hFWYNAZzabZSVbUJCiZakkFExP1gd2lDBGxXUJMoIxqWRmpWZPxZh2QRFj41h/5PxMBVEoFxr60h86V4NFgSAIcqWDAUBCqEWlWaFVJgKfRwoRFrooemXSApiXD0Wd4uBMLARdDRshCCUxS28/wmJo6A6OhY6ASOhY6Aa8LHQ1cwJqSAOJbz4AwDoWG9IGJcMMy9BCLmAM5Aegcs53DeYBzRzxz6emhMY3jdnr6B7oDoWOSp8q8o4KgOeOhomjeDy3HLwhOkFGru7fOAdCmITaE0qGOVc6PTfkTHKtCXKXBIzGoyz8ICaEfjEC7YhL4lJDBy5Zk5PyeJBOHCAkjoQGFeA6FhHjoDo6OjoBY6OjoBI4mFjoBIo3zdCbTL6NZIS4UcLPR2qQWqXcVpCR0BWXs0klR6SYMWgwgfa0w/pHuG6JJuz6FIQhS1nAtSgo4SrrBQIfDQDG4ZiClNaR0dAMkbPpSpKhNmkpUFVUC7UY9V2bR9YSbs6kknpZodSlMClgVKCiww5OPGFjoCCds4DhabM6pS4LEFKVFTMAM3Z9wi4iwgTTNxLcvRw1QkZM+gOcdHQENjuhEopKVzOqGDkNkRoBviunZuWGZc2gSPrAUS7ZJp9Y5R0dASIuOWEFDrYqSrOoKUhIZgwDDdCy7jloUkhUw4CCl1ahIA0yYM0dHQCi5ZbTB1mmNiruUVU3VUYhVs1IOeM0P2j9p38z3mFjoAzKICQA7AAdwpEgIjo6AdHR0dAcRDYWOg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54" name="AutoShape 22" descr="data:image/jpeg;base64,/9j/4AAQSkZJRgABAQAAAQABAAD/2wCEAAkGBhQSERUUExQWFBQWGBgYFxgYGBwXGBoYGxgYHRccGxgeHSYeGBojGhgXHy8gIycpLCwsGB4xNTAqNSYrLCkBCQoKBQUFDQUFDSkYEhgpKSkpKSkpKSkpKSkpKSkpKSkpKSkpKSkpKSkpKSkpKSkpKSkpKSkpKSkpKSkpKSkpKf/AABEIAQcAwAMBIgACEQEDEQH/xAAbAAABBQEBAAAAAAAAAAAAAAAFAQIDBAYAB//EAEoQAAECAwUEBwQFCQYGAwAAAAECEQADIQQFEjFBBlFhcRMigZGhsfAHwdHhIzJCUvEUJGJykpOys9IVM1SCoqMlNVNjc4MXQ8L/xAAUAQEAAAAAAAAAAAAAAAAAAAAA/8QAFBEBAAAAAAAAAAAAAAAAAAAAAP/aAAwDAQACEQMRAD8AIbXe0a12a1zZKBKwJUycSHOFkmpCs6nTdAid7ULboZP7sPo32uMDtulY7ztQJPVWluWBJ95gPNUwYHWA2CPaLbmBPRVD/U4tvhU+0m2Ej+749QfGM5OBCUkklwW5Yi/iTEctZceucBqEe0S2nWXrlL3dsN/+Qre31pQ/9Y48YB2VDjix94z7YdOQyT2e/wCEAVHtEtxrjlfux8YafaFb/vy/3aYDFMIRAG//AJAtwzmS/wB0mHI9oNtP20fu0/CAhRXlC4RxgD0vbu2nOYn92j4Q5W3dsakxP7tPwgPJlZDInhp6aH2pASAOH4fGAvHb+3ffSf8A1p04NES9vrd/1QP8iP6YElu2vzhpA0POALK28t//AFh+7l/0xCvb28HP09P/AByv6IoFnSk1UqiUhJUo/qpHWPYIZeCAn6y5csn7JJWvIZiUlYRyKn4QBA7fXh/iN/8A9cr+iEV7QLw/6/8Aty/6IDSZyVPhNBSleW4kGuYBpUCLK7OUoTMIGFRwitXq7jTLxG+AuK9olv0tH+3L/php9oF4/wCI/wBuW38MClsTu7IcqV67YAifaDeH+IP7Ev8AphDt3eP+JV+xLH/4gcJLU74VUunGAvjbm8P8Wv8AZl/0wc2B2wts+8ZMubaFLlKx4kqSgAtLWRUJGoB7IyQk0g77O0hN5WfipY75MyAk26SP7Tn0H1g7UJ6iamtaa/CAhsvX4N4+hBfbpbXnav1kfyZcQmS6QoaAHvz8cXfANtSPo5f6p8FqEV5EnrdsXkpdIcuwYcsSj5vFdSiCe312wFizinN/OH2lHUGjt74ls0unf7oS8qS0c/KAHGVEkqz5GGy0u2WdX5++LktbJVTT0ICqZRO7v9b/AAh6ZFWJiStBl2d3rjFqzIBPL469vlAdKlsRw3/6vcO+KNqUVHtgyLEV0lpKiW7vmYOXRsihHWnVP3XgMnduz06ceqnXPSNNZdjUSkvNPSUYhBZSX1SdVd2rRqk2dxhHURuFDHTZUtCSSyUipJPmYDyXbeWqxFKbOoIs89LhSQRNmMRiE2aSVq+smjgNo7xmrFdy5lScKdG9ZRrNrrxTapktKUtKkmZhJ+0VqBNPugARSYD00BnbFIKJ6kkuPcwanb5xr9prIlAkSQzyZQK//JM66vAp74FWK5VqtaSpJShZCQtQISzJfcDR92UXr0dU+aVEKUVqdWhrnnlw0FIAWmVqYlEkdh9GFMqraQqUsefhARlNfjDko1jlJOIcR60ibo6QEa0Ug1sBZgbxs5GilHukzPXbAmYmkaD2dH8+k81/yplecAO2+/5lav1kfypcMu6WTLb7pavePfBLbyyJN4Ti9VFL9ktAHgIjuiy4XBFCAQcxTjk7GAqpQ2eqR/EfnFa0F1HfBG8pRC0/q+bn3xTmSuvu895gCFjSW4tr/ljr1SMCXrVXuiS7pf8AD8PhDb6AYdvmYAV0TnNuHrlF2VZ2DZtn65nwhLBYFLWyRzPKNLY7nDOqvl6rAZyTYVLXQE+m9co0d27OAD6R65DUj15mC9lu8IBanH4btYvSpIGXzMBFZ7GEhkpCeAz7T2xaloGrPCISwpQetdYq2+9Eykkkt68IC3abYJYxKLAaR59tLtOqecKXCBu+1xO+HXvfCpzs4SD4a60074E4GoPXoQEEmxYgCpQQlyMiokhnwpGZAIOgDisFZ93SUISuWFWkkVBJASrcUID/AOporywejmapACgMw5UhLka0UzRpb0sY/s+STUt5jwakBirZtPMX1FqIAoEkFgNBUkjLwiiZ0sDQV09b/OK8+SyRx5Q67LOFTbOggKCpqXH3gVJBHbWAJ2RctYZ9frPrTWsRFJ7udRCXKgErIYJPSqAzAZK8I7CzcocB3QCK00Omld8SE+uPryhFgFu6J1S2EBAs93u9VjQezg/n8vks/wChQgGovnvgz7Nz/wAQl8lj/bUfdAWdqZwTedoByJQ4/wDVLqN0RSVBC0KClJehYUq+oIpmct0N24H/ABGea5y3/dI9dkKmVjlhs9OevugJb+s5LKo2igKHgRRtIDWlHWq9N+/0I08xBmSj9p00pqkBiO498Qybh6Q4lAjIkniA7b6vAQ3RZyoUDDCYIG6gfrdvjBGVJSjqpBy0Fct0PSGqWHDXg5+EAyz2UCiUsOUXZEkDRzvMRicw0A4/CHTJzhwaaq7Kt61gLGPv8c92kcuYHY57h74G/lLsEU3nX164wOvS+ggFCC6tTufXnwgCF6X6mUM+t5chvjH268FTlVyqw4+hEC5pUoklyc/CGpNBXuHvgLFgNSND5s3iPdEa5TPwLc9xjsbFxR603+vOLK04utooN26dj+6AW67EVyp6UjrNL4U6VJIfLTWNDeiT+RJRQYEh6vrwcQKuacUyLSQAS0s1/Xw5cz4Q0rVNsQWolytaDWlEpIp398BkbdZ8LAVGW7N4jsAUmdZ1BipCgscSFEh8qFvxi5bZQdNKYgf9KjDLuQEzUEiiUjs19x74AtYNm2mzpco4kS8dcjhbNsuyLJ2YnYcSE4ho3hHbL29R6WacIUrFiow6w61N1YO3bfrakAE05A5Hjk8BkVXetLlUtQAzJSfPKHqYh4tXHbVTJxnz51EpmL6MuXAlqolLYQgaB9IhvFCQUlNCqXLWvRlKS55OCC3GAoTRT16zgz7M1veKRuSs9uBQ9/lAW0qYACn45Qa9m9Lxls1UTfADLhAW9tLOTb554o/loi1c91qCeuG1AObkBurnuNd0G76s6VWqY4q6avX6iW5RAk9YkPnQcGAz5g6a6wFmw2NKBhTVgc89fjElqlkmpYMMs8oWSoO/Av3GGTwCqpoySNRkM4Bqk6IDUzPhECxwc/Lwiecvy5aRFKLCnfAMUjU1h02a43BIqfWsda1ADtoPie/jGbva8SUliQ9AMmHLl5iA62X2VPLlUej+enHLKAVutQlpKmKq8A77ychnElnQQcL1UKncMz2nfp2xPY0ITapSikLQFKBBDnrIWMQHEqAA4iAztntNstBBs8oMSwDO/NRYbqUPuKXdb+kCgUlC0EoUk6EFvMEdkGheU5aVLs8vDMQtkpUMkipNKZGIr2u/o561v1pxxrAHUxADEUjMOoqLHWAgll89fOL9iq6FBncdsCjaHJQk9bINmSeOQAAd/mRFPW46RBSrBRalKISkB6gZq3DfSkBoJEkpl2k/9sO28TkH3P2xLZkNZgls56lD92lvMRSuZWNE0gkpVKoch9ZOm9vKLstL2dCgftqfsCQfdAA7ZIwgcHHcFCB8ggKJILNpQvhp2P5QdvGzUPb4+jAyzSH5lvI/KAK3FZGlKFHI8WpWJRdleqQc2Yh+J5xbssvqKrofL13xUsqCuckA0cAaUfwdieyAGTpQxl5YKhSrsD+q7dmXCGWgk1JxKLkvv1PnBe8CMai7hyRxetOJEC5yG5mp7oCmuUNTQd8FvZwj/iUs0+pN/h3PAqcdHgr7PJv/ABKSN6ZvggmA198TiLXNfRSW4jo0++KMhdSc8xFu/CRa5x4p3/cR84EXpfIs8oE/aokZOdS+dPfAHbKrfuPLI/IQ56iv3R2EBoylx31OnlQQpKXKQkBL9Y86scqwfu6epRUldFoJSoDeH9Nw4CAuJ6xbcD74ZMWEinqn4d8Wla8UkbvdximqzuoPoPn7oCC1BgSoUAq3j4fxHdGSnqxkqPZxq/m0aO/FujCD9Yt71d1B3xnily+mSdKb/XGAjTJNfEmGT1t1gcJSxG9wXSe9u6FtVpTLDqUyQHJ5efzjMW/apCgejfFoSwb+o8GgNttFPnTUSp1nUJSFAqWAxXjJYliGwDC2IAvlRoXahJQqQJkwLWZRdwEqIxZlIpq1KUfWMvdm0E9F2qWmYmalM4oXJmSwsJxAKQtCnCk4mwtUE8zAPam8FTbUVYlrmJCUzFk1VNFV4QKJSlRwJAoyH1MBZTaylCiFfSLOEcAolS+8JAfjGqsdnCcEr76EqXxKw57AkAdkYGx25aiAW3gkB41Um8Vq6OcGKpf0agOBdJOoCgSOaWgNkpCUJwpYJbClv8vhSJ5Er6HDR3UX0LhBHkIEyrb0qQUu6a5RoLEnElDUo3f+IgKNos/UfgDXjUwFkyCBTUxrplmdPY3iWikm7WTXNm7zXygIJSWlkakeYp64RSsqCZiUj7wJPbv0+UGU2Z0kd540f4d8Os1nUiWQahwW7KDOlGgAtrSxdtSUvu38flAq0rg7eIOvcMuedPXaGtSMnzOW4Dz7YAcs6nLw+cXvZ5Pe9pA4Tm5CUqKFoLcTwoII+zmt6SD+jO/lLpAby9rLitMz9JQfkEJPlGH9oVm60kt1WVyCjhzPJu6NvfVuKbTMAbPtrLR7oA2y+5UzElaQSSzFOJKdQS4Z9YDKXQhUtWJNaseHBXPflGr2VsqxOUo0Scub5cw7clcYei5kgAp00CNOTP2NBZMopYAjIMwbCNNBWr5b4At0PDIHx/CK1pDaZ+QFfXGLllcirP4fhEVpl5k5AeenbSAzF7IAYk6ZClKknmokwDnggOQa8KDhyAg7a7ThUVqYqJLbgWFfcIzttnKWSVGmvEbzuEBltrppwpSD9brdj07PhGXkqAcHX15GNBf9qS5J6yjkB9UDQk6tujOy0UqYByLSUhaXOFWEkAkB0l0kjVnNOMJKmNlmX8c/B4iUc/WkOSiogJDNY0Dbu6Dt0XoZagtsQZlpIdKk6gjUe8PAKz2TpJiEv9ZQD7hqe6LclSkKKFZpLdxgPVLinylDqJKXqzuA7MBq0ayRY2SPWnxjHbITkTkpDjGkAHsFHOZEek2dPVY+vjAUxZfMfxCK02xFCXAdXWbmTSnImC8L0LwARFhZgagdY1oS5Lcn9VhilUep17fXdByZI3ikDrdZirUBsh8YDP2zV2d+x+O+ANr4k89T64Qet0vPLmo4R3RnrdMS+b79Br2mAoWgitHfUwT9nssf2nJO4Tf5K4EzeDengx7PENeUnimb2jo1QBvam0tbZr70/wAtEAEzcWIMesa4VYDmW55xd22nfn0/gUfwIgRNEnC85iApLOSM0r0Sa/KA1uzYPVSyyklusD1Q+lWy7I0SkA11Jc9sZzZcS3T0aJiWOfWCTQ6KVXm0aK0sQ1ahh4wFyTJPoPTSKVvtCUPjNM/h8ISRtKhCWWQFB8YfLCM+Row/SgZft9ylIIzKkK0ql0KIfd1imm9oDLXpeQVMVhyqQchw9ARnb5tpwlJNDmw76x06ZaFP0csjnQd5D9wijO2fnrqtaQ+eZYeUABMvpZiUAmpzG7UvnQeqw+9kJE4gUSkACmTfJo0t13ImV0inKiThBIAoKlgCT9oV4Rmb2WDPXudu4N5wA1Qzic5g8oilpc5b6evVIklopygCdwWZ56T93EfBh4mLO0d2KEwzEjqkBzxy9whuz5+kI1KfIh429yIdSnqwyzcMd9DlAYu4r0VJUFJJCt/x4R6/svtSq0IYylOPtJHULcSQx4eMYxGzciaQQgoUWqkt3pqI2Wzd1TbOgpQsKQSFIcVBI6wIfIsC4NDVi5EBsLGl20oH7YWdQji4O6mUC5k2eKJCAN75b2p7o6QgpqtZUojeWD6AbnEBeXM4NAa3zxq/IO3lBGbMo794pFKdaUnM5d0BnbYASXSPGAlrS/2Xg7eksEkg0p3tuEZq0qIPfV4CvOSyctRv9b4J+z1T3nKpkmbnnWUqnhAWbbWGvowa9nNoxXjKzomb4ylwD9tgfy+0Nr0fcZaR5xVs60pIzJNQyQTQKdnLD62Zpvi9tjeCf7RmS3wqOEDqFTkoSznGCM90Z+w25M8FsbpSFOUhKC562LrK0NMssi8BuLiticYAagcVJfmo07gBugtb7ThAGRIPvjN3DPAIy1JNcylVOfqkFLxtJBH6vkVE+uEBX6s1XXCXLgOAWoB3d0DZwAonwyeJJVrwqfDm2u8jhxziS1IDuQa1DFuO71WAqS5QwKL1ByfTJxvDlqRCSC7xdM5Cfsu7Oy3FWO7fnyiosuTRhpr4wA23LCJRV90TC3afhHnXQFZ1c+ZLnwc9kbu+Z30Ct6kzEsNCCVB+YJeM3dVicqOiSUj3/DsgKSbr61FEUpv/AAjrxu7oyGdj569+ffBqXZutXcYdb7EJiSMjQg7jVj4wAS714FpUMwfA/KPQrlQQtR0ZQPdSPPMBdmYgsRuIzD+Uei7PhTJf7SEKDM9UgjOg84C5Ylhkgbh6MH7BbCksSa5cBvgTYLpmIFQMq1cvp84uIBFT4dsAfk2slXCo8IrzLa4LfZrzB+dYEzbzIYNlR8ohXPYPUhQz0OTwBG1Wsk0JYgENuPzisu1EZuHHqkC7ZacmJfCDmcz8S8LY52JIfRxxz/GA62pUpVAdKim7QxTtF1zNA+fAwUC2IFSHAzOpiU5ngfcD74DKW+65oQXSwDk1GXIGCHsxT+fobdM3ZdGoUrvh+0lpIlAM4UpiDkwCjv3gd0Qey/8A5jLINME4s7/ZID1gO25KVXhOCUEzSUgEKUk9aWgNQ7jX8YG22WmSFSZdBLUgLcuSoJUVHliSwA+Lkto5zX4oksApJ7egS3bAGyy8VpnzJhfrkgaPiU3PhAaq4qKlg0BBYDMdVRc71GCV+2sYurXqFI4OpQJ9boF3RNJOMlqEDgGIJ86/GI7xtAerslIJO6qmfRq94gK82eVHo36wCSniSSSO4d8SWy8F4UMdSK8goeD9xgLNsEwz02gK6qFSiRhViocRwiuLvg7Z7YQsky6KKTgIoUk4VJP+U+EAO/LSFggkJVQ/oqo3YaeEXlWlbYk1UjNO9sxz84gvSWpM1aEhkuoDEkPm6Sd9PGK9lvOaEH6MGaNeqlwFJqK16uIMRuLwEO0VslqsqpkujKybVWEEeHjAm6ZJRLY55ntc++Ct6XfLnjEpfRjNYcEOaPQ0hl5SgiaoCg6rcihJHnADp1qwrD6pPv8AhFpBevCBlosXTTUpdqGvIkiCFjLIrmHfmDAQbR3OUNaEVBYTBuI+qr3fjGq2ZWFS5asaW6HAU1ei1MTTdhaLl2S0rKUKqlbpI0ZSWPnCWKyykhMmXLINATiZzqTQ0zPfAWZchlhmUnD1SAQOOetPEQ+0W9qAB8t2niaiJJxlSVlDlWGhoFEHVnoW5aw6ZIs8wlQnFKv00YfKmbQAxdtUSaDNxnUZV8IgXaVMH13ZPll3d8EUXSzspKgBmlT0r8IrzbEz57/XhADbwtX0g0GBIbsH4xduh1JJAdzk7NlA232FalYkhywDDOgA90E7kLIYuC5z7PXfAXwhTigDEavlD1A4jUVbMcAIVWjNmMucJMlh1O2Y8QKcoANtYCEIH6T9w+cL7LkH8ulmlJcwH9n0/KIdq5YwoIoHNOw/ARP7LlPb0V+xN/h8/nAQbb3XN/tSZMSl04kF2p1ZaHB7m7YETrCoWhZZpRIIo2YJIbfXxg1t4prfOf8ARI/dy/nAGbbWSQDmUdhGKvcT6EAcsc3rpG417Hp2Zc3ie0gmXMSM1S5gALEFQQSnP9IiBdgV1geTVgmiYnrYkhZSgqDnLqrJ0OeGAF2EdJMUgdYJUlIB0dKX5VMNs1rSZi04AkS1APm4cuMmLcIqXGWVNL/a93jBVw2ggLV5yQJq3SkEKIoONCHPa/GKNoSkVdSS6SMKQpx1sQIzD0ro3GLJnFbBRBoz/aIozn7TUhE0zPjAVdoLEkS1TJZIAwFIUnMKKkqB0zD6ih3RBeyfpVNlhlty6NLeEFbXKmTLOJctIUVBKXKgAn6aaQqprQ6OWVA29LOqWUpWOuJcsKYvUIA7qeMAKswaejkW7j84mKSlcxKgUkKU4OlXqNM4dZENPQfugnxT8YbbpuKfNP3utuepB55O8BrbpmgTJZJyIJ5AV8IW57YUotE8MFISAmn2legO2KdmnNKKv+2vxln4xVuuc8i0oBqUhSf8pr7oCb8skn7Sn3kZ/jDypyQlQVR6bhU+AJgNdCQsrUsYky5apjBWHEQwAJFQHU9K0aLU6/iJXRIlS5YmsSoBRUoAlgFKUSBiDNAEpKyKnIpLEa0MHNmLNMmqKz/dJJCsQCgeAf3ZRj5VuWq0S5SSKYZPAl2Uf2lKjYTby6O0SLLKcJBxTC5eqVlINaUOM8xugK163+iUspkSk4kkgzFhy4pQaV/CBi9p7ST/AHpHIJA8BAdRL8s4QL9PAFBfs13JCqvUAE82bvgndl4pmu/VU4cdgqDujLlXGJZEwgguxTl7+yAK7UyXSnc6vIfGHezFITeCRvQvTQIOvOGXzaccmWoZEq7KIHnSJvZ1/wAwlsaBE3+DxgBftLCxeU2iiGQzAn7CXyjNkKw4lJUHUkAkNoSQKco9Y2llk2uYwyCX/ZB8jGG2kmy5ikpEw9Vy+BSk1agUkEHLOAW5E4loS+ZEXpNpQJh6UslSQKPkcT5VyPjFG7bRLlLSrH9Vj/dzHLf5R5wbsl2ypmFU1C8CmCFKHR4iQ4ZlnR6mA8/nLmJmLEqYMGNRBcZE6htzd0Iq0TWczm5FfuRHoMjZSzYlfRu5eqlH3xaGytlAfoU+PxgPOLItYUCZ5I3PMy10GjxYvOSoKC+mUBT7x6w7RnQ98bwbMyHpLSOx/P4w2dc0sIV9GFgMQkAV3NxgKFyzQRKljIod92Eq47kxU2lSelqamXLbsS3z7YPXJJY4VSlJLqU+EhCRokEgEmpyDQF2oT+cM+SP6gPIQFnYyzhS5z6y8IpkSo/CA19qWESwqUpOEqTiIIop1MSaO48I0WwwrOOdUj+L5RNt8kqkJVkEzA45gjw98AEu447M36JB7jl3QiLB0Zxygs0ckqThrozA5efCO2bmHoj+iqnKih5wYn2B0DCWS2Q50HZSABy7PhTOUE4cUrCWLisyW5HMCBypa0KQoVwF06jN9Mq1Z98ELa6ZM16FhTktBNTAn8qKSWI3CufYc6mAIbIpBtsl6VWqu8IXv5PGl2fQqbbZs9UsqllUzrYXDv1QkZEgAcqRmbotqOnlqUMKkqy36Ft1CQxggm+Z1nSZAUAnrBwOsHIcgvqwPbAMv5LWmbRgVKIBDUJfLTlAszK74KbWn6aX1ip5EvrEMTnU517YBGpeAnM2HpmVipLBNImb167YA7YE9JIUk6Hzb4CCHs3suG3JJFWmt+zDLlspl2YKI/vHUOWQ8oL7Fp/PU0+yv+GAKX7J/OZpLMyef1EvyzgEnZiSVOJQc5sSM3Oh1jWXlIe0TCP0f4E/ARHKs/WdtBwEBn0bKSaOh+ZJ14mLUi5JMv6ktII1YA97ZQb/ACU0o2sQzJBeAoosgDERKbK4i2myvXSJE2fsGkAPTYIX8jAD1HbBDAM+6G4a74CimWxA4RgNolk2pT8u5SvnHpIlh8o822iW9smNoSD3l4A9sJL+jmEZldewQR2psZXY5o1w4v2WPkDEWwcprMo5Ypi27GHugtbZGOWsb0KHgRAedbOk4Jg1cHw+Ubuz2IlAfcMuNffGF2cS2J82TyoD8RHqXR9Uch5QGXvLZ9JQaEOCCza739UjPyrnMg/RzFJ34aHkSD6aPQ5krugfaru1AffAYSZYVElSlKJd+PGvOsFLAAZqVqSVqlpdmBKgEkDQhxQVG7dBWZdoYlooS7OuUrGh0kF6MCBxHGtOMBm7ytipswqmEuzAMAwGQYACg4RSxU743N9WmzlU7pZQwy5aVhSOqtRUWZwG8I88n3m9UowjcTip3CAtJ9fhEsiWosKhKm5FvPdF7Z+WgyZ8xScc2WkTEBX1CHDul+soOWelYL3kszrSVAAIT1JYADBCSyWApWpgDV5F5EtIDZCgo2sW9lbKE2tB4TR/pDeRjuh6iH08mi3s8n85Qr9cduAnygClq/v5jB/q0/yCIzaFD7DDV/DUCL8yQ81Z5fwj12Q7ozupAUvyjMOnLeP6jXXdESSRknEd7jXwoIIKBiKtTAQnIUY7oVKKeqxJnDsMBEqQ+eW6IlCrRaKoFXte3Qh+jmTCXYISVZb2BblATTJiUOpVEipJyjym85wmWmZMSMIKjTk4c/pHPmYK2xN6W5SQqz9GgksCFSkp3E4iSSQX8BxsyvZVNxBSrWx1CZbjj9oPzLcoDUbISAmyS864ld6lQSmEYTTQ+UPsdlEqWiWnJKQl+Qbv+MdMQTygPJbnWBOSklgtkg8TT1yj1xaQcgeHujzLaOwps1pW5ShCyhipyATmA1RV8n8Gj0a6r0TPlImI+qoZZsRQpPEGnZATlAbKEwZ0ifDSHFHZAUZtkBzFOEBrzsLAhIcNnu+UapCA0QT5Tndy8RyrlAeaXzd6piloGfRylV3EqAf9pMAJuy01JwlALilaPxePYJ1nJcuHLAnCKjcXzz8YiTdaXBIcszwGBsV2GVZp/VNUNlX66PL3iNGm5ylYS1M34Ubtq0aBN2gPhxJcaFvWcSyrExepLaknm27KAomQ4CW4RZu2Q0+VT7/8siLyLI/P4xLZ7My0l3Z/IwBDAO+OMLHQFdYhq5Y3GLWGEIgKRlw1Yi8UQikBoAeEwgQ3yi70L/g0O6CAoEE1hMB8IJdEIUogBYhhTWCRs4hFWYNAZzabZSVbUJCiZakkFExP1gd2lDBGxXUJMoIxqWRmpWZPxZh2QRFj41h/5PxMBVEoFxr60h86V4NFgSAIcqWDAUBCqEWlWaFVJgKfRwoRFrooemXSApiXD0Wd4uBMLARdDRshCCUxS28/wmJo6A6OhY6ASOhY6Aa8LHQ1cwJqSAOJbz4AwDoWG9IGJcMMy9BCLmAM5Aegcs53DeYBzRzxz6emhMY3jdnr6B7oDoWOSp8q8o4KgOeOhomjeDy3HLwhOkFGru7fOAdCmITaE0qGOVc6PTfkTHKtCXKXBIzGoyz8ICaEfjEC7YhL4lJDBy5Zk5PyeJBOHCAkjoQGFeA6FhHjoDo6OjoBY6OjoBI4mFjoBIo3zdCbTL6NZIS4UcLPR2qQWqXcVpCR0BWXs0klR6SYMWgwgfa0w/pHuG6JJuz6FIQhS1nAtSgo4SrrBQIfDQDG4ZiClNaR0dAMkbPpSpKhNmkpUFVUC7UY9V2bR9YSbs6kknpZodSlMClgVKCiww5OPGFjoCCds4DhabM6pS4LEFKVFTMAM3Z9wi4iwgTTNxLcvRw1QkZM+gOcdHQENjuhEopKVzOqGDkNkRoBviunZuWGZc2gSPrAUS7ZJp9Y5R0dASIuOWEFDrYqSrOoKUhIZgwDDdCy7jloUkhUw4CCl1ahIA0yYM0dHQCi5ZbTB1mmNiruUVU3VUYhVs1IOeM0P2j9p38z3mFjoAzKICQA7AAdwpEgIjo6AdHR0dAcRDYWOg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56" name="AutoShape 24" descr="data:image/jpeg;base64,/9j/4AAQSkZJRgABAQAAAQABAAD/2wCEAAkGBhQSERUUExQWFBQWGBgYFxgYGBwXGBoYGxgYHRccGxgeHSYeGBojGhgXHy8gIycpLCwsGB4xNTAqNSYrLCkBCQoKBQUFDQUFDSkYEhgpKSkpKSkpKSkpKSkpKSkpKSkpKSkpKSkpKSkpKSkpKSkpKSkpKSkpKSkpKSkpKSkpKf/AABEIAQcAwAMBIgACEQEDEQH/xAAbAAABBQEBAAAAAAAAAAAAAAAFAQIDBAYAB//EAEoQAAECAwUEBwQFCQYGAwAAAAECEQADIQQFEjFBBlFhcRMigZGhsfAHwdHhIzJCUvEUJGJykpOys9IVM1SCoqMlNVNjc4MXQ8L/xAAUAQEAAAAAAAAAAAAAAAAAAAAA/8QAFBEBAAAAAAAAAAAAAAAAAAAAAP/aAAwDAQACEQMRAD8AIbXe0a12a1zZKBKwJUycSHOFkmpCs6nTdAid7ULboZP7sPo32uMDtulY7ztQJPVWluWBJ95gPNUwYHWA2CPaLbmBPRVD/U4tvhU+0m2Ej+749QfGM5OBCUkklwW5Yi/iTEctZceucBqEe0S2nWXrlL3dsN/+Qre31pQ/9Y48YB2VDjix94z7YdOQyT2e/wCEAVHtEtxrjlfux8YafaFb/vy/3aYDFMIRAG//AJAtwzmS/wB0mHI9oNtP20fu0/CAhRXlC4RxgD0vbu2nOYn92j4Q5W3dsakxP7tPwgPJlZDInhp6aH2pASAOH4fGAvHb+3ffSf8A1p04NES9vrd/1QP8iP6YElu2vzhpA0POALK28t//AFh+7l/0xCvb28HP09P/AByv6IoFnSk1UqiUhJUo/qpHWPYIZeCAn6y5csn7JJWvIZiUlYRyKn4QBA7fXh/iN/8A9cr+iEV7QLw/6/8Aty/6IDSZyVPhNBSleW4kGuYBpUCLK7OUoTMIGFRwitXq7jTLxG+AuK9olv0tH+3L/php9oF4/wCI/wBuW38MClsTu7IcqV67YAifaDeH+IP7Ev8AphDt3eP+JV+xLH/4gcJLU74VUunGAvjbm8P8Wv8AZl/0wc2B2wts+8ZMubaFLlKx4kqSgAtLWRUJGoB7IyQk0g77O0hN5WfipY75MyAk26SP7Tn0H1g7UJ6iamtaa/CAhsvX4N4+hBfbpbXnav1kfyZcQmS6QoaAHvz8cXfANtSPo5f6p8FqEV5EnrdsXkpdIcuwYcsSj5vFdSiCe312wFizinN/OH2lHUGjt74ls0unf7oS8qS0c/KAHGVEkqz5GGy0u2WdX5++LktbJVTT0ICqZRO7v9b/AAh6ZFWJiStBl2d3rjFqzIBPL469vlAdKlsRw3/6vcO+KNqUVHtgyLEV0lpKiW7vmYOXRsihHWnVP3XgMnduz06ceqnXPSNNZdjUSkvNPSUYhBZSX1SdVd2rRqk2dxhHURuFDHTZUtCSSyUipJPmYDyXbeWqxFKbOoIs89LhSQRNmMRiE2aSVq+smjgNo7xmrFdy5lScKdG9ZRrNrrxTapktKUtKkmZhJ+0VqBNPugARSYD00BnbFIKJ6kkuPcwanb5xr9prIlAkSQzyZQK//JM66vAp74FWK5VqtaSpJShZCQtQISzJfcDR92UXr0dU+aVEKUVqdWhrnnlw0FIAWmVqYlEkdh9GFMqraQqUsefhARlNfjDko1jlJOIcR60ibo6QEa0Ug1sBZgbxs5GilHukzPXbAmYmkaD2dH8+k81/yplecAO2+/5lav1kfypcMu6WTLb7pavePfBLbyyJN4Ti9VFL9ktAHgIjuiy4XBFCAQcxTjk7GAqpQ2eqR/EfnFa0F1HfBG8pRC0/q+bn3xTmSuvu895gCFjSW4tr/ljr1SMCXrVXuiS7pf8AD8PhDb6AYdvmYAV0TnNuHrlF2VZ2DZtn65nwhLBYFLWyRzPKNLY7nDOqvl6rAZyTYVLXQE+m9co0d27OAD6R65DUj15mC9lu8IBanH4btYvSpIGXzMBFZ7GEhkpCeAz7T2xaloGrPCISwpQetdYq2+9Eykkkt68IC3abYJYxKLAaR59tLtOqecKXCBu+1xO+HXvfCpzs4SD4a60074E4GoPXoQEEmxYgCpQQlyMiokhnwpGZAIOgDisFZ93SUISuWFWkkVBJASrcUID/AOporywejmapACgMw5UhLka0UzRpb0sY/s+STUt5jwakBirZtPMX1FqIAoEkFgNBUkjLwiiZ0sDQV09b/OK8+SyRx5Q67LOFTbOggKCpqXH3gVJBHbWAJ2RctYZ9frPrTWsRFJ7udRCXKgErIYJPSqAzAZK8I7CzcocB3QCK00Omld8SE+uPryhFgFu6J1S2EBAs93u9VjQezg/n8vks/wChQgGovnvgz7Nz/wAQl8lj/bUfdAWdqZwTedoByJQ4/wDVLqN0RSVBC0KClJehYUq+oIpmct0N24H/ABGea5y3/dI9dkKmVjlhs9OevugJb+s5LKo2igKHgRRtIDWlHWq9N+/0I08xBmSj9p00pqkBiO498Qybh6Q4lAjIkniA7b6vAQ3RZyoUDDCYIG6gfrdvjBGVJSjqpBy0Fct0PSGqWHDXg5+EAyz2UCiUsOUXZEkDRzvMRicw0A4/CHTJzhwaaq7Kt61gLGPv8c92kcuYHY57h74G/lLsEU3nX164wOvS+ggFCC6tTufXnwgCF6X6mUM+t5chvjH268FTlVyqw4+hEC5pUoklyc/CGpNBXuHvgLFgNSND5s3iPdEa5TPwLc9xjsbFxR603+vOLK04utooN26dj+6AW67EVyp6UjrNL4U6VJIfLTWNDeiT+RJRQYEh6vrwcQKuacUyLSQAS0s1/Xw5cz4Q0rVNsQWolytaDWlEpIp398BkbdZ8LAVGW7N4jsAUmdZ1BipCgscSFEh8qFvxi5bZQdNKYgf9KjDLuQEzUEiiUjs19x74AtYNm2mzpco4kS8dcjhbNsuyLJ2YnYcSE4ho3hHbL29R6WacIUrFiow6w61N1YO3bfrakAE05A5Hjk8BkVXetLlUtQAzJSfPKHqYh4tXHbVTJxnz51EpmL6MuXAlqolLYQgaB9IhvFCQUlNCqXLWvRlKS55OCC3GAoTRT16zgz7M1veKRuSs9uBQ9/lAW0qYACn45Qa9m9Lxls1UTfADLhAW9tLOTb554o/loi1c91qCeuG1AObkBurnuNd0G76s6VWqY4q6avX6iW5RAk9YkPnQcGAz5g6a6wFmw2NKBhTVgc89fjElqlkmpYMMs8oWSoO/Av3GGTwCqpoySNRkM4Bqk6IDUzPhECxwc/Lwiecvy5aRFKLCnfAMUjU1h02a43BIqfWsda1ADtoPie/jGbva8SUliQ9AMmHLl5iA62X2VPLlUej+enHLKAVutQlpKmKq8A77ychnElnQQcL1UKncMz2nfp2xPY0ITapSikLQFKBBDnrIWMQHEqAA4iAztntNstBBs8oMSwDO/NRYbqUPuKXdb+kCgUlC0EoUk6EFvMEdkGheU5aVLs8vDMQtkpUMkipNKZGIr2u/o561v1pxxrAHUxADEUjMOoqLHWAgll89fOL9iq6FBncdsCjaHJQk9bINmSeOQAAd/mRFPW46RBSrBRalKISkB6gZq3DfSkBoJEkpl2k/9sO28TkH3P2xLZkNZgls56lD92lvMRSuZWNE0gkpVKoch9ZOm9vKLstL2dCgftqfsCQfdAA7ZIwgcHHcFCB8ggKJILNpQvhp2P5QdvGzUPb4+jAyzSH5lvI/KAK3FZGlKFHI8WpWJRdleqQc2Yh+J5xbssvqKrofL13xUsqCuckA0cAaUfwdieyAGTpQxl5YKhSrsD+q7dmXCGWgk1JxKLkvv1PnBe8CMai7hyRxetOJEC5yG5mp7oCmuUNTQd8FvZwj/iUs0+pN/h3PAqcdHgr7PJv/ABKSN6ZvggmA198TiLXNfRSW4jo0++KMhdSc8xFu/CRa5x4p3/cR84EXpfIs8oE/aokZOdS+dPfAHbKrfuPLI/IQ56iv3R2EBoylx31OnlQQpKXKQkBL9Y86scqwfu6epRUldFoJSoDeH9Nw4CAuJ6xbcD74ZMWEinqn4d8Wla8UkbvdximqzuoPoPn7oCC1BgSoUAq3j4fxHdGSnqxkqPZxq/m0aO/FujCD9Yt71d1B3xnily+mSdKb/XGAjTJNfEmGT1t1gcJSxG9wXSe9u6FtVpTLDqUyQHJ5efzjMW/apCgejfFoSwb+o8GgNttFPnTUSp1nUJSFAqWAxXjJYliGwDC2IAvlRoXahJQqQJkwLWZRdwEqIxZlIpq1KUfWMvdm0E9F2qWmYmalM4oXJmSwsJxAKQtCnCk4mwtUE8zAPam8FTbUVYlrmJCUzFk1VNFV4QKJSlRwJAoyH1MBZTaylCiFfSLOEcAolS+8JAfjGqsdnCcEr76EqXxKw57AkAdkYGx25aiAW3gkB41Um8Vq6OcGKpf0agOBdJOoCgSOaWgNkpCUJwpYJbClv8vhSJ5Er6HDR3UX0LhBHkIEyrb0qQUu6a5RoLEnElDUo3f+IgKNos/UfgDXjUwFkyCBTUxrplmdPY3iWikm7WTXNm7zXygIJSWlkakeYp64RSsqCZiUj7wJPbv0+UGU2Z0kd540f4d8Os1nUiWQahwW7KDOlGgAtrSxdtSUvu38flAq0rg7eIOvcMuedPXaGtSMnzOW4Dz7YAcs6nLw+cXvZ5Pe9pA4Tm5CUqKFoLcTwoII+zmt6SD+jO/lLpAby9rLitMz9JQfkEJPlGH9oVm60kt1WVyCjhzPJu6NvfVuKbTMAbPtrLR7oA2y+5UzElaQSSzFOJKdQS4Z9YDKXQhUtWJNaseHBXPflGr2VsqxOUo0Scub5cw7clcYei5kgAp00CNOTP2NBZMopYAjIMwbCNNBWr5b4At0PDIHx/CK1pDaZ+QFfXGLllcirP4fhEVpl5k5AeenbSAzF7IAYk6ZClKknmokwDnggOQa8KDhyAg7a7ThUVqYqJLbgWFfcIzttnKWSVGmvEbzuEBltrppwpSD9brdj07PhGXkqAcHX15GNBf9qS5J6yjkB9UDQk6tujOy0UqYByLSUhaXOFWEkAkB0l0kjVnNOMJKmNlmX8c/B4iUc/WkOSiogJDNY0Dbu6Dt0XoZagtsQZlpIdKk6gjUe8PAKz2TpJiEv9ZQD7hqe6LclSkKKFZpLdxgPVLinylDqJKXqzuA7MBq0ayRY2SPWnxjHbITkTkpDjGkAHsFHOZEek2dPVY+vjAUxZfMfxCK02xFCXAdXWbmTSnImC8L0LwARFhZgagdY1oS5Lcn9VhilUep17fXdByZI3ikDrdZirUBsh8YDP2zV2d+x+O+ANr4k89T64Qet0vPLmo4R3RnrdMS+b79Br2mAoWgitHfUwT9nssf2nJO4Tf5K4EzeDengx7PENeUnimb2jo1QBvam0tbZr70/wAtEAEzcWIMesa4VYDmW55xd22nfn0/gUfwIgRNEnC85iApLOSM0r0Sa/KA1uzYPVSyyklusD1Q+lWy7I0SkA11Jc9sZzZcS3T0aJiWOfWCTQ6KVXm0aK0sQ1ahh4wFyTJPoPTSKVvtCUPjNM/h8ISRtKhCWWQFB8YfLCM+Row/SgZft9ylIIzKkK0ql0KIfd1imm9oDLXpeQVMVhyqQchw9ARnb5tpwlJNDmw76x06ZaFP0csjnQd5D9wijO2fnrqtaQ+eZYeUABMvpZiUAmpzG7UvnQeqw+9kJE4gUSkACmTfJo0t13ImV0inKiThBIAoKlgCT9oV4Rmb2WDPXudu4N5wA1Qzic5g8oilpc5b6evVIklopygCdwWZ56T93EfBh4mLO0d2KEwzEjqkBzxy9whuz5+kI1KfIh429yIdSnqwyzcMd9DlAYu4r0VJUFJJCt/x4R6/svtSq0IYylOPtJHULcSQx4eMYxGzciaQQgoUWqkt3pqI2Wzd1TbOgpQsKQSFIcVBI6wIfIsC4NDVi5EBsLGl20oH7YWdQji4O6mUC5k2eKJCAN75b2p7o6QgpqtZUojeWD6AbnEBeXM4NAa3zxq/IO3lBGbMo794pFKdaUnM5d0BnbYASXSPGAlrS/2Xg7eksEkg0p3tuEZq0qIPfV4CvOSyctRv9b4J+z1T3nKpkmbnnWUqnhAWbbWGvowa9nNoxXjKzomb4ylwD9tgfy+0Nr0fcZaR5xVs60pIzJNQyQTQKdnLD62Zpvi9tjeCf7RmS3wqOEDqFTkoSznGCM90Z+w25M8FsbpSFOUhKC562LrK0NMssi8BuLiticYAagcVJfmo07gBugtb7ThAGRIPvjN3DPAIy1JNcylVOfqkFLxtJBH6vkVE+uEBX6s1XXCXLgOAWoB3d0DZwAonwyeJJVrwqfDm2u8jhxziS1IDuQa1DFuO71WAqS5QwKL1ByfTJxvDlqRCSC7xdM5Cfsu7Oy3FWO7fnyiosuTRhpr4wA23LCJRV90TC3afhHnXQFZ1c+ZLnwc9kbu+Z30Ct6kzEsNCCVB+YJeM3dVicqOiSUj3/DsgKSbr61FEUpv/AAjrxu7oyGdj569+ffBqXZutXcYdb7EJiSMjQg7jVj4wAS714FpUMwfA/KPQrlQQtR0ZQPdSPPMBdmYgsRuIzD+Uei7PhTJf7SEKDM9UgjOg84C5Ylhkgbh6MH7BbCksSa5cBvgTYLpmIFQMq1cvp84uIBFT4dsAfk2slXCo8IrzLa4LfZrzB+dYEzbzIYNlR8ohXPYPUhQz0OTwBG1Wsk0JYgENuPzisu1EZuHHqkC7ZacmJfCDmcz8S8LY52JIfRxxz/GA62pUpVAdKim7QxTtF1zNA+fAwUC2IFSHAzOpiU5ngfcD74DKW+65oQXSwDk1GXIGCHsxT+fobdM3ZdGoUrvh+0lpIlAM4UpiDkwCjv3gd0Qey/8A5jLINME4s7/ZID1gO25KVXhOCUEzSUgEKUk9aWgNQ7jX8YG22WmSFSZdBLUgLcuSoJUVHliSwA+Lkto5zX4oksApJ7egS3bAGyy8VpnzJhfrkgaPiU3PhAaq4qKlg0BBYDMdVRc71GCV+2sYurXqFI4OpQJ9boF3RNJOMlqEDgGIJ86/GI7xtAerslIJO6qmfRq94gK82eVHo36wCSniSSSO4d8SWy8F4UMdSK8goeD9xgLNsEwz02gK6qFSiRhViocRwiuLvg7Z7YQsky6KKTgIoUk4VJP+U+EAO/LSFggkJVQ/oqo3YaeEXlWlbYk1UjNO9sxz84gvSWpM1aEhkuoDEkPm6Sd9PGK9lvOaEH6MGaNeqlwFJqK16uIMRuLwEO0VslqsqpkujKybVWEEeHjAm6ZJRLY55ntc++Ct6XfLnjEpfRjNYcEOaPQ0hl5SgiaoCg6rcihJHnADp1qwrD6pPv8AhFpBevCBlosXTTUpdqGvIkiCFjLIrmHfmDAQbR3OUNaEVBYTBuI+qr3fjGq2ZWFS5asaW6HAU1ei1MTTdhaLl2S0rKUKqlbpI0ZSWPnCWKyykhMmXLINATiZzqTQ0zPfAWZchlhmUnD1SAQOOetPEQ+0W9qAB8t2niaiJJxlSVlDlWGhoFEHVnoW5aw6ZIs8wlQnFKv00YfKmbQAxdtUSaDNxnUZV8IgXaVMH13ZPll3d8EUXSzspKgBmlT0r8IrzbEz57/XhADbwtX0g0GBIbsH4xduh1JJAdzk7NlA232FalYkhywDDOgA90E7kLIYuC5z7PXfAXwhTigDEavlD1A4jUVbMcAIVWjNmMucJMlh1O2Y8QKcoANtYCEIH6T9w+cL7LkH8ulmlJcwH9n0/KIdq5YwoIoHNOw/ARP7LlPb0V+xN/h8/nAQbb3XN/tSZMSl04kF2p1ZaHB7m7YETrCoWhZZpRIIo2YJIbfXxg1t4prfOf8ARI/dy/nAGbbWSQDmUdhGKvcT6EAcsc3rpG417Hp2Zc3ie0gmXMSM1S5gALEFQQSnP9IiBdgV1geTVgmiYnrYkhZSgqDnLqrJ0OeGAF2EdJMUgdYJUlIB0dKX5VMNs1rSZi04AkS1APm4cuMmLcIqXGWVNL/a93jBVw2ggLV5yQJq3SkEKIoONCHPa/GKNoSkVdSS6SMKQpx1sQIzD0ro3GLJnFbBRBoz/aIozn7TUhE0zPjAVdoLEkS1TJZIAwFIUnMKKkqB0zD6ih3RBeyfpVNlhlty6NLeEFbXKmTLOJctIUVBKXKgAn6aaQqprQ6OWVA29LOqWUpWOuJcsKYvUIA7qeMAKswaejkW7j84mKSlcxKgUkKU4OlXqNM4dZENPQfugnxT8YbbpuKfNP3utuepB55O8BrbpmgTJZJyIJ5AV8IW57YUotE8MFISAmn2legO2KdmnNKKv+2vxln4xVuuc8i0oBqUhSf8pr7oCb8skn7Sn3kZ/jDypyQlQVR6bhU+AJgNdCQsrUsYky5apjBWHEQwAJFQHU9K0aLU6/iJXRIlS5YmsSoBRUoAlgFKUSBiDNAEpKyKnIpLEa0MHNmLNMmqKz/dJJCsQCgeAf3ZRj5VuWq0S5SSKYZPAl2Uf2lKjYTby6O0SLLKcJBxTC5eqVlINaUOM8xugK163+iUspkSk4kkgzFhy4pQaV/CBi9p7ST/AHpHIJA8BAdRL8s4QL9PAFBfs13JCqvUAE82bvgndl4pmu/VU4cdgqDujLlXGJZEwgguxTl7+yAK7UyXSnc6vIfGHezFITeCRvQvTQIOvOGXzaccmWoZEq7KIHnSJvZ1/wAwlsaBE3+DxgBftLCxeU2iiGQzAn7CXyjNkKw4lJUHUkAkNoSQKco9Y2llk2uYwyCX/ZB8jGG2kmy5ikpEw9Vy+BSk1agUkEHLOAW5E4loS+ZEXpNpQJh6UslSQKPkcT5VyPjFG7bRLlLSrH9Vj/dzHLf5R5wbsl2ypmFU1C8CmCFKHR4iQ4ZlnR6mA8/nLmJmLEqYMGNRBcZE6htzd0Iq0TWczm5FfuRHoMjZSzYlfRu5eqlH3xaGytlAfoU+PxgPOLItYUCZ5I3PMy10GjxYvOSoKC+mUBT7x6w7RnQ98bwbMyHpLSOx/P4w2dc0sIV9GFgMQkAV3NxgKFyzQRKljIod92Eq47kxU2lSelqamXLbsS3z7YPXJJY4VSlJLqU+EhCRokEgEmpyDQF2oT+cM+SP6gPIQFnYyzhS5z6y8IpkSo/CA19qWESwqUpOEqTiIIop1MSaO48I0WwwrOOdUj+L5RNt8kqkJVkEzA45gjw98AEu447M36JB7jl3QiLB0Zxygs0ckqThrozA5efCO2bmHoj+iqnKih5wYn2B0DCWS2Q50HZSABy7PhTOUE4cUrCWLisyW5HMCBypa0KQoVwF06jN9Mq1Z98ELa6ZM16FhTktBNTAn8qKSWI3CufYc6mAIbIpBtsl6VWqu8IXv5PGl2fQqbbZs9UsqllUzrYXDv1QkZEgAcqRmbotqOnlqUMKkqy36Ft1CQxggm+Z1nSZAUAnrBwOsHIcgvqwPbAMv5LWmbRgVKIBDUJfLTlAszK74KbWn6aX1ip5EvrEMTnU517YBGpeAnM2HpmVipLBNImb167YA7YE9JIUk6Hzb4CCHs3suG3JJFWmt+zDLlspl2YKI/vHUOWQ8oL7Fp/PU0+yv+GAKX7J/OZpLMyef1EvyzgEnZiSVOJQc5sSM3Oh1jWXlIe0TCP0f4E/ARHKs/WdtBwEBn0bKSaOh+ZJ14mLUi5JMv6ktII1YA97ZQb/ACU0o2sQzJBeAoosgDERKbK4i2myvXSJE2fsGkAPTYIX8jAD1HbBDAM+6G4a74CimWxA4RgNolk2pT8u5SvnHpIlh8o822iW9smNoSD3l4A9sJL+jmEZldewQR2psZXY5o1w4v2WPkDEWwcprMo5Ypi27GHugtbZGOWsb0KHgRAedbOk4Jg1cHw+Ubuz2IlAfcMuNffGF2cS2J82TyoD8RHqXR9Uch5QGXvLZ9JQaEOCCza739UjPyrnMg/RzFJ34aHkSD6aPQ5krugfaru1AffAYSZYVElSlKJd+PGvOsFLAAZqVqSVqlpdmBKgEkDQhxQVG7dBWZdoYlooS7OuUrGh0kF6MCBxHGtOMBm7ytipswqmEuzAMAwGQYACg4RSxU743N9WmzlU7pZQwy5aVhSOqtRUWZwG8I88n3m9UowjcTip3CAtJ9fhEsiWosKhKm5FvPdF7Z+WgyZ8xScc2WkTEBX1CHDul+soOWelYL3kszrSVAAIT1JYADBCSyWApWpgDV5F5EtIDZCgo2sW9lbKE2tB4TR/pDeRjuh6iH08mi3s8n85Qr9cduAnygClq/v5jB/q0/yCIzaFD7DDV/DUCL8yQ81Z5fwj12Q7ozupAUvyjMOnLeP6jXXdESSRknEd7jXwoIIKBiKtTAQnIUY7oVKKeqxJnDsMBEqQ+eW6IlCrRaKoFXte3Qh+jmTCXYISVZb2BblATTJiUOpVEipJyjym85wmWmZMSMIKjTk4c/pHPmYK2xN6W5SQqz9GgksCFSkp3E4iSSQX8BxsyvZVNxBSrWx1CZbjj9oPzLcoDUbISAmyS864ld6lQSmEYTTQ+UPsdlEqWiWnJKQl+Qbv+MdMQTygPJbnWBOSklgtkg8TT1yj1xaQcgeHujzLaOwps1pW5ShCyhipyATmA1RV8n8Gj0a6r0TPlImI+qoZZsRQpPEGnZATlAbKEwZ0ifDSHFHZAUZtkBzFOEBrzsLAhIcNnu+UapCA0QT5Tndy8RyrlAeaXzd6piloGfRylV3EqAf9pMAJuy01JwlALilaPxePYJ1nJcuHLAnCKjcXzz8YiTdaXBIcszwGBsV2GVZp/VNUNlX66PL3iNGm5ylYS1M34Ubtq0aBN2gPhxJcaFvWcSyrExepLaknm27KAomQ4CW4RZu2Q0+VT7/8siLyLI/P4xLZ7My0l3Z/IwBDAO+OMLHQFdYhq5Y3GLWGEIgKRlw1Yi8UQikBoAeEwgQ3yi70L/g0O6CAoEE1hMB8IJdEIUogBYhhTWCRs4hFWYNAZzabZSVbUJCiZakkFExP1gd2lDBGxXUJMoIxqWRmpWZPxZh2QRFj41h/5PxMBVEoFxr60h86V4NFgSAIcqWDAUBCqEWlWaFVJgKfRwoRFrooemXSApiXD0Wd4uBMLARdDRshCCUxS28/wmJo6A6OhY6ASOhY6Aa8LHQ1cwJqSAOJbz4AwDoWG9IGJcMMy9BCLmAM5Aegcs53DeYBzRzxz6emhMY3jdnr6B7oDoWOSp8q8o4KgOeOhomjeDy3HLwhOkFGru7fOAdCmITaE0qGOVc6PTfkTHKtCXKXBIzGoyz8ICaEfjEC7YhL4lJDBy5Zk5PyeJBOHCAkjoQGFeA6FhHjoDo6OjoBY6OjoBI4mFjoBIo3zdCbTL6NZIS4UcLPR2qQWqXcVpCR0BWXs0klR6SYMWgwgfa0w/pHuG6JJuz6FIQhS1nAtSgo4SrrBQIfDQDG4ZiClNaR0dAMkbPpSpKhNmkpUFVUC7UY9V2bR9YSbs6kknpZodSlMClgVKCiww5OPGFjoCCds4DhabM6pS4LEFKVFTMAM3Z9wi4iwgTTNxLcvRw1QkZM+gOcdHQENjuhEopKVzOqGDkNkRoBviunZuWGZc2gSPrAUS7ZJp9Y5R0dASIuOWEFDrYqSrOoKUhIZgwDDdCy7jloUkhUw4CCl1ahIA0yYM0dHQCi5ZbTB1mmNiruUVU3VUYhVs1IOeM0P2j9p38z3mFjoAzKICQA7AAdwpEgIjo6AdHR0dAcRDYWOg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58" name="AutoShape 26" descr="data:image/jpeg;base64,/9j/4AAQSkZJRgABAQAAAQABAAD/2wCEAAkGBxQTEhQUExQVFhUXGB4YGBgXGR0aGBwYGxgaHBkaHBgaHCggHRwnHRwXJDEhJSkrLi4uFx8zODMsNygtLisBCgoKDg0OFA8PFCwcFBwsLCwrLCwsLCwsLCwsLCwsLCwsNyssLCwsLCwsKzc3LCwsLCsrLCwsLCwsLCwsLDcsLP/AABEIALsBDgMBIgACEQEDEQH/xAAcAAACAgMBAQAAAAAAAAAAAAAEBQMGAQIHAAj/xABLEAABAgQDBQUFBgMGBAMJAAABAhEAAyExBBJBBSJRYXEGEzKBkQdSobHBFCNCYnLwM4LRFZKiwuHxJGOy0hZDUwg0RGRzg6Oz0//EABcBAQEBAQAAAAAAAAAAAAAAAAABAgP/xAAYEQEBAQEBAAAAAAAAAAAAAAAAARESMf/aAAwDAQACEQMRAD8A4bHo9GRAeESplC5p9Y2loapvw/rErPEtEOV9I9kgtKHjfIIzqgcgiXu0jn+/lE6UVjxl8fheHQDEsGDJeCDOGV0fhGszg37vFh2dgiUHNLy7tGFDTUkw6Fd+zfl+H+sYEoPYeg/rD7u0fl9ZQ/zGPJw6SaN/el/RJh0BcBs9Kz4QfIfSGf8A4fT7g9IP2LhAVAUvQu+nAJ6xf8DscLQC0OhzE9nk+4PSF8/YuVXhEdm/sDlAe0OzIIfK9IaOIbQwuU+FuHOAcsXDtXs0IUQAQzO7NWxDGKwUQ0DZY2QioHOJCmJJCd5PUfOGiCchlEc4ygCxHnBm0UNNWDoowME6Q0YXhiOl30I5RFlhxs5LpU9U92pRHRYFOdY2VsvKjvBvIPh5a73PkIaFEuQSHanE2jxSBap46ekET5hJ5cqDyEaoSDwhoGyxPIkgpVajV6vG6pfG8H7PkPJxBag7s+qyPrDTCkyIiKYsIwZVLCmqHfiQH83hPNl7oPMj0A/rF0CxlQjJESTU26AxpEEeibC4ZcxYRLQpazZKAVKNHoBU0iIwGIllp8+ERiCsGC7wEicMXqCYNXgwEpI1HEXtDHZpSb0POxAIAHIKVDKd2cAAKVDMqjGgod9R4IFn6RzqkCJDdWrWJcJgisqyhgA9TpqYcYXYqgUmYDkIdy4po6mLA36NxEEGSRMLitAo2HSgbgPLzjKkU3ZrLYkaa0/p8YmTs9DaO/E2ArWzQfisM6r1by8XH616xGjZjnxpo7jMlyHsK3gFZwaFWUxalhWLRszDBMpQTmAYtmNczXBCfCeT6QmmYVKXIVmCQ7CtTpbpx0hrs7aK6oOWYMqgCurAJPoKC8AvmSFiwUG4d8fkkREiep6vf/m+YrMEQzcXMUSZaEq45ZQIH+G0Zw8yexdMgA1dWRJHSoIgHGysT94Hys4d/h4p3WOx9mwlQYEEUaOEScTNAA7+UC9wsv6BLR2P2Z7QK5JSpYWtNUkFyRq9BAXX7AOEYVs8EWhlLYgGN8sUca9q3Z/IgLSKBLfyuH9I41OktT/ePrvbeyxPlKQQl2OUqDgE8RHz32wwS8LM3sPKubpP0MQUNctoP2Zgsy0n8KTmWrQJBFzbSnWJpm0hT/hpFn8J+piLG42YtLOAk1ypASKWOUfukAFi15pile8SR5xopNv3eMrBe0XDsn2LXipzKBEoIStU0VSHsHNCSyg3KAz2N2EZwdThHdTUg2zKzpIA4wJi5+6ZcpClISSkpIcL95gNUmvm8dDn4iRLQmRKJ7uXLngVdSskvMWJFCCx5tHO8ftDMVJAyIWTmy/nAyTQeYACh14wFex8gIWUpLgWOtnYtRxaB8sbzpZSSk3BjyG1pASuMpDObBTmjcBq/PhSG/Z9LyMaNe6QoDmJyB/mgX+y0p7szFqSF18Ng+pJvyg7ssEn7cn8P2ZSgW0RPlEEjSnzgGmDw7SUkkfxCHBpdZv+9Yqm0ZIypULEmnAsHT6j0aLhgx/wiSCMyZqujlR/rFaUkKC0OKrYfq3yDXQs3nyiwIcsbTx4f0/Ux6YGMbYhmTXQ/MxuIbdhtoy8Pj5E6crJLSTmUxLOhQdkgk1ItD3sRidmYTETftakYqWqWMixJUUhebeTkmod2bebjWKGqMRpGUwwwaLfumpgGUIc7Pk2JS/J2oDavGJQ1wUiqaWNGrWuQfyisWbZckrX3YTnl9XdIYk/qUshIHMwkwMreJYgZrkOA9VlxyYCLl2PwqVqUtQLhQFCQoJZWRyDTeKFekc60b4HuypLsCnM4zUUpQH0ZmFM1t0RW8ZsoEqVQgMSVEEJABCXe7mg4ANYF7V3IdGUJUTMJyroqmYeKoIopNRVxCKfPdIzEOzkFNCm/BnZ1V908YgCxEhgB+JIIYsGTQk1oKsaH1NIFKJbjKpJOZRJH8rBso/MdbQz2ugyyhSEgpGVQN8gyh0u/hLpIJqARxJgOXKzKZ0p8YcA0ISKFtK3IBbjeAT44BUwAVCgBwoBUKs1Q70uIxiZaEFpamXkBITVCiRU1oUt1eDZiGTkK6FIJejOl2LOND9YiXiVKUl6BKQEsK0bizjh1gFSkqWCpUwFLUBXlCiPyhtX+XGFM7DEGipQ6KTFyKDkowAcm4DOHNA54Qhx4mZjvE3Dveum5AK0omf+qiv50xdvZ3tNUjEJK1oVmoQFPwakVUTJjAOW6n/sgjBYmYlQO/RvxH/tgPqPCFw4ZjWCIqns92uJ+GFapoX6WrFrixGIqPb/ALNDEyitO7MSL6EcFCzRb41mocEHUNFsHyrtjZqQvIod1NsBZCqkV92vlAUzZkwpByuyshD6m3QGzx1v2l9nEkocpEzIyVWCmJOVuI+sU3s3stc9f2aUkLmk5T7iZYIfMocKtpo9Yyojsz2O+0TFypb93MAKs1kJ95/eSX60h12r7QypEtOCwYSmQgVUKd4s6u3gKswJ48jBfavb8nASTgMIoqmEA4icPFwLGxrcCweOYY0EuR4t6n/XLrp+JPWAs/ZrFgqlm6f+JcKqf/dqKJ1UDuxVSKOU1Dgjndcv9JG8k9Ye9nsuaUVVSVrDtQ58OUpJA42PNoQCYBxHzCQaH9SDTpARYpIKfDmUkApUX3pWlLOmx6coXIxJcFkli7MMtOQhusnkC5I4Bbbw/SsVhVipTMoBkqqBw4jyP0gPYjEqmKKlE1JLVYPwEOuyP/xg/wDkZ3wMs/SK9Dfs6tjiOeFnJ/wg/SEDbYs5P2dSSTWZQf3OXWEOMD945soEeeaM4PBT1pJlpUU3JDAaV+AjY7HnksUl+ZH9YALHpzMsDxUV+oX9QxiDEpoG5j4w1RsqYErSoXGZNX3h/UP8IWzU/dIP5letI3EAKjEbKjWNolkBzD7BSydQ4+dPkIRSIsOz6iqmDfAHe+FIzVPdmJ+7JJ/GG45EkMXHFT05xa9jSyZZUDvZ1ZnzMVNLcu1h/lipYbEKQFJDnMQQPzlsgA0AACvQRZ9g7RPcqlBRbNmo5dN1K5AlDecc1OcWsGeCH8ZNELLgTCAAMtyaxXJWGVnOXOrMTmdBaqykhmZmpozw8TjFd8kOaLSo1N2O6/LM9WiJSMhmZSSTmLg1Zjlfq+anIawEE8EZQEq30h6FjXLluBlyjz6CFHacdxJQtEskKmqJzAZkpZgCoKJykVHPNwgz7WvKC9nCdWNv7oGZzWoOsaJxGVO6pSgcp1qMpCQ1qk9WtdgCTDBc6TLWEEMohyob3MuXcOz8hwj2N2OoAlwlSTWoys9AL+cG7Ny74BbKQQCXSGS5I/K4NDx6QNj1TE50FJJsRq+jHXX4QBOElZZCQqviSPEUs4N00+sAY+VuFTguAR/Ec3DsOmsbS5rJKVAJ3VBKTUuWu1qC3KFOOxWVChulXhs48QN/MwHkzDboGacR6PE8omu6f7k3/vhCccRQBH90f0j32xTVSj+4n+kB1z2YbX7mcJanyTDcpWAFPTxktHa0qesfJOw9pBK3LJV+EpSHBd3oLX9RH0R2A7SjFSmJ3wK8+frCC3xgKgZGLdZTZqPxLO0a7QQrIrKWU1Dz0+MXUCbf2DLxYCZjgMapooHQpJFDFF7ToTsrDKk4ROSdOBzTzVWUU3T71uQfjHTpD5Rmu1esc69r6RMQiWB94l1IJNCVAjJ518wIUcWnqK1JWm5rXRZ8aDyUK9XjYmj1ykAg65Umh/Ug05pMCLUyt4MhdCGqCOXFJ9fOC1KVmOYsczKayVkbiui036xFH7GJTNlAHL9+KPQKIZSeihUHmIVEVppZ9dEqPUbqugMMcAfvEFrTEUNwEqt1lqbqDAM5J7whg4UxGhJ06LHxEBHMQCwqzUGoSLp/UhVuIjSbKulX4iAo6JW25MH5VC/UwQOILWOY6F2Qs/8AQoecaLqN1NQCMnIeOX/Kd5J5wCRcspJSoVBYjpDPs8l1zQ18POp/ITGq8GqbRG8tLB7ZkHwqrZqAxtseUpE9aFUPdTBcNWUpq2MBZOySXkEFyC31byF6wxmLFaHlpex1/ZhV2Nl5pShozgtwJfzrDheHZgSWIFRx6ijCAXYxBZSmrU83ABekU7G4UsnLZSlKTwYhJGnNo6FjsOAgu7kPlZiWHwvFAxuJzyUAMgJWpLVZmcPxNxFgSzksWd4jjZcax1ZTSIcYJVxoztxA8KeTmFOE1eH2CwuaoLK+poD5AlhGasMcOqrk1qHZw7DvV+m78obbHxmUkGgOUkMGCad0knmQCSNITd2G/ExSLhvuwaWN1qaM4ia6gh6g5luzZmt/KKRzVeMHMzklTEBTs7JOYDdPPeqTbMo6QMqccxLDxHM7NmY6Xd2AuKH3YB2RNzBF8yQJhswc5UfCp/VzhxPSjMS/iZ0vZICQbte1WNC7GsAu2lMCUpFQMrMzbuawA95TDjQXAECKWxUAQG0LEZ2GdVfdBZvSCpklLhRNRmLPQEW8kj48YV92HauWlHplCqJfio1gJpCkhSjlJGRJI5BxLTQkVdyRoNIMxM8EKKQpyKk1KaO36dKfJoR43F/eIDDdCnYgDN11aoD/AFiRaklJy0ICWCtaF+dKfusBFPnIzeEgAsVfOgo9zCbGzhMUlCGBcvmol/OwgvFT0BKrKJoz+nIwlB3nDu7/AL/esBvs3Zs2eoJky1zFHRKST8IsaewG0xLUoYOYwZ8xQCAASaFVfQ2i6ezGSuVhU4nDqlkh0zULSDVJOROYEKTmrWtTaLp2g7WzUpXLOEmKDEFaF0B1/CLG9dID5rC2MW7sV2kVh5yCCQAa8LM3SK5tlAE5dQolRUWsHL5eoF+dIHRMZoD6t2BihOealiFM/JhobRYLxy32Rbaz4cSlDeSWfjRx8I6dh1vzhEbzH04wm7WbKGIkqSRXQs5HTgRd4eGNFJo0ao+ZO1WEBXVwt8q6f+YBur6KHDV+EIpGIKkFNCUJIb3pZqU9Umo/0jrXtT2AAszE0EwZS3vCqT9OhMcdxjpWmagtm3hyUCyhXm/rGVNsJPyrS6nylCs/FL7kxuT5VDgeUenJGZSgCXzU4p/HLc6pooHWB5ZBylLAEugHSZTPLL6KuOsNE4BRcl0gMUPeng80uQeIaAABenic+RUoULcJgoeChB0vZ3dpUuYWA0/FukEKPApBIPECNJ+PRJBMtFlsWL1zOQ50IchrGFmOx+dUyUFBaFN3ZsxAp1LbpeANx2LKZqpUs92UsZdmzOS3MKBBGa0BYQqC0lYIUkTJauNZaimn8x9ITTJhJ3i5AavAWEONg4ya5QiYQGcB+FGHC5NOEA87HoX3ZJ3UEM5FxV2SOWtOsWKSpf4QQACDXMa8Gtrb1ir9kdoyUlXfzGBF1Ko4qPmfWLIdoSCykzpQrT7wAgNTX9tAexUtRl0BBIJu/JuVdG0jnEhAVLmoNCFZnZ2ZgadCfSOozsYjKwUgs48QPoHcdafOOaYNdVo0UpQD8SkgfSLAimhjEcE44EKYhiwgaOsZSSzrDzZmPqAqmjvQP4jzLUEIkmCcPMaM1YuSsYGHhIcKCXoAPAh/eNVHpAcrDd46pRGbVJLLqb5nY/DpAExZaWgDTMeqreiW9YaYXCOsIAOZTAa3q5q54+Uc1TYLGjv1MlwSGuCyQySG1y6NV4cycbnLkBKnHGjWT/KKl/hE3Z/sHNnjvVFMqUkkrmTCUpAHu+8fgOMO8Rjti4chHeT8YpO6Eo8JJuCvdBc6OYBTi1JysAgpJBo+cpNue8o2+cAL+7IIFcxd/eJr5JSW6mLbN7WyZJSBslABAIzr37tUFJZIGtuEB4v2gbNBSZuzUKSQSFSyk6saEJq4gilqVLCUzVsHzVBIG6WYJuVG3AXhbIxIVJUe6JIBGbOUgBqboT4nL3qwi8rwWwtoK+5nrwc02RNDS7c6eiofdjfZcZU5acVknYdsySk0W7MCLijki1RDBx7BbKnzklSJZKRdWgsKmwuKnjEHfGTPQrcmGVMSaF0KyKBZ9QWZxHePbD2WkDZhXJlplHDAZcgyjuyQFIIF02NdUiPnhRi5g6PsTaE5WKnDDyckuZMGI7iekhRS4mMCkOQVOxANCDSJu2PbTEnDqlKSZRmqPgUSDXeZVDSgPA9YbdjcZKx2x52HxIIm4SWpciaC0zu0uUlCjVkkZSLMRFL7WYjDqwGzhLQETx3nf1ckjIAp3NFXHnDBH2Z7FY+ec8vCqUhScwXMS6CCpJzIUogE3q9iYN2h7MtpJnJQcNm7xyDLIKE8lGyG4HyeOx+xjaon7Lkj8UkmSrqmo9UqTF5i4OP9l/Z5j8OtKyZQAYsJhzcDZLDXUx1vDSsqQPXrEsehIMRmEe0NuoC+7SoEpO9WxrT1EM8FixMS4/ZiaFXa3ZonSSCLF3Fx5x857f2J3cxUsrCEpVmCl+6oVFBUggW4x9TzEgggxw72m7BKSoZKXBD205AaRKqh7DxUpBmISlSiElWZRDqKa7qWYUcjWkQbS2wslJDhaVnM5cKYkgkeZB6wtlKMuZwKefC4jbbkvJiFh3DuD+VQCh8CIAfEYgqK23QouUg0d4jSkk0jXNHkmKHawESVpBzKopSnQQSfwhy7CrsKnkIjwOMK8QgsE0yAJDVykAlrkloVSZmUg0pxgjATfvkKNd8H4xBCUqbVv38YylbEWPlEwUQpn162MT4iWkKJuABTjuh6iAXkxNgyQpJPvp+cRKAiWSS1DqD6Pb4xQNtQNNWOBIHQGkCQZtcvOmfqMBx0njLZMTyogTE0uJVh3NmATF8BQcd1gBytHVOyuOw+BwgxOPlJVMmP9nBDzFoID0PhS4DKPGKZ2W2bKVMnYvEVw0gCYpLfxFKDolgvcn4Qi25tyZi56p8wsVUCQBlQgeFCeQH1Mc1PO1fbKdjC8xRCPwyx/DSnknjzMVgpeo0D+f8AvEmJxALUbQkARiXKKjllgknlWjaQF39peLM+TsyfmqrDZVaEkZa04uYo+010lf8A0/mpUW3bTTNn4RKiSZRKCoHdS7h/0uK+fCKdtWikoN5YyHgSCTTkxgBCI+lfZFjJIwMmQkqExKXUF3UTVRT+UOwGgAjjfsq7KDH40CYHkSt+bzFciKcVCvIGO19q+z3dJOJwoKVyw/dooP1JGhGo1i+IO7cLE/Z2PlpDzEyVZkag5cwPQgUPLkY+WsJJCpiEmxUAehIjpW1/ahME6TmQTMkTWmTEHL3sihVKKWZ8wd205mAfaXgO+RJ2lh5cmXhpm6BKO8FuS66AZjys0KKTL2hMTMVMSsoUQpNNEqSUqQ3AgtG0gZ5M0E0lgKS+m8xA6g25RoqdLXVYWlepSAUnmxIYxjFYtOTu5QUEkgqKvEogMHagArSCuu/+zrimGNQVMkd2ptATnBPXdA8hHaVKb/Z/lHzV7G9orlYuchNpuGmD+ZLKSeor6wX207S43C42dIRjMRkTkyutyypaFGrcSfWGo+hcXi0S0GYtSUoF1KISAOZMUfa/tUwIw6lSMQkzS6UBSF+J2c7tmqONI4LtLaU2el501c0tTOSojUXMQbG2vMkKOQJdm3g92MNHQEbcaZLzTCsTZdVBBGY51vutQ1vHQOym3X5ji9TYW9I45iserEmWtasuVAQwADEFSyoaZQ9dYZbBxy5Qd86S1RVgQ4pdJ1rxiK+iE4kbpe8Vjt3swzZJWiqk1IJopGob4+UBbA2tnlSk5nOnUfFqw/wGOTMBBoodOcB8w7clJM1WUNeg5PrEG2qqlnjJR8A0Xv2ndnBKmBSQQkgl9NXT5fWKTt2UErQk/glISSPeAGYepMAqIjAjJRHgmKPARNhmC0HmH9axCExNhRvJq28PmIgmmkFauDqPO/7pEuJmOQzncADtZv8AeIZjZ1El95VutDb4RuopdNdA/UCsAG8ZlEi3+sYWnWNpab8/6xRpto/fL8v+kQDBm1/4y+o+QgOOsZbogrCyFKICQSTYCsDSUOWi1dkcIO9lLNMhKjXQAmM1TDtWTKw8jCJtLZc5jecpFH5BNBCGVhqJznKOH4q65aU/dYebSxHfFZSN5ZJzKAcl82UcmYpMIpuBmMVsVB2d3L+rxiqmOA/4julv4srin6ej0rzgtamDBORLMQLsDvPxWlVeheM4sunvkkhS5YrrmlnKoA6OljEWHnZxmpmcAv7wDJJ/KobqogcmYVYJaQkFSJjq4ElvDyWCTzKo07MdkZm05stMt0pSWmzSHAlsSkvYrbdbpBGysBuqlrzJSsJUCGzJQTQl6BaSD0BFI7L7O8RLlyzhRLTKUl1gJffBO8ovcuRXVxCIbdkey8nZ8gSZI1dSz4lq95R4t5DSHhjVcwC5Aq1S1TYdYW7b20jDpLkKXRkAh6uxIJDCivQtGx82e1bZ6ZG1MSlIZJIX/fSCfJ3ht7NZqcVh8Xs2Z/5iDNk1tNQHDB7n+sUvbm0pmJnzZ05WaYtRJPyAGgAYAcoM7EY84fH4WYHpNSC1KKOU/AxlSM0MYJiw9vdmfZtoYqULJmEjooBQ+Cor7QFr9mE3Ljgf+TOoLn7sloK9qih/ac0gXRKP/wCJML/Z4D9tTlv3c3/9S/jB3tJBOPa5VJk9XyAMedICqqWWpUfu8RyUFSwkXJ+cOMbsxMuW5USqwZmUqjhIZ1JAfe4tEGBkZApSwQSOigmympclkj+aICkMAAmwFuKXoP1LVX9IEGYPEFOvF21sFEPxLIS+gMBp3bljqeCm3iOSE0H5jE+HlEkJBGl/wkJ1P5Ebx/MYC3bA2zlO9ukqsiiHqVMNACw6xcJOKZXeZxmfQ9OVaX8449hsZmnJKSQiWHAemRAN+JUb/qi47M2uZksFRCVUzXcPY1PAWreAvO0pMvGymcFQLlN1AsxYcxTrHG+1WyVpUFa0BDFzMUapT7x1NovEjaCpMxC0qJKW7wA1UD4Qf29407ZICu5mAHfDAhtxZVvK9AXMByMu7QVs7C51b1EiqiS1BcDmdIe4vAoWbAI0UkMBLRcjitReFWIwJCAwcl1l/EEvlQDzNS0BjE4iWELCJbpVRKlJYpYlwCCXLZYFwH8RHAEE9BU/CPTpxICTZLgCzHWnGJsAmq1WZBbqWSPiqAGUDR739Y1JEFKRRIbp1ERzEDmOvUvADrWWbhGJZJIHE/URmYI3wZGZIZ95/Sv0iwC7QU8xf6j84HiScp1E8S8Rx1jIjDGLP2fxGVE5VBuEOedGZ/3SKvIiwbIWBLnVA3Rfrw+cZoMw6bByBy0atOYuOUMMliDrvAeHeBqORv68ITyZoBDuw11DeV0/EQx75JDFJItl4i5S/wDiTGK00yoUlUvxLzKWmzEp/D5p+QhKPu18UKHqk/UfMRviSZcwFNLKSoUBFwRBONSlac6QyVVH5Zn4kcWNwYgsezJxmPnmb6VO/vDKAlRrYp8nEMcN23Vh5iFSUJ3UhClqKiVo1saMoAEirViqdmcQDNCS7h0iz5DcdUqZQ840nUWpLOcx/SV1BrwWkesA97ZdrZ+0QBMaX3e8iWgls6Rvv7ytUnhaNOxE9YMxM8zXXMkqdTklhMFSq4r6GEiZWQZ1qyJoyiN8tVCgm5I8JtSGPZva7zZ5CSUZkrSlRoPG9bgmltHgKhikstY/MfmYzgS02WeC0n/EIPx+DQpUwylVBUVJVRVDvZWDEekZ7MbNmYjFyZUoArKwRmIA3d6pPSKHftcSf7VxJJFchpp9zLoQ5YxTGi/+1/ZmMTjFz8TKCUTCBLUkgpISlI0Lg2vFCIgD+z+1FYbEInJAUUvumxCkqSR6H4Qy7Y7bRiMUmdJKgBLQKhiFJfTlS0JcHhTMVlDChJKiwAFyTBRVKl+H71TXUNwHkLq6mAzJM5SkrXny3zkFsovvcGekTVzaAgi9gpnSDySKnnGmC2k+YTlK3mL3Dp8IUng7GnCCZ+GKADRaSLioU5D14qUWbgIg1Ngw4MDrcoB6l1q6CMYqeESqHemJ3ePdk7xfQrLnokR6VLe53EglR5UCyOtEDkIFBM5apsyktN24WTLHwHR4CfDIyywk0M0BSjwlIq/VRHwEGbCx7LXMW2RIqm4L0SkP+2EK8dNNX8S2KhwSGyoHQfIQaJZSyL92QpTfinK8CfL6KgLSJ6nCjvFKh1MxVA/JILnm8TKmHIkEuhSVJDmgSk78wV6Do8JpM0AgCtcj8VO82YS9gKQwmrCkJZRy72jASwRQ6ur59YBJNQUrLHKDvKayZKLAA03j9InROB8QCFgpVSqcyh92FPUkDQWjM5bpdYvvFP5R/Dl86t5CA94EmqloLD889erWZP0HGAztjZyEoKi4Cd1JYZpkwl1qVyhPKpKP51AeSQ/zKfSD8RiwgiSGUhFwahSz4i/WjjhAS1hWVgABQJDk1JU/O7eQgI0y6Jqf9zpGykbuvONwrwO1D+wY2mL3dRw4WgF00XjOGHiVwSf6fWMzbRqKIP5lN5CvzjUQGuNY2XGsdETSYcbHLlaHAzIIrrqPkxhNKgzCzCFAi4L/AL6xKGEo0a2vRvqPkYYSCC1wNWqQ1WHNPiTxFIDxA3gUuAreTy4+YNOkSyFEXcNdtMvDmm44iMVROJw4mDLq+6bALNW/SsV6uIX4DEhBUlQdCqLTao1H5hDCTMewfRgfMgcPeTzcRBtLDlX3gLmmZtQfCsDnrwMZVJJWJU+WshySChf4VAmiiG8VnHrHto7SShaghDrzHeUxABU4CQKUNQTxjbBo7pBGIUwO9LRdQXoqnhsLwHtbDqXiGS6lLY/CAW4icpaipZKlG5N4Z9nACpYKSQybdTAW0JSEryy1FaQGzENvatyhl2XIAxKysJySswB/Gp2CANSX+cA47SbOlonr+zFBRmYKdJdPdpcOlLaqeG/sv2U2ImYtSEqlYaWqYzfjbcFvPyivbHws1Uvu0hedc05QgKJdSUgDdUGuLxc+1WGXgNnScEmZMM+ce8xCkuSzUlkhTs+n5TAUnaW3p+KDT5hUEqJCFKJSl/cCgS1hXhCxeFP5P3/LBO+lQS8wmhL5gSLOQF6QQUrIYiYK0O+59ZkAFKkqDtlqGNdOHggfbctKVS8oAeWklrE1c2ENUBQBdKx5L/8A6QDt1GVUrMD/AAh1fMpnck/GATlVIkweOXLJKFM9xoeoiJLPWNSIobHa6TTuU5VABSXLMLZTdLX1iOfiAEhk5UguhF3V76jr/p1gTDKSFJKk5kghxxHCC5uD7wqVKVn1INFj+XUdIgj2creM1VctWNcyz4R618oZyAoEJurNQmxnKG8o/oS9YiTJyKCUgEyy36pyvon/AC84ISgeEKpVAVqEgPOm9SXAgN86WZyEkZQdRJSXWthqpTwRhJyTuqfKr7xQ91AP3aB1p6wDMWC5IZJAWpPCUn+HL/mLRKlZqpQdRIWR/wAxX8JHQeLzgDMWVVzNnBCmFXmq8Kb/AIBpxgAOjMsGqN1PAzFeJQOrD/LBMvFKS7FyD3afzTVeNflx6Qvxk9NEIO6gEAtcvvE9eWjQCxNq/GNk3/pEkw6VPNohFCICdSnKXb92eNpyWcVvpeNFF0hha5al48pdCS76+g+MAHiTWNcVon3RXqamJUB1chU9BAy1uSeJjcRBMvGsbLjWNo3QYIln9/vjAoieUf39IgebPmBSe7Upg7pUfwqs55aGJVIZ0qdJAvyH9Lg6gwtwyCbev1+hEWHCYpICZc4ZgkOlQopLacxe8ZqsYTAqrTKnrTiwOtWUD5Qd9rlyVISGzLSTmPFTF6UAJDECxrA2LVNSoGTlnoynOEgEEFhvJrqRpcEQrVtOQpJTNw5zAFjLmlDLNyUEEM9WpGcUNiJGZ1odQJrqQSbHj11g3HonShmFN0JUaEV0rxibsfgROxCUS86ZoGZBzgJ3RV917tQRYe0/fymlzwkpUBlygKSoJAA3KMxbUPEFGQqbOyy0jMzkJASkB7kkADzMMsFgQlaUS/vp5oAkEpSfy++rV7Ug2V2bxE/eUpCJZrmUnu0NeiGD+UWXZmLkbPI+xy04ifZWIWoBIBuEIzUHP5wGmxcPJwEla8YR9qLzMPLBzKRmS/eKIsoEeE1tC7tX2ylY2XJTP/jS6GcJSc0wNZSSW5046RpjO1mJmzVTAkBRKlDIEA1oalJegFbxCO2eOYf8TNAFB93LXbqmAr5myNVqH/2UD6xtmlnw51dJCD8YsH/jHaL7uIUolrykA+mSCU9rNqBJH2mYBq0pFNfdHpAL9mbCnz6okziCCQfs8tiwsH4/WJ9r9i8eru2wygEoyjOZSFGpL5M1BX4RiftDFzC0498CPx5U6at+6RpIRMJKCEE5VZEFbsXG8FKLjWg4QwKx2dXKm93iUhCrJTmBKlFIUAFJcChDnyvCfEIQ+4SeLhh0ANYn2rhpkqZvggmoL384BKyS5JJ4mKMgQw2JMQiZnmOcodCQ+8vQOLcXheghw/reNXgL4pCVpOakwEpCwLTFjeDCiilIZ4W4jBlIcgd1YkVCZSDRPF1KhJg9pqQGegGUHVKSXXl5mzw6wu08xKnCQA6tQlAcJlilXuYgHWHfOHZpi21JpKlfH48o3C1BwKqzZes9XjV0SGHCgg6ZJSpOaiFg5yLjvFBkk8w7sKVhXOlqQQkXIMtHnWZM860Oh5QG02eEpKk2T91KPH/1JnWv+LlC8TbOHbT6RFj8QCoBJ3UjKnpqfMufOI5cxiCQ44O2hhgl71n9InwEoLmDOWQN5ZF8ou3FzTzgFSuekbonFLtY0PRwfm0UNp21A5LMBSXLsnhmPEtobkwrWslzxvatY0mz3qT5f7CNZYc8rnpFiN1UQOKv+kQJxibETsxfTQctIHeNCNd41jeZeNI0jMTSOcQRkGAaHFZaClHBHGIJmIJAc2HwgJ488TAwkTFoKVpUUk2IJDNB69uLZOfJM1ZSQaaAquYQlZ4n1jDxMXVpxnaRBH3WGlSliy0+IWqGasSdou0UxU/NLmkpypILvlLVA8/nFSePPDDTDEY6ZMLrmKUbbyifnDnZ0yXlAUilC4JrFWeNkzlCyiPOHJq7IxeGBqiYf5iLRt/aWGb+FMP83+sUbOeJj3eHifWHJq7/ANtyEl04cOLZlC1PzROO1UlPhwkvm6kxQu+V7x9TGe+V7yvUw5NdAHbYfhw8mnMf0iHEdqFTlAFCEgV3edOEUXv1e8r1Me79XvK9TDk1YNtbQlrU5dTUbMac4Xd9JNMik8wp/gYXKWTckxh4cmip6cpZ3FweIiMriIqPE0jDww1OVxlE1i4MDvHnhhpxhtrKHirUkHgpV1HiwiRe0iAQk0O6Bx95R6284R5jGc54mGGjMTMS7JoNQ7h9WiEriB488MNTpmRgzIhePPFw1LniYLypbU36aCBHjxMMRuVR4GI4y8MG0wRpGSYxF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60" name="AutoShape 28" descr="data:image/jpeg;base64,/9j/4AAQSkZJRgABAQAAAQABAAD/2wCEAAkGBxQTEhQUExQVFhUXGB4YGBgXGR0aGBwYGxgaHBkaHBgaHCggHRwnHRwXJDEhJSkrLi4uFx8zODMsNygtLisBCgoKDg0OFA8PFCwcFBwsLCwrLCwsLCwsLCwsLCwsLCwsNyssLCwsLCwsKzc3LCwsLCsrLCwsLCwsLCwsLDcsLP/AABEIALsBDgMBIgACEQEDEQH/xAAcAAACAgMBAQAAAAAAAAAAAAAEBQMGAQIHAAj/xABLEAABAgQDBQUFBgMGBAMJAAABAhEAAyExBBJBBSJRYXEGEzKBkQdSobHBFCNCYnLwM4LRFZKiwuHxJGOy0hZDUwg0RGRzg6Oz0//EABcBAQEBAQAAAAAAAAAAAAAAAAABAgP/xAAYEQEBAQEBAAAAAAAAAAAAAAAAARESMf/aAAwDAQACEQMRAD8A4bHo9GRAeESplC5p9Y2loapvw/rErPEtEOV9I9kgtKHjfIIzqgcgiXu0jn+/lE6UVjxl8fheHQDEsGDJeCDOGV0fhGszg37vFh2dgiUHNLy7tGFDTUkw6Fd+zfl+H+sYEoPYeg/rD7u0fl9ZQ/zGPJw6SaN/el/RJh0BcBs9Kz4QfIfSGf8A4fT7g9IP2LhAVAUvQu+nAJ6xf8DscLQC0OhzE9nk+4PSF8/YuVXhEdm/sDlAe0OzIIfK9IaOIbQwuU+FuHOAcsXDtXs0IUQAQzO7NWxDGKwUQ0DZY2QioHOJCmJJCd5PUfOGiCchlEc4ygCxHnBm0UNNWDoowME6Q0YXhiOl30I5RFlhxs5LpU9U92pRHRYFOdY2VsvKjvBvIPh5a73PkIaFEuQSHanE2jxSBap46ekET5hJ5cqDyEaoSDwhoGyxPIkgpVajV6vG6pfG8H7PkPJxBag7s+qyPrDTCkyIiKYsIwZVLCmqHfiQH83hPNl7oPMj0A/rF0CxlQjJESTU26AxpEEeibC4ZcxYRLQpazZKAVKNHoBU0iIwGIllp8+ERiCsGC7wEicMXqCYNXgwEpI1HEXtDHZpSb0POxAIAHIKVDKd2cAAKVDMqjGgod9R4IFn6RzqkCJDdWrWJcJgisqyhgA9TpqYcYXYqgUmYDkIdy4po6mLA36NxEEGSRMLitAo2HSgbgPLzjKkU3ZrLYkaa0/p8YmTs9DaO/E2ArWzQfisM6r1by8XH616xGjZjnxpo7jMlyHsK3gFZwaFWUxalhWLRszDBMpQTmAYtmNczXBCfCeT6QmmYVKXIVmCQ7CtTpbpx0hrs7aK6oOWYMqgCurAJPoKC8AvmSFiwUG4d8fkkREiep6vf/m+YrMEQzcXMUSZaEq45ZQIH+G0Zw8yexdMgA1dWRJHSoIgHGysT94Hys4d/h4p3WOx9mwlQYEEUaOEScTNAA7+UC9wsv6BLR2P2Z7QK5JSpYWtNUkFyRq9BAXX7AOEYVs8EWhlLYgGN8sUca9q3Z/IgLSKBLfyuH9I41OktT/ePrvbeyxPlKQQl2OUqDgE8RHz32wwS8LM3sPKubpP0MQUNctoP2Zgsy0n8KTmWrQJBFzbSnWJpm0hT/hpFn8J+piLG42YtLOAk1ypASKWOUfukAFi15pile8SR5xopNv3eMrBe0XDsn2LXipzKBEoIStU0VSHsHNCSyg3KAz2N2EZwdThHdTUg2zKzpIA4wJi5+6ZcpClISSkpIcL95gNUmvm8dDn4iRLQmRKJ7uXLngVdSskvMWJFCCx5tHO8ftDMVJAyIWTmy/nAyTQeYACh14wFex8gIWUpLgWOtnYtRxaB8sbzpZSSk3BjyG1pASuMpDObBTmjcBq/PhSG/Z9LyMaNe6QoDmJyB/mgX+y0p7szFqSF18Ng+pJvyg7ssEn7cn8P2ZSgW0RPlEEjSnzgGmDw7SUkkfxCHBpdZv+9Yqm0ZIypULEmnAsHT6j0aLhgx/wiSCMyZqujlR/rFaUkKC0OKrYfq3yDXQs3nyiwIcsbTx4f0/Ux6YGMbYhmTXQ/MxuIbdhtoy8Pj5E6crJLSTmUxLOhQdkgk1ItD3sRidmYTETftakYqWqWMixJUUhebeTkmod2bebjWKGqMRpGUwwwaLfumpgGUIc7Pk2JS/J2oDavGJQ1wUiqaWNGrWuQfyisWbZckrX3YTnl9XdIYk/qUshIHMwkwMreJYgZrkOA9VlxyYCLl2PwqVqUtQLhQFCQoJZWRyDTeKFekc60b4HuypLsCnM4zUUpQH0ZmFM1t0RW8ZsoEqVQgMSVEEJABCXe7mg4ANYF7V3IdGUJUTMJyroqmYeKoIopNRVxCKfPdIzEOzkFNCm/BnZ1V908YgCxEhgB+JIIYsGTQk1oKsaH1NIFKJbjKpJOZRJH8rBso/MdbQz2ugyyhSEgpGVQN8gyh0u/hLpIJqARxJgOXKzKZ0p8YcA0ISKFtK3IBbjeAT44BUwAVCgBwoBUKs1Q70uIxiZaEFpamXkBITVCiRU1oUt1eDZiGTkK6FIJejOl2LOND9YiXiVKUl6BKQEsK0bizjh1gFSkqWCpUwFLUBXlCiPyhtX+XGFM7DEGipQ6KTFyKDkowAcm4DOHNA54Qhx4mZjvE3Dveum5AK0omf+qiv50xdvZ3tNUjEJK1oVmoQFPwakVUTJjAOW6n/sgjBYmYlQO/RvxH/tgPqPCFw4ZjWCIqns92uJ+GFapoX6WrFrixGIqPb/ALNDEyitO7MSL6EcFCzRb41mocEHUNFsHyrtjZqQvIod1NsBZCqkV92vlAUzZkwpByuyshD6m3QGzx1v2l9nEkocpEzIyVWCmJOVuI+sU3s3stc9f2aUkLmk5T7iZYIfMocKtpo9Yyojsz2O+0TFypb93MAKs1kJ95/eSX60h12r7QypEtOCwYSmQgVUKd4s6u3gKswJ48jBfavb8nASTgMIoqmEA4icPFwLGxrcCweOYY0EuR4t6n/XLrp+JPWAs/ZrFgqlm6f+JcKqf/dqKJ1UDuxVSKOU1Dgjndcv9JG8k9Ye9nsuaUVVSVrDtQ58OUpJA42PNoQCYBxHzCQaH9SDTpARYpIKfDmUkApUX3pWlLOmx6coXIxJcFkli7MMtOQhusnkC5I4Bbbw/SsVhVipTMoBkqqBw4jyP0gPYjEqmKKlE1JLVYPwEOuyP/xg/wDkZ3wMs/SK9Dfs6tjiOeFnJ/wg/SEDbYs5P2dSSTWZQf3OXWEOMD945soEeeaM4PBT1pJlpUU3JDAaV+AjY7HnksUl+ZH9YALHpzMsDxUV+oX9QxiDEpoG5j4w1RsqYErSoXGZNX3h/UP8IWzU/dIP5letI3EAKjEbKjWNolkBzD7BSydQ4+dPkIRSIsOz6iqmDfAHe+FIzVPdmJ+7JJ/GG45EkMXHFT05xa9jSyZZUDvZ1ZnzMVNLcu1h/lipYbEKQFJDnMQQPzlsgA0AACvQRZ9g7RPcqlBRbNmo5dN1K5AlDecc1OcWsGeCH8ZNELLgTCAAMtyaxXJWGVnOXOrMTmdBaqykhmZmpozw8TjFd8kOaLSo1N2O6/LM9WiJSMhmZSSTmLg1Zjlfq+anIawEE8EZQEq30h6FjXLluBlyjz6CFHacdxJQtEskKmqJzAZkpZgCoKJykVHPNwgz7WvKC9nCdWNv7oGZzWoOsaJxGVO6pSgcp1qMpCQ1qk9WtdgCTDBc6TLWEEMohyob3MuXcOz8hwj2N2OoAlwlSTWoys9AL+cG7Ny74BbKQQCXSGS5I/K4NDx6QNj1TE50FJJsRq+jHXX4QBOElZZCQqviSPEUs4N00+sAY+VuFTguAR/Ec3DsOmsbS5rJKVAJ3VBKTUuWu1qC3KFOOxWVChulXhs48QN/MwHkzDboGacR6PE8omu6f7k3/vhCccRQBH90f0j32xTVSj+4n+kB1z2YbX7mcJanyTDcpWAFPTxktHa0qesfJOw9pBK3LJV+EpSHBd3oLX9RH0R2A7SjFSmJ3wK8+frCC3xgKgZGLdZTZqPxLO0a7QQrIrKWU1Dz0+MXUCbf2DLxYCZjgMapooHQpJFDFF7ToTsrDKk4ROSdOBzTzVWUU3T71uQfjHTpD5Rmu1esc69r6RMQiWB94l1IJNCVAjJ518wIUcWnqK1JWm5rXRZ8aDyUK9XjYmj1ykAg65Umh/Ug05pMCLUyt4MhdCGqCOXFJ9fOC1KVmOYsczKayVkbiui036xFH7GJTNlAHL9+KPQKIZSeihUHmIVEVppZ9dEqPUbqugMMcAfvEFrTEUNwEqt1lqbqDAM5J7whg4UxGhJ06LHxEBHMQCwqzUGoSLp/UhVuIjSbKulX4iAo6JW25MH5VC/UwQOILWOY6F2Qs/8AQoecaLqN1NQCMnIeOX/Kd5J5wCRcspJSoVBYjpDPs8l1zQ18POp/ITGq8GqbRG8tLB7ZkHwqrZqAxtseUpE9aFUPdTBcNWUpq2MBZOySXkEFyC31byF6wxmLFaHlpex1/ZhV2Nl5pShozgtwJfzrDheHZgSWIFRx6ijCAXYxBZSmrU83ABekU7G4UsnLZSlKTwYhJGnNo6FjsOAgu7kPlZiWHwvFAxuJzyUAMgJWpLVZmcPxNxFgSzksWd4jjZcax1ZTSIcYJVxoztxA8KeTmFOE1eH2CwuaoLK+poD5AlhGasMcOqrk1qHZw7DvV+m78obbHxmUkGgOUkMGCad0knmQCSNITd2G/ExSLhvuwaWN1qaM4ia6gh6g5luzZmt/KKRzVeMHMzklTEBTs7JOYDdPPeqTbMo6QMqccxLDxHM7NmY6Xd2AuKH3YB2RNzBF8yQJhswc5UfCp/VzhxPSjMS/iZ0vZICQbte1WNC7GsAu2lMCUpFQMrMzbuawA95TDjQXAECKWxUAQG0LEZ2GdVfdBZvSCpklLhRNRmLPQEW8kj48YV92HauWlHplCqJfio1gJpCkhSjlJGRJI5BxLTQkVdyRoNIMxM8EKKQpyKk1KaO36dKfJoR43F/eIDDdCnYgDN11aoD/AFiRaklJy0ICWCtaF+dKfusBFPnIzeEgAsVfOgo9zCbGzhMUlCGBcvmol/OwgvFT0BKrKJoz+nIwlB3nDu7/AL/esBvs3Zs2eoJky1zFHRKST8IsaewG0xLUoYOYwZ8xQCAASaFVfQ2i6ezGSuVhU4nDqlkh0zULSDVJOROYEKTmrWtTaLp2g7WzUpXLOEmKDEFaF0B1/CLG9dID5rC2MW7sV2kVh5yCCQAa8LM3SK5tlAE5dQolRUWsHL5eoF+dIHRMZoD6t2BihOealiFM/JhobRYLxy32Rbaz4cSlDeSWfjRx8I6dh1vzhEbzH04wm7WbKGIkqSRXQs5HTgRd4eGNFJo0ao+ZO1WEBXVwt8q6f+YBur6KHDV+EIpGIKkFNCUJIb3pZqU9Umo/0jrXtT2AAszE0EwZS3vCqT9OhMcdxjpWmagtm3hyUCyhXm/rGVNsJPyrS6nylCs/FL7kxuT5VDgeUenJGZSgCXzU4p/HLc6pooHWB5ZBylLAEugHSZTPLL6KuOsNE4BRcl0gMUPeng80uQeIaAABenic+RUoULcJgoeChB0vZ3dpUuYWA0/FukEKPApBIPECNJ+PRJBMtFlsWL1zOQ50IchrGFmOx+dUyUFBaFN3ZsxAp1LbpeANx2LKZqpUs92UsZdmzOS3MKBBGa0BYQqC0lYIUkTJauNZaimn8x9ITTJhJ3i5AavAWEONg4ya5QiYQGcB+FGHC5NOEA87HoX3ZJ3UEM5FxV2SOWtOsWKSpf4QQACDXMa8Gtrb1ir9kdoyUlXfzGBF1Ko4qPmfWLIdoSCykzpQrT7wAgNTX9tAexUtRl0BBIJu/JuVdG0jnEhAVLmoNCFZnZ2ZgadCfSOozsYjKwUgs48QPoHcdafOOaYNdVo0UpQD8SkgfSLAimhjEcE44EKYhiwgaOsZSSzrDzZmPqAqmjvQP4jzLUEIkmCcPMaM1YuSsYGHhIcKCXoAPAh/eNVHpAcrDd46pRGbVJLLqb5nY/DpAExZaWgDTMeqreiW9YaYXCOsIAOZTAa3q5q54+Uc1TYLGjv1MlwSGuCyQySG1y6NV4cycbnLkBKnHGjWT/KKl/hE3Z/sHNnjvVFMqUkkrmTCUpAHu+8fgOMO8Rjti4chHeT8YpO6Eo8JJuCvdBc6OYBTi1JysAgpJBo+cpNue8o2+cAL+7IIFcxd/eJr5JSW6mLbN7WyZJSBslABAIzr37tUFJZIGtuEB4v2gbNBSZuzUKSQSFSyk6saEJq4gilqVLCUzVsHzVBIG6WYJuVG3AXhbIxIVJUe6JIBGbOUgBqboT4nL3qwi8rwWwtoK+5nrwc02RNDS7c6eiofdjfZcZU5acVknYdsySk0W7MCLijki1RDBx7BbKnzklSJZKRdWgsKmwuKnjEHfGTPQrcmGVMSaF0KyKBZ9QWZxHePbD2WkDZhXJlplHDAZcgyjuyQFIIF02NdUiPnhRi5g6PsTaE5WKnDDyckuZMGI7iekhRS4mMCkOQVOxANCDSJu2PbTEnDqlKSZRmqPgUSDXeZVDSgPA9YbdjcZKx2x52HxIIm4SWpciaC0zu0uUlCjVkkZSLMRFL7WYjDqwGzhLQETx3nf1ckjIAp3NFXHnDBH2Z7FY+ec8vCqUhScwXMS6CCpJzIUogE3q9iYN2h7MtpJnJQcNm7xyDLIKE8lGyG4HyeOx+xjaon7Lkj8UkmSrqmo9UqTF5i4OP9l/Z5j8OtKyZQAYsJhzcDZLDXUx1vDSsqQPXrEsehIMRmEe0NuoC+7SoEpO9WxrT1EM8FixMS4/ZiaFXa3ZonSSCLF3Fx5x857f2J3cxUsrCEpVmCl+6oVFBUggW4x9TzEgggxw72m7BKSoZKXBD205AaRKqh7DxUpBmISlSiElWZRDqKa7qWYUcjWkQbS2wslJDhaVnM5cKYkgkeZB6wtlKMuZwKefC4jbbkvJiFh3DuD+VQCh8CIAfEYgqK23QouUg0d4jSkk0jXNHkmKHawESVpBzKopSnQQSfwhy7CrsKnkIjwOMK8QgsE0yAJDVykAlrkloVSZmUg0pxgjATfvkKNd8H4xBCUqbVv38YylbEWPlEwUQpn162MT4iWkKJuABTjuh6iAXkxNgyQpJPvp+cRKAiWSS1DqD6Pb4xQNtQNNWOBIHQGkCQZtcvOmfqMBx0njLZMTyogTE0uJVh3NmATF8BQcd1gBytHVOyuOw+BwgxOPlJVMmP9nBDzFoID0PhS4DKPGKZ2W2bKVMnYvEVw0gCYpLfxFKDolgvcn4Qi25tyZi56p8wsVUCQBlQgeFCeQH1Mc1PO1fbKdjC8xRCPwyx/DSnknjzMVgpeo0D+f8AvEmJxALUbQkARiXKKjllgknlWjaQF39peLM+TsyfmqrDZVaEkZa04uYo+010lf8A0/mpUW3bTTNn4RKiSZRKCoHdS7h/0uK+fCKdtWikoN5YyHgSCTTkxgBCI+lfZFjJIwMmQkqExKXUF3UTVRT+UOwGgAjjfsq7KDH40CYHkSt+bzFciKcVCvIGO19q+z3dJOJwoKVyw/dooP1JGhGo1i+IO7cLE/Z2PlpDzEyVZkag5cwPQgUPLkY+WsJJCpiEmxUAehIjpW1/ahME6TmQTMkTWmTEHL3sihVKKWZ8wd205mAfaXgO+RJ2lh5cmXhpm6BKO8FuS66AZjys0KKTL2hMTMVMSsoUQpNNEqSUqQ3AgtG0gZ5M0E0lgKS+m8xA6g25RoqdLXVYWlepSAUnmxIYxjFYtOTu5QUEkgqKvEogMHagArSCuu/+zrimGNQVMkd2ptATnBPXdA8hHaVKb/Z/lHzV7G9orlYuchNpuGmD+ZLKSeor6wX207S43C42dIRjMRkTkyutyypaFGrcSfWGo+hcXi0S0GYtSUoF1KISAOZMUfa/tUwIw6lSMQkzS6UBSF+J2c7tmqONI4LtLaU2el501c0tTOSojUXMQbG2vMkKOQJdm3g92MNHQEbcaZLzTCsTZdVBBGY51vutQ1vHQOym3X5ji9TYW9I45iserEmWtasuVAQwADEFSyoaZQ9dYZbBxy5Qd86S1RVgQ4pdJ1rxiK+iE4kbpe8Vjt3swzZJWiqk1IJopGob4+UBbA2tnlSk5nOnUfFqw/wGOTMBBoodOcB8w7clJM1WUNeg5PrEG2qqlnjJR8A0Xv2ndnBKmBSQQkgl9NXT5fWKTt2UErQk/glISSPeAGYepMAqIjAjJRHgmKPARNhmC0HmH9axCExNhRvJq28PmIgmmkFauDqPO/7pEuJmOQzncADtZv8AeIZjZ1El95VutDb4RuopdNdA/UCsAG8ZlEi3+sYWnWNpab8/6xRpto/fL8v+kQDBm1/4y+o+QgOOsZbogrCyFKICQSTYCsDSUOWi1dkcIO9lLNMhKjXQAmM1TDtWTKw8jCJtLZc5jecpFH5BNBCGVhqJznKOH4q65aU/dYebSxHfFZSN5ZJzKAcl82UcmYpMIpuBmMVsVB2d3L+rxiqmOA/4julv4srin6ej0rzgtamDBORLMQLsDvPxWlVeheM4sunvkkhS5YrrmlnKoA6OljEWHnZxmpmcAv7wDJJ/KobqogcmYVYJaQkFSJjq4ElvDyWCTzKo07MdkZm05stMt0pSWmzSHAlsSkvYrbdbpBGysBuqlrzJSsJUCGzJQTQl6BaSD0BFI7L7O8RLlyzhRLTKUl1gJffBO8ovcuRXVxCIbdkey8nZ8gSZI1dSz4lq95R4t5DSHhjVcwC5Aq1S1TYdYW7b20jDpLkKXRkAh6uxIJDCivQtGx82e1bZ6ZG1MSlIZJIX/fSCfJ3ht7NZqcVh8Xs2Z/5iDNk1tNQHDB7n+sUvbm0pmJnzZ05WaYtRJPyAGgAYAcoM7EY84fH4WYHpNSC1KKOU/AxlSM0MYJiw9vdmfZtoYqULJmEjooBQ+Cor7QFr9mE3Ljgf+TOoLn7sloK9qih/ac0gXRKP/wCJML/Z4D9tTlv3c3/9S/jB3tJBOPa5VJk9XyAMedICqqWWpUfu8RyUFSwkXJ+cOMbsxMuW5USqwZmUqjhIZ1JAfe4tEGBkZApSwQSOigmympclkj+aICkMAAmwFuKXoP1LVX9IEGYPEFOvF21sFEPxLIS+gMBp3bljqeCm3iOSE0H5jE+HlEkJBGl/wkJ1P5Ebx/MYC3bA2zlO9ukqsiiHqVMNACw6xcJOKZXeZxmfQ9OVaX8449hsZmnJKSQiWHAemRAN+JUb/qi47M2uZksFRCVUzXcPY1PAWreAvO0pMvGymcFQLlN1AsxYcxTrHG+1WyVpUFa0BDFzMUapT7x1NovEjaCpMxC0qJKW7wA1UD4Qf29407ZICu5mAHfDAhtxZVvK9AXMByMu7QVs7C51b1EiqiS1BcDmdIe4vAoWbAI0UkMBLRcjitReFWIwJCAwcl1l/EEvlQDzNS0BjE4iWELCJbpVRKlJYpYlwCCXLZYFwH8RHAEE9BU/CPTpxICTZLgCzHWnGJsAmq1WZBbqWSPiqAGUDR739Y1JEFKRRIbp1ERzEDmOvUvADrWWbhGJZJIHE/URmYI3wZGZIZ95/Sv0iwC7QU8xf6j84HiScp1E8S8Rx1jIjDGLP2fxGVE5VBuEOedGZ/3SKvIiwbIWBLnVA3Rfrw+cZoMw6bByBy0atOYuOUMMliDrvAeHeBqORv68ITyZoBDuw11DeV0/EQx75JDFJItl4i5S/wDiTGK00yoUlUvxLzKWmzEp/D5p+QhKPu18UKHqk/UfMRviSZcwFNLKSoUBFwRBONSlac6QyVVH5Zn4kcWNwYgsezJxmPnmb6VO/vDKAlRrYp8nEMcN23Vh5iFSUJ3UhClqKiVo1saMoAEirViqdmcQDNCS7h0iz5DcdUqZQ840nUWpLOcx/SV1BrwWkesA97ZdrZ+0QBMaX3e8iWgls6Rvv7ytUnhaNOxE9YMxM8zXXMkqdTklhMFSq4r6GEiZWQZ1qyJoyiN8tVCgm5I8JtSGPZva7zZ5CSUZkrSlRoPG9bgmltHgKhikstY/MfmYzgS02WeC0n/EIPx+DQpUwylVBUVJVRVDvZWDEekZ7MbNmYjFyZUoArKwRmIA3d6pPSKHftcSf7VxJJFchpp9zLoQ5YxTGi/+1/ZmMTjFz8TKCUTCBLUkgpISlI0Lg2vFCIgD+z+1FYbEInJAUUvumxCkqSR6H4Qy7Y7bRiMUmdJKgBLQKhiFJfTlS0JcHhTMVlDChJKiwAFyTBRVKl+H71TXUNwHkLq6mAzJM5SkrXny3zkFsovvcGekTVzaAgi9gpnSDySKnnGmC2k+YTlK3mL3Dp8IUng7GnCCZ+GKADRaSLioU5D14qUWbgIg1Ngw4MDrcoB6l1q6CMYqeESqHemJ3ePdk7xfQrLnokR6VLe53EglR5UCyOtEDkIFBM5apsyktN24WTLHwHR4CfDIyywk0M0BSjwlIq/VRHwEGbCx7LXMW2RIqm4L0SkP+2EK8dNNX8S2KhwSGyoHQfIQaJZSyL92QpTfinK8CfL6KgLSJ6nCjvFKh1MxVA/JILnm8TKmHIkEuhSVJDmgSk78wV6Do8JpM0AgCtcj8VO82YS9gKQwmrCkJZRy72jASwRQ6ur59YBJNQUrLHKDvKayZKLAA03j9InROB8QCFgpVSqcyh92FPUkDQWjM5bpdYvvFP5R/Dl86t5CA94EmqloLD889erWZP0HGAztjZyEoKi4Cd1JYZpkwl1qVyhPKpKP51AeSQ/zKfSD8RiwgiSGUhFwahSz4i/WjjhAS1hWVgABQJDk1JU/O7eQgI0y6Jqf9zpGykbuvONwrwO1D+wY2mL3dRw4WgF00XjOGHiVwSf6fWMzbRqKIP5lN5CvzjUQGuNY2XGsdETSYcbHLlaHAzIIrrqPkxhNKgzCzCFAi4L/AL6xKGEo0a2vRvqPkYYSCC1wNWqQ1WHNPiTxFIDxA3gUuAreTy4+YNOkSyFEXcNdtMvDmm44iMVROJw4mDLq+6bALNW/SsV6uIX4DEhBUlQdCqLTao1H5hDCTMewfRgfMgcPeTzcRBtLDlX3gLmmZtQfCsDnrwMZVJJWJU+WshySChf4VAmiiG8VnHrHto7SShaghDrzHeUxABU4CQKUNQTxjbBo7pBGIUwO9LRdQXoqnhsLwHtbDqXiGS6lLY/CAW4icpaipZKlG5N4Z9nACpYKSQybdTAW0JSEryy1FaQGzENvatyhl2XIAxKysJySswB/Gp2CANSX+cA47SbOlonr+zFBRmYKdJdPdpcOlLaqeG/sv2U2ImYtSEqlYaWqYzfjbcFvPyivbHws1Uvu0hedc05QgKJdSUgDdUGuLxc+1WGXgNnScEmZMM+ce8xCkuSzUlkhTs+n5TAUnaW3p+KDT5hUEqJCFKJSl/cCgS1hXhCxeFP5P3/LBO+lQS8wmhL5gSLOQF6QQUrIYiYK0O+59ZkAFKkqDtlqGNdOHggfbctKVS8oAeWklrE1c2ENUBQBdKx5L/8A6QDt1GVUrMD/AAh1fMpnck/GATlVIkweOXLJKFM9xoeoiJLPWNSIobHa6TTuU5VABSXLMLZTdLX1iOfiAEhk5UguhF3V76jr/p1gTDKSFJKk5kghxxHCC5uD7wqVKVn1INFj+XUdIgj2creM1VctWNcyz4R618oZyAoEJurNQmxnKG8o/oS9YiTJyKCUgEyy36pyvon/AC84ISgeEKpVAVqEgPOm9SXAgN86WZyEkZQdRJSXWthqpTwRhJyTuqfKr7xQ91AP3aB1p6wDMWC5IZJAWpPCUn+HL/mLRKlZqpQdRIWR/wAxX8JHQeLzgDMWVVzNnBCmFXmq8Kb/AIBpxgAOjMsGqN1PAzFeJQOrD/LBMvFKS7FyD3afzTVeNflx6Qvxk9NEIO6gEAtcvvE9eWjQCxNq/GNk3/pEkw6VPNohFCICdSnKXb92eNpyWcVvpeNFF0hha5al48pdCS76+g+MAHiTWNcVon3RXqamJUB1chU9BAy1uSeJjcRBMvGsbLjWNo3QYIln9/vjAoieUf39IgebPmBSe7Upg7pUfwqs55aGJVIZ0qdJAvyH9Lg6gwtwyCbev1+hEWHCYpICZc4ZgkOlQopLacxe8ZqsYTAqrTKnrTiwOtWUD5Qd9rlyVISGzLSTmPFTF6UAJDECxrA2LVNSoGTlnoynOEgEEFhvJrqRpcEQrVtOQpJTNw5zAFjLmlDLNyUEEM9WpGcUNiJGZ1odQJrqQSbHj11g3HonShmFN0JUaEV0rxibsfgROxCUS86ZoGZBzgJ3RV917tQRYe0/fymlzwkpUBlygKSoJAA3KMxbUPEFGQqbOyy0jMzkJASkB7kkADzMMsFgQlaUS/vp5oAkEpSfy++rV7Ug2V2bxE/eUpCJZrmUnu0NeiGD+UWXZmLkbPI+xy04ifZWIWoBIBuEIzUHP5wGmxcPJwEla8YR9qLzMPLBzKRmS/eKIsoEeE1tC7tX2ylY2XJTP/jS6GcJSc0wNZSSW5046RpjO1mJmzVTAkBRKlDIEA1oalJegFbxCO2eOYf8TNAFB93LXbqmAr5myNVqH/2UD6xtmlnw51dJCD8YsH/jHaL7uIUolrykA+mSCU9rNqBJH2mYBq0pFNfdHpAL9mbCnz6okziCCQfs8tiwsH4/WJ9r9i8eru2wygEoyjOZSFGpL5M1BX4RiftDFzC0498CPx5U6at+6RpIRMJKCEE5VZEFbsXG8FKLjWg4QwKx2dXKm93iUhCrJTmBKlFIUAFJcChDnyvCfEIQ+4SeLhh0ANYn2rhpkqZvggmoL384BKyS5JJ4mKMgQw2JMQiZnmOcodCQ+8vQOLcXheghw/reNXgL4pCVpOakwEpCwLTFjeDCiilIZ4W4jBlIcgd1YkVCZSDRPF1KhJg9pqQGegGUHVKSXXl5mzw6wu08xKnCQA6tQlAcJlilXuYgHWHfOHZpi21JpKlfH48o3C1BwKqzZes9XjV0SGHCgg6ZJSpOaiFg5yLjvFBkk8w7sKVhXOlqQQkXIMtHnWZM860Oh5QG02eEpKk2T91KPH/1JnWv+LlC8TbOHbT6RFj8QCoBJ3UjKnpqfMufOI5cxiCQ44O2hhgl71n9InwEoLmDOWQN5ZF8ou3FzTzgFSuekbonFLtY0PRwfm0UNp21A5LMBSXLsnhmPEtobkwrWslzxvatY0mz3qT5f7CNZYc8rnpFiN1UQOKv+kQJxibETsxfTQctIHeNCNd41jeZeNI0jMTSOcQRkGAaHFZaClHBHGIJmIJAc2HwgJ488TAwkTFoKVpUUk2IJDNB69uLZOfJM1ZSQaaAquYQlZ4n1jDxMXVpxnaRBH3WGlSliy0+IWqGasSdou0UxU/NLmkpypILvlLVA8/nFSePPDDTDEY6ZMLrmKUbbyifnDnZ0yXlAUilC4JrFWeNkzlCyiPOHJq7IxeGBqiYf5iLRt/aWGb+FMP83+sUbOeJj3eHifWHJq7/ANtyEl04cOLZlC1PzROO1UlPhwkvm6kxQu+V7x9TGe+V7yvUw5NdAHbYfhw8mnMf0iHEdqFTlAFCEgV3edOEUXv1e8r1Me79XvK9TDk1YNtbQlrU5dTUbMac4Xd9JNMik8wp/gYXKWTckxh4cmip6cpZ3FweIiMriIqPE0jDww1OVxlE1i4MDvHnhhpxhtrKHirUkHgpV1HiwiRe0iAQk0O6Bx95R6284R5jGc54mGGjMTMS7JoNQ7h9WiEriB488MNTpmRgzIhePPFw1LniYLypbU36aCBHjxMMRuVR4GI4y8MG0wRpGSYxF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62" name="Picture 30" descr="http://myfuckinglife.ru/wp-content/uploads/2010/03/tesla.gif"/>
          <p:cNvPicPr>
            <a:picLocks noChangeAspect="1" noChangeArrowheads="1"/>
          </p:cNvPicPr>
          <p:nvPr/>
        </p:nvPicPr>
        <p:blipFill>
          <a:blip r:embed="rId3" cstate="print"/>
          <a:srcRect b="8098"/>
          <a:stretch>
            <a:fillRect/>
          </a:stretch>
        </p:blipFill>
        <p:spPr bwMode="auto">
          <a:xfrm>
            <a:off x="827584" y="855376"/>
            <a:ext cx="3016002" cy="379775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8464" name="Picture 32" descr="http://www.thetorquereport.com/tesla_model_s_tesla_roadst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1556792"/>
            <a:ext cx="3650040" cy="208812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5" name="TextBox 34"/>
          <p:cNvSpPr txBox="1"/>
          <p:nvPr/>
        </p:nvSpPr>
        <p:spPr>
          <a:xfrm>
            <a:off x="5292080" y="980728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i="1" dirty="0" smtClean="0"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Электроавтомобиль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www.home-edu.ru/user/uatml/00000951/1233/30_marta_05y/f_amp_18_tsla.jpg"/>
          <p:cNvPicPr>
            <a:picLocks noChangeAspect="1" noChangeArrowheads="1"/>
          </p:cNvPicPr>
          <p:nvPr/>
        </p:nvPicPr>
        <p:blipFill>
          <a:blip r:embed="rId6" cstate="print"/>
          <a:srcRect l="32466" r="4921" b="-1871"/>
          <a:stretch>
            <a:fillRect/>
          </a:stretch>
        </p:blipFill>
        <p:spPr bwMode="auto">
          <a:xfrm>
            <a:off x="323528" y="4221088"/>
            <a:ext cx="1944216" cy="136815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AutoShape 4" descr="data:image/jpeg;base64,/9j/4AAQSkZJRgABAQAAAQABAAD/2wCEAAkGBxQSEhQUExQWFhUXFxwaFxgYFxcYGBcdGh0cHBwcGB0cHSggGxolHBwYITEhJSkrLi4uGCAzODMsNygtLisBCgoKBQUFDgUFDisZExkrKysrKysrKysrKysrKysrKysrKysrKysrKysrKysrKysrKysrKysrKysrKysrKysrK//AABEIALABHwMBIgACEQEDEQH/xAAcAAAABwEBAAAAAAAAAAAAAAAAAQMEBQYHAgj/xABCEAACAQIEBAMGAwYFAwMFAAABAhEAAwQSITEFBkFRImFxBxMygZHwQqGxFCNSwdHhM2JygvEVQ5IIU6IWJGNkk//EABQBAQAAAAAAAAAAAAAAAAAAAAD/xAAUEQEAAAAAAAAAAAAAAAAAAAAA/9oADAMBAAIRAxEAPwCD4Hwm42HR8sIFVix8l6VFYzjlu2oIsrdRiRLaHzykbH+tT/LXOWDGB/Z7zNbcWsoLL4WMdCP51XuXcDbxPu7baqbjbHT5ffWgecsc+GwPduzrbzSAv4J7E1aOHc5cMtF7r+9v3ifDnlv7LVS9pvKmGwIsGxcDNcBLoGBKx17x0+VUzDNGo3oNAxmPa7ee6EyqxmBrlFUzH4Em+6jckkedT/LmLL6FjrofOu+a+FOkXUBDJrPlQUa/aKmCIpOr1YSzxK3lgJilHQQLgA/WqZi8M1tyrCCDFAhSthCTXCrUjhbIiTtQS44c37MYuzrqk1WLtsqYIrVuUOX8PicviObov9a69pvs7/ZbP7QjBlBAZY1HnQZJQFGaIUB0rbGlJrShoOGNFRxQAoCrrpTzCcKuXFZ1XRQSfQCaYigAHzroKaUw9wLqRJ6dqTe4WOtApZulTp8x3FOUuDSRIP5eVMAakfcAouXfUnTcT0PWI2O2tB3isGzLMGBse4/pTBW0qStX9oya91g0heQLdIAgHoYO/wDegQs3o8/Wp3Bt+1FbVy4LI6OZAHr3mq/ctkbilcFfCsCR17A/kaAYvD5HdMwYqSAw1Ux2PUU1NT/MSYc27d2yrIzk5llSoAG8AeCTsJ71CYiCZAgEfn1oE5oUVHQAUdFRigAoUVHQWfC4dXVQROi/pSN7F+4uBUAAUyI86ecLHhT/AG/pSvAcJavcRAvf4anM3mF1IoK1xK65di8+LUT28vKmQaK0znbmZMcB7m1bt2MO2VCYzv026L5Vb7PL2AweBa/ikRvCPFEyx2Cj1NBjXCsdldY0HWtq4XgLWMwYMqGCkdNYGxrJreGwl4uUzW2PwqdRSnLePNi+A5MLPWBQR/FrLYTFSkiDIqe5kwKXLa4qB4l1HnTqzirOIus18KBuJNPuK8PuYqzmw1snDrIZxoum8UGZNThr3gAFc4/Cm05U9KRnSgl+CcWew4dGIIrVuP8ANi4jAFH1zKR5ar/X9KxNLlSV/ibe7CA6R9/rQRWIjMY2pIUGNAUHQFdzXE10KAqneVOEftF5QQSs6wJP0qNw1gGMxgfnWl8k4pLbqoXKp2CiT5Fzrr0gUF+/+lV/ZSiKFlSNY2I8hFedOLcNuYW61q6pVlPXqJIBHkYr1rg7oKjtVa525Vs41VUhRdM5W6mNSD3oPMsUKnOcOXXwOINtgYiQenyPzFQNAooFOLZKiJ0mR5Hy9abIYp6pzDQR5R9/SgkMLimMaT3gI0evUenWmnGrviQwQQNZET50pYcp1gjqGA/UaVzxq4XCOWzGSCe/nQFiIIUgEBh11E/87VHEEHanOHuSuUmO07f2rq5ZIMNP1oHeCxDlQWQOluWVSPBO2Z/4gO09KjFtkgjeNf6xVg4XxEInuxbTKSNMuYuxj+IEk9tMo3yk1AO/71iFy+I+GSQBqIk6mNte1A3NAGjaimgOhQoTQA0YoqOgtPDrhyIegXp3ptwx2ZrxWQcpEgd6QwGKiwfLSkeDYmHZdg2hoI1bpEiTE1NcW5gxGKFtGYsifCmsT3qLbC5XIfSDVz5ct2fdG4ERiDGWfGI1n0oK7+w3bRDOuUjWkLd43LhPUmrXhsW+N96cvhXQaa/Wqfh7R98AB+OPzoD4zbK3IPStG5K58FrhzYFk/jAaejydfPWqvzrZXPbRR4gNZ32FI8O5QxL2WvIRlHSdTQMeL2szMy6gHf61FE1eb/BfdYHM48UT+VUcCg7sYdnMKJPyrrF4Z7ZyuIPrNSvAODtduLLZB3/pSXGOE3UuN8TqPxbj50DHg/C2xF3IpVQNWdzCIo3Zj2/U1pFz2Oe9w3vcDjbeJYDVQAFY9QGBOVuwYfSoDgmEyYRBHjxDFm0/7aEqq+hbM30qy8F4w3DMt0Ehbh8SxoyjSSP0NBlV6wyMUdSrqSGUiCCNwRQUTtWk+1TBrfujFInxqJKj4jsJ/rWd2xFAvahddzV25RBJkMBMbGT9NP71Qc1aT7POEtcUv/D8J899B3j9aDWOD3yVUdY/kKeYm2G0b6jQ/IjaofAlh8WhE7VKWZoK1zVyqMWoDOxy7Zgp384n7FZpxr2ZXklrJzDs2h/Kt9srO/0pR8IDt5UHk6/wy5aMXEZT5iu7dqPhP1Ir1Lc4Hauf4ltG9VBP6Vxa5NwQMjDWwe4UD9KDzngrN1xAQEHQEqSPy3pbiPI2LS0bjJAGvXWf516XwvDLNv4Lar6Ci4hg1uIykCCDQeOrlsqYPSnC4kgAdvTT+1Xfn3lM2LrEfCSSKoVxIMUE3wrHe7/eRmYT4iw0B7CPiqIxLlnLlQsnQDbTtO/r1rlLhG1Js5O5oCJoqKjFAKFA0KA6MUQoxQK2Mx/dj8RBNO8Xwm7ZJdVZrY2cDSm+FxaqIjU7mn9njkDLrl/hkx9KCx8Ee3jLL2y6pfIygt1+fpTzAez2+qG7fvW0ymFCmZA79Iqh3b9stKgqfKn4xqMIe9dI7SaC4pxK1Yw5t2ADduHLp59fSom1bayxNwIrLrr1Jphw7iWGsGVV2PQ6SPvSl8fzFYu6tbZj3MUErwjl04i7+0XrgK9AN6m8RxS1hECIx1baen3/ACqjLxxYhUcDsDRniakgmySfOguX/VrWJZRe0sjUjv8A0H9ap3OeGspczYfS22w7d6V/6wzAhbGnoaYcRusyw1uKBlgMWwYamJq0XeIgIUDCD3Aqm2xqKk3GtBonKuC/aEw5BGQKbXmMpLH6g0x5u45bBdWti6nwhZywF222NOuR3GHCG4xFt28UbLmBE+m01H818rC3iXJzNaIzqywQynqDtQKcs8RbE2iMnhQwy6kAdNT5fpVW47y3ew7/AAEo5ZkI18M/ijbpWqcGXD2cBbWyB4/G22YknZj3ERVl4FiLdxMrqDpl1g6ef5/SgwDgHLt3FXAqghcwBaDAnp616O4Xwu3ZtJbRRCrGg301PnSuFwFmz/hIq+gH33pS5iAgzf8AFAa4fMfv+VOLGF0qscW5mW0pA1bWB9nfSqnb9p1y0fGAwnUaDy3J/rQa7asaUvbWKzPA+1q0T+8XKPv7+VXLgfNNjFrNtx6EjN9KCfSuitc2SDSpoESK5pTLXMUFR534Mt+02mo1mvOfM2E93djyr1fj7UqRFeevbDhEtYm2gGpQu3lJAH6GgoFpROpgek/lNC8wnwiB0/qaTNcigOio6E0AoxRCjFAdAUAKMUFt5a5MXGhmS+lpbagu13wgGNh3qGtYawl0rcbOmozJt5H0qIzGI1jtrFKWgYOhJoLZwPgOExL5TfFkASzNt6Ck+I8Ow2HxACXBiLU77TVYFp9iD9Kc4fDXCfhYnppQXrg/DsDdvJbuOLSs2raaDtPQ015uwmCw16MM4vKCJ2P9j61UrnDL/VT9/OlrPBL38O/egvHLuK4ebwGIAVG1J7dhpsPSmXNHEsIt0/sglQdOxqsvy7eB6GnNjlm4dCYoLLwvj2GzD3wAU/FBplzjxLCuYw0lY1kU1XlPb94IoYjlcKDFwfUUFTnWpzD2TnBjMIqHv28rRvBq9cpXLaq7PqxWBvppv60HC8ZFt7UqDbEK6nqux+fWtBtYmzh7QRg92y/+GygM1udYHlWU8QSQxI1JJH9KkuUecWsqbNxc6r8J/kaCzYp8rBVOZGnKSoTtIAGnb61I8OxhTY6fYH35VUv+r3MXigxXKiIQo7yR0qbzx9mgvuBxhYDXf/n79aflMwg9f+P1NUnhmNy+Xy27evWrbw7FA794igqnOPLDOpa2TB3j66ffSs84hy6+U5AzNIO4EdCsHTeDPrXom2qspBE1WuMcrKZa2YM0GQn2f4oYd77gIFC5UYANcn4soBMR0Jgse1QHD71202e05Ug6iSCPmK0bmHhDwUNtpmSVuMv6HX/mqH/0q8lwyp1PaY/rQav7P/aKbpWxidLmwbofXzrUExanYzWOcmcpG8UuHRQd9qv3HLy4KybrvlRYEnqegHcmgtKUZFYbivbA6tFpQVndgdfymrHwb2tJcj3tvL0JUyPU6SKDSsQwVSzEBQJJOwA3Jrynz5xn9sxd6/rDt4Afw21AVPqBm+dbZ7SOOe+4UXw5lbpAdh+G2JZ57TGX/dXnK/cLMSetAnQoChQChFCaFAKMUVHNAKOiFGKCz2OX8W1pbmVAkCCSu3T786PDcvYpz4Wtho2zVdeEcJFvBWg5zFhmJzaCRoPpSXBuEpau++NwFQDCdp7mgqL8AxSMFuOgzbHNIqWuco4m1aW6byZT2n+lTfGcKl4gPKifw9ianMTig1hbaqPdqoG2tBW+D8r3LwJ9+pA7U045wlrBZf2iWAkCd6uPB7dvD4ciySC2pnefLSovi+DsO/vbrS+XQDaf+aChXbl0Qc+51ipHjmFZLKOlwmRLb6Ux4m2jbaHSmmExt3E/uV1JGlBH3cdcn4z9ab3MS5/ETSmMwrWyVYEEU2AoCBqa4bjGPhHTuah4rTOF+z1hwy3jgr3HcZzbX4lt6wy9zAkjsaCl4/iB239KLhNrNPnS+M4QjDPbuGOzDX5RUtwTAgAeVBJcJSD6CpRm3pHDWon7+/8AmnSpPr3/AJUAt3o7jy76/rVh4Pjojtt+e333quNbjb79af8ADxEb9fvy6fWg0bAYwMP50+N4ddqqGBuEAa/n6fke1TAxYA1P5/cUElcRW3A+neo7G8Msn8AqOfjyZsoaTS+FxBf0/wCaCa5fRVWFEAGqb7Y+GtiVsoAxRMzGDHiMAabGADv3q98LtZVpV8MHBDAEHvrQebeCcrKzn9of3dsj4zbuMw1BOTKYzETGbz0oca4fZXHKMCl04dsohgwadmMbxsdt56VvV7ltM0iRrMA6dtvvrS+D4NaVwciyuoMCZ/5oMT5+svgsGLTk58SRlWdUtpDNPq2VY8qzCK1D/wBQOLzY+1bG1uwD83Yk/oKy00AijoooxQCio5oCgEUAKFGKAV0KI0BQavyxj4tKlwyoVflpTrEWhbIYDwk76fcxVTwWKCqhLAeAfpUh/wBat5MpuCPUaUFge4GOU9pFL8Jxa5WRh6d6pVzmEAjLJgRoKanjTiYVtfKgvQ4kqoQDG8/nVSxmPDsczRE9aiX4o5nSK44Oi3LwW6TBmgN2zI3rUXw0XBeX3X+JOlTd20FLqNhtNQF1ijhlJBmQaCW4viLjsVxAi6um2/rUKF1p2+Me8wNwyYia4SwWeB1oH/LHB3xmJs2EWfeOAx7Lu5+Sg164w2HVEVFEKoCqOwAgVgnso4hbw2KQ3QFBBQH+Et1+sD516ABoM8569ni35vYUBLu7W9kuHrHRX/I/nWdCwbcoylXUwynQgjv+deiKhOYuWbOLXxjK4+G4vxDyP8Q8j+VBilm7B1qQtH70im3MPL+IwLxdWbZPgvLJQ+TfwN5H5TTbDYk0EuqSR8/7/wAqsGFwgAk/np2qu4TFR9/3qcu4+2EzFoAntPy70Cl7GAHKoJPSAZn7/Sml/D33BmVXWZ+9Kz7iPMV4OWRoE7bzrvHpSuC51uhSrHM0aTOszuDvH35hcOScVat4i4t0jPPhn860jB4ZSZWIrzBxXibXDmnxemgjaDWr+yPnXMnub7eJdiTqw0j6UGvCFX0oxfVRJIA7mofjvGrVnDm4zqAR1I9f0mmnLeKOKDNcQe7MZFYTp3afxHQx0oLEb4ImuL95balm0ABJnoAJNFbwFtCCqBSNo0/IVCc+cGxGMwlyxhnRHeAS+YAr1WQCRO21B5y5+5k/6hjLmIy5FMIgmfCkgEmBqd/nVbqw8xcm4zB3fdXbDyfhKKXRx/lIGvpuO1QFy2QSGBBG4III9QaDmhQigKAUKFGRQFRzQihQCjoCjFBOJi7QC/ulJgTLeX3pXD8UWTltWxPlP3/eu7NtMi+AEwJ+n61xdZTMKBPlQJtxMnYgeix9/wB6bvjGJPiY0pcvLGwFNLrA0Aa5TvhVz94vrUeacYB4uKfOgnsU8O/p/Kpfk/lOzjrd03LmRkGn38qhcf8A4jeY/lUfgXvB/wByTrpp10+lAWOwXu7hVfEASNPpUvwzDZZJ36zSbKUdQ8EnttO/p5VNWbYKiNJ3H8p89IPnQJ2kMSP037/Z7iti9mvNXv7Yw95v3yDwk/8AcURr/qAifr3rJbC66HTpMmfTptr8jTjB3Gs3kuI0OpBXfcGR8iZEdiKD0bQqD5W5hTGWQ4jMNHUdG/pU0TQI4qyrqVZQykQQRIIrDuP8IODxL2yPAfFbPdSdNe42it0LVU+duC/tVqB/iLrbPn29DtQZO10gyKXT94IY6dp/WkMEviKvoQYYGNCO/wBKkn4a5GZBNBE2+TVYk27pVtwrHwnyPWqrxpWtOUuIUYE/P0PX+9WtsfctNDLB89Kf4viuHxNsJiRtsYE7d9wZjWgy3EWmUeIEdvvrXGHOoIJB7gkEfMa1dl5O96ItXrZt9M8krptoZquca4Q2EfK4BnVWUkA/I6igstvHftNzB2WMi2vikk5mnTNO8CNK3/l/D5bS9dBXnb2c4MtfFwzofuK3HmfmEYSzYCmGutlnTQAZiR57D50C+D5sXEXmtYZGu5GKu+yIV01bqZnQSasdvN1j5VH8vrZ9whsKqoRIC9ydZ7mZkmn126B69utAszgamqVz37PLHFQr/wCBeWQLgUHOOguDqAduo171b0GYgt028qcrQeO+ZOA3cFiLmHvCHQ7j4WB1DL3Uj+Y6VE16I9vvAluYJMSq/vLDgFgNfdvoQfIMVP1rzwRQAVzRijoCoAUKMUBijFc10KCzcWwfubKOPCjABGaD73QZio7AyKgf2k9GP8qlMRw69cspfv3B7sAJbzEnQfhRewqMF7osN28ME/fagI3J3pNWjpUlguA4m8wC2W12J8I+pqx4L2d3CA15wu4IAPhjTxE9PQH8qCkIhYgKCSdgATUvg+XL7asuUdj8X0+R+laFwvhFrD6ouWNyQJn5gy2hMdcrAbinyWipgqp3EmAQdImG2kAD0agq1jgYYyzAnYDvrH6kb/xCnR4WABAETBjppp+WvyqbWwFbLAynQNDEMreGfUK9tjrobZp3h8Cs65v3kE6Dw+NVaBPRjdGvQxQVjGcIFxdTl6gRqDrEfMEfOm/DzmBtuIuWyZ7Mo2IHmv6VYhhvwZjswmNAQlzUnfe1Md6Y8X4LfZrbWwBdUqUYEid1yt6ws+dA2WwQQY8QYCNdR1+Un6PS9/B5uviERroNtT12Kn/aakeG3VvpnQASPEpElDBkGe0Nv1QUldweUmc7ZZ1nQxM6aD+OPQUC3J/EzhL8kwp+MdCNe+uniPyrabN6QDMgiQR1BrBsRZOdCBE6kEwPPcRMqf8Az860X2fcZ0OGuEHKJtGQZA+Jem2h22PlQXjMDTS+Na6ZSu23akrrzr+X9KDO/aDy2cxxVkT/AO6o+mcfz9KY8r43TU6ef361o91gRpr5d6oHOnD7GFVLyn3au5UiPCrRp5gGPOgs2K4RYxSAOoPn1HoRVE497N7i+Kw+YD8J3infCuY2t6hgy/5TmB+YqfwnNKMCXgff/NBlitewrEMCpH9Oh0qs8d4i155Y7aCrn7ROYLbNlSC35+v35VndzUydTQXbknEe7KBWKkmNDGvb1qxe12+VXBtmnxMRP+nX9amuSf2Z8B7nMhLWy0GMweJkdZBjWs+9p/FxfxKW1aVsIFkHTMYLR6QB9aC78lc5HD2LmYFlVSyjz7T5mtB5WxTXVD3dbjDU/fSvPfBLxutZQaSyho8jrNeiOWsGERY7UE9cdVUszABRJJMAAd6j8Dxu1cXOGGUkxrGg71hHtc5ju3OI37KXnFm3lQqrEKWUSxIGhhjGvapb2ecJGIyviLjXLewtlvCf9Q6ig1zi9m1xHB4iyjhluI1vMNQGI0I7wYPyryXxDCPZuPbuCHtsysOxUkH8xXsjB21VQqgKAAAAIArEPb/yx7u6mNtqAt2EuwPxgEq3+5RHqo70GO0IoGhQAUIoAUYNAKMUQoxQTuGwOIxoQM4W1aSAToqjrA6nqTVz5c4LhbMD3bPcDiLhOrTGyjoD06wBqWFMOF3UW3bUMMxUGdGkwy6x2ZdtD49jU5YxBJco7QDCwgJEapuZ0LWNv4B1FBP2sLbGpzK0+Ek6A6kRrEDK8Ez4EYxDKKfCI28H4SDlYZlLMXB+GBl75c9uYK6xNniSqwTKYJ0UqJyFyPQD3VjLAjRjUlg8WMilwGLS7gmSYX37iAdJuNaWOygUCRSWyLc2O+8CB8I1ABm20f6expq1gRk8eqqZEEdswOkjwx2hZ/FT/EWgrFAZtwQmpJzrnnMxP4rmYqAP+2dYikGtQdGzIfFpJnVgAI/yWogSKCNxWGL6NmykakeEgGc8jvkLmOkDsKckFYO0iSDqAwguJ/1h66twA2eF8Eu2mugzbbTnyjrHakb14i4siDEGCT1Jb0hi3XXWgRxejmIygNB3Ayri+kwdDvT5QM42MMuUaiP3lkaEnTrUZjrYlwRrDsAFaDFrEEbqQTrGlP0v/wD3EaiLs7Lv79WO6joKCCw173WLQKpyXraBDEqbgTMcx/zQh/3NU8tot8CknTKcw20Gx1mcu/8AEarvNgJw1u4lwZrBVwJA1t2bROw/zxVktXvArqIDENA7PoRJHRj32t0EZjrRIlAwyxGh8QEDU7En92THn611auFMtxHCsnwmHmZidB/oEdQTTxbbllBzAOCPhUgE6+IT+HMv/hvSeMSQRMjQjxbjRtI21yiJoNT4TxBMRaW4hGo1HUHqCPWheGXUa1SeTcYLV3KzZUunKskDxjRdPMAjz0q54nEtb1Ikd/5UEZxOwzKWtmHG3Y1lvtHa7fSyDOVS2ZRtmMRI9NK2MOLyBllc310Ov6VG8U4DauqUZZkfTzoPPGDwF1G8BZfT+c6GrBgeHXHMXLxy+UAn8qnvaLh8ZhsFbtrrZtXAQ6iGRYICkj8Mk1mj8ZvghhcMHvBFBbeK8u2d7Y18zr9TVavcEaT0pxw/j1y4YLAHp0mf0pzZ4qA+VtD59fv+VBAOl23orMB5E01a0R3q/I1pz0270WJ4OjbL/WgrnJ13JiAzbAT+YFekODY8Phy9sgEISJ1AIE696w7ActgX0gwGBBP38jWgcvXHt4LG21aHVGRT2JED9QaDD8WzXLtxnMuzszHuzMST9Sa0r2d433JVTt9mqpieCG2UYjRpB/1efnrUlgbxRgKD0BwzFhwCCNaa88cHGNwGIsR4mQlPJ18Sn6gVDcm4slYJ1/Wrna+/v6UHixh30oq032z8j/sl/wDabK/uL7Ekf+3cOpH+ltSPOR2rNCtBzNChFCg6FCiowaC5cIkpa01CrETM/GJ882lWRbtu2UVmWA6bm1oA4AJLGT4cP0/iiYqI5bstlUmdLcaBpaHw53UER4j9R3ipbiXD8xVgSPg6sNPfYgb+8STuNuo26gg7KyZkdMwQnVrA19z0ABPxXYAnc9Iqf4T4iy6j95lJWY8d9V0CooPhsNWe3xct20fMfhBgGTHurbE5gT0A0qX4NxFkeSSdZEgsfCcUwgm0xHT/AMT8g0Bw1y0BsSFYMQGyk+8fMR+KPeKdJG0npSF3FEW8wZpYHYgFswv5VYZtQCQI8cR01A5xV1lyEHKBAJ6EhLbN2JJ93athTBPvDH8NN+JXStty6sqK7KCAfEQUe43hRwon3vxKDvvQTVwbhklJaBECA7sNMqL+Fen6yYfEWyjSMsEBWGup77HaYMdTXHDMQSisTJBVSQpAOtlW2w+xLXZjz709vXQbVsjVjlJ3DAsqsJiD+JdP6Ggjr99WtOWSDlcamCB7u9A9YI6daisRi1W8WGpzuddh47v+Ze33FTd4eC4vhJZTOmsAFAN9dMwmRvUDxR8inKNCLjmDrqMWd8501nXrQJcfxRbDsrAnwuNY/wD1rehznTTpvrVi5OxQu4O0RsEhtdyJB8v+0/8A/Q1A37TXFdAQDnjUtGl5iROSf+zFUvBcUxeAJFuVByMQ9sETCuIzCV0YbR8VBst5cxmNjJkb7g/DPXOfkKQQgsQEyyCRHhgkzB3kyQIB2Wqhw72lWbiKuLt3Vb8ToQy6gAkJIInxd4zdateAx1jEhXsX8yzrmGo7SWEKZfsTQdcSw4GXJAIM6AyCNRknbqSx21Iq9ctcWXFWcr/4iqBdUiJkaMB/C2pFU2/blnbNoQAJ10Gp0OuXLkJP4tFG9I4W++Hui5bJzL8QObxruVPaTqYGjFQNooLw/DyFuYfMVS5JtOPiRtyB5jcfOnPC0dLareabiiGb+KPxfPenGExNvE2gynQ/VSNwexBFccSwAxFoo+jCCCNII1BH9PlQHxrhS4mxdssPDcQr6SIB+R1rypxjhT4a7ew10EPbYj1jYjyIgj1r1vg2JRc3xRr69ax7/wBQHA4NjGKP/wAVw/VkJ/8AkPpQYpbfKQanGy4lRrDjuahLgg0dm6UIYdKCWbC4iyAyyy/X7/vUnwzmLUB9D513wXjQAj4gR4lO1TWN5ds4hfeLoT26eo+tA8sY1Li6NDCCD1FP8FfZCQbpcM2ZvCokwF1is5x2EvYU6yV7/Zo8HzEV3P50F+4niFBYNDIxmNJB8tdKgcXbghk1jfaY9O9Rd7i/vAI3FLYVWbxAmgvPJnMCoQGP6zWscM4gl1QVINedhhyCGgyeo+9K0bkHFvsW2Gg1ig0fiXD7WIttavIlxDEo4DKYMiR6iaznnP2eYbEYC5dw+EXD4i2Cyi2uUXMm6kDQggGD3itEwwa5qdF7bT/apALpQeKDXNXX2scsHAY+4FEWbs3bXYZj4l/2t+RFUsUBigtFRig//9k="/>
          <p:cNvSpPr>
            <a:spLocks noChangeAspect="1" noChangeArrowheads="1"/>
          </p:cNvSpPr>
          <p:nvPr/>
        </p:nvSpPr>
        <p:spPr bwMode="auto">
          <a:xfrm>
            <a:off x="155575" y="-1233488"/>
            <a:ext cx="4200525" cy="25812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6" descr="data:image/jpeg;base64,/9j/4AAQSkZJRgABAQAAAQABAAD/2wCEAAkGBxQSEhQUExQWFhUXFxwaFxgYFxcYGBcdGh0cHBwcGB0cHSggGxolHBwYITEhJSkrLi4uGCAzODMsNygtLisBCgoKBQUFDgUFDisZExkrKysrKysrKysrKysrKysrKysrKysrKysrKysrKysrKysrKysrKysrKysrKysrKysrK//AABEIALABHwMBIgACEQEDEQH/xAAcAAAABwEBAAAAAAAAAAAAAAAAAQMEBQYHAgj/xABCEAACAQIEBAMGAwYFAwMFAAABAhEAAwQSITEFBkFRImFxBxMygZHwQqGxFCNSwdHhM2JygvEVQ5IIU6IWJGNkk//EABQBAQAAAAAAAAAAAAAAAAAAAAD/xAAUEQEAAAAAAAAAAAAAAAAAAAAA/9oADAMBAAIRAxEAPwCD4Hwm42HR8sIFVix8l6VFYzjlu2oIsrdRiRLaHzykbH+tT/LXOWDGB/Z7zNbcWsoLL4WMdCP51XuXcDbxPu7baqbjbHT5ffWgecsc+GwPduzrbzSAv4J7E1aOHc5cMtF7r+9v3ifDnlv7LVS9pvKmGwIsGxcDNcBLoGBKx17x0+VUzDNGo3oNAxmPa7ee6EyqxmBrlFUzH4Em+6jckkedT/LmLL6FjrofOu+a+FOkXUBDJrPlQUa/aKmCIpOr1YSzxK3lgJilHQQLgA/WqZi8M1tyrCCDFAhSthCTXCrUjhbIiTtQS44c37MYuzrqk1WLtsqYIrVuUOX8PicviObov9a69pvs7/ZbP7QjBlBAZY1HnQZJQFGaIUB0rbGlJrShoOGNFRxQAoCrrpTzCcKuXFZ1XRQSfQCaYigAHzroKaUw9wLqRJ6dqTe4WOtApZulTp8x3FOUuDSRIP5eVMAakfcAouXfUnTcT0PWI2O2tB3isGzLMGBse4/pTBW0qStX9oya91g0heQLdIAgHoYO/wDegQs3o8/Wp3Bt+1FbVy4LI6OZAHr3mq/ctkbilcFfCsCR17A/kaAYvD5HdMwYqSAw1Ux2PUU1NT/MSYc27d2yrIzk5llSoAG8AeCTsJ71CYiCZAgEfn1oE5oUVHQAUdFRigAoUVHQWfC4dXVQROi/pSN7F+4uBUAAUyI86ecLHhT/AG/pSvAcJavcRAvf4anM3mF1IoK1xK65di8+LUT28vKmQaK0znbmZMcB7m1bt2MO2VCYzv026L5Vb7PL2AweBa/ikRvCPFEyx2Cj1NBjXCsdldY0HWtq4XgLWMwYMqGCkdNYGxrJreGwl4uUzW2PwqdRSnLePNi+A5MLPWBQR/FrLYTFSkiDIqe5kwKXLa4qB4l1HnTqzirOIus18KBuJNPuK8PuYqzmw1snDrIZxoum8UGZNThr3gAFc4/Cm05U9KRnSgl+CcWew4dGIIrVuP8ANi4jAFH1zKR5ar/X9KxNLlSV/ibe7CA6R9/rQRWIjMY2pIUGNAUHQFdzXE10KAqneVOEftF5QQSs6wJP0qNw1gGMxgfnWl8k4pLbqoXKp2CiT5Fzrr0gUF+/+lV/ZSiKFlSNY2I8hFedOLcNuYW61q6pVlPXqJIBHkYr1rg7oKjtVa525Vs41VUhRdM5W6mNSD3oPMsUKnOcOXXwOINtgYiQenyPzFQNAooFOLZKiJ0mR5Hy9abIYp6pzDQR5R9/SgkMLimMaT3gI0evUenWmnGrviQwQQNZET50pYcp1gjqGA/UaVzxq4XCOWzGSCe/nQFiIIUgEBh11E/87VHEEHanOHuSuUmO07f2rq5ZIMNP1oHeCxDlQWQOluWVSPBO2Z/4gO09KjFtkgjeNf6xVg4XxEInuxbTKSNMuYuxj+IEk9tMo3yk1AO/71iFy+I+GSQBqIk6mNte1A3NAGjaimgOhQoTQA0YoqOgtPDrhyIegXp3ptwx2ZrxWQcpEgd6QwGKiwfLSkeDYmHZdg2hoI1bpEiTE1NcW5gxGKFtGYsifCmsT3qLbC5XIfSDVz5ct2fdG4ERiDGWfGI1n0oK7+w3bRDOuUjWkLd43LhPUmrXhsW+N96cvhXQaa/Wqfh7R98AB+OPzoD4zbK3IPStG5K58FrhzYFk/jAaejydfPWqvzrZXPbRR4gNZ32FI8O5QxL2WvIRlHSdTQMeL2szMy6gHf61FE1eb/BfdYHM48UT+VUcCg7sYdnMKJPyrrF4Z7ZyuIPrNSvAODtduLLZB3/pSXGOE3UuN8TqPxbj50DHg/C2xF3IpVQNWdzCIo3Zj2/U1pFz2Oe9w3vcDjbeJYDVQAFY9QGBOVuwYfSoDgmEyYRBHjxDFm0/7aEqq+hbM30qy8F4w3DMt0Ehbh8SxoyjSSP0NBlV6wyMUdSrqSGUiCCNwRQUTtWk+1TBrfujFInxqJKj4jsJ/rWd2xFAvahddzV25RBJkMBMbGT9NP71Qc1aT7POEtcUv/D8J899B3j9aDWOD3yVUdY/kKeYm2G0b6jQ/IjaofAlh8WhE7VKWZoK1zVyqMWoDOxy7Zgp384n7FZpxr2ZXklrJzDs2h/Kt9srO/0pR8IDt5UHk6/wy5aMXEZT5iu7dqPhP1Ir1Lc4Hauf4ltG9VBP6Vxa5NwQMjDWwe4UD9KDzngrN1xAQEHQEqSPy3pbiPI2LS0bjJAGvXWf516XwvDLNv4Lar6Ci4hg1uIykCCDQeOrlsqYPSnC4kgAdvTT+1Xfn3lM2LrEfCSSKoVxIMUE3wrHe7/eRmYT4iw0B7CPiqIxLlnLlQsnQDbTtO/r1rlLhG1Js5O5oCJoqKjFAKFA0KA6MUQoxQK2Mx/dj8RBNO8Xwm7ZJdVZrY2cDSm+FxaqIjU7mn9njkDLrl/hkx9KCx8Ee3jLL2y6pfIygt1+fpTzAez2+qG7fvW0ymFCmZA79Iqh3b9stKgqfKn4xqMIe9dI7SaC4pxK1Yw5t2ADduHLp59fSom1bayxNwIrLrr1Jphw7iWGsGVV2PQ6SPvSl8fzFYu6tbZj3MUErwjl04i7+0XrgK9AN6m8RxS1hECIx1baen3/ACqjLxxYhUcDsDRniakgmySfOguX/VrWJZRe0sjUjv8A0H9ap3OeGspczYfS22w7d6V/6wzAhbGnoaYcRusyw1uKBlgMWwYamJq0XeIgIUDCD3Aqm2xqKk3GtBonKuC/aEw5BGQKbXmMpLH6g0x5u45bBdWti6nwhZywF222NOuR3GHCG4xFt28UbLmBE+m01H818rC3iXJzNaIzqywQynqDtQKcs8RbE2iMnhQwy6kAdNT5fpVW47y3ew7/AAEo5ZkI18M/ijbpWqcGXD2cBbWyB4/G22YknZj3ERVl4FiLdxMrqDpl1g6ef5/SgwDgHLt3FXAqghcwBaDAnp616O4Xwu3ZtJbRRCrGg301PnSuFwFmz/hIq+gH33pS5iAgzf8AFAa4fMfv+VOLGF0qscW5mW0pA1bWB9nfSqnb9p1y0fGAwnUaDy3J/rQa7asaUvbWKzPA+1q0T+8XKPv7+VXLgfNNjFrNtx6EjN9KCfSuitc2SDSpoESK5pTLXMUFR534Mt+02mo1mvOfM2E93djyr1fj7UqRFeevbDhEtYm2gGpQu3lJAH6GgoFpROpgek/lNC8wnwiB0/qaTNcigOio6E0AoxRCjFAdAUAKMUFt5a5MXGhmS+lpbagu13wgGNh3qGtYawl0rcbOmozJt5H0qIzGI1jtrFKWgYOhJoLZwPgOExL5TfFkASzNt6Ck+I8Ow2HxACXBiLU77TVYFp9iD9Kc4fDXCfhYnppQXrg/DsDdvJbuOLSs2raaDtPQ015uwmCw16MM4vKCJ2P9j61UrnDL/VT9/OlrPBL38O/egvHLuK4ebwGIAVG1J7dhpsPSmXNHEsIt0/sglQdOxqsvy7eB6GnNjlm4dCYoLLwvj2GzD3wAU/FBplzjxLCuYw0lY1kU1XlPb94IoYjlcKDFwfUUFTnWpzD2TnBjMIqHv28rRvBq9cpXLaq7PqxWBvppv60HC8ZFt7UqDbEK6nqux+fWtBtYmzh7QRg92y/+GygM1udYHlWU8QSQxI1JJH9KkuUecWsqbNxc6r8J/kaCzYp8rBVOZGnKSoTtIAGnb61I8OxhTY6fYH35VUv+r3MXigxXKiIQo7yR0qbzx9mgvuBxhYDXf/n79aflMwg9f+P1NUnhmNy+Xy27evWrbw7FA794igqnOPLDOpa2TB3j66ffSs84hy6+U5AzNIO4EdCsHTeDPrXom2qspBE1WuMcrKZa2YM0GQn2f4oYd77gIFC5UYANcn4soBMR0Jgse1QHD71202e05Ug6iSCPmK0bmHhDwUNtpmSVuMv6HX/mqH/0q8lwyp1PaY/rQav7P/aKbpWxidLmwbofXzrUExanYzWOcmcpG8UuHRQd9qv3HLy4KybrvlRYEnqegHcmgtKUZFYbivbA6tFpQVndgdfymrHwb2tJcj3tvL0JUyPU6SKDSsQwVSzEBQJJOwA3Jrynz5xn9sxd6/rDt4Afw21AVPqBm+dbZ7SOOe+4UXw5lbpAdh+G2JZ57TGX/dXnK/cLMSetAnQoChQChFCaFAKMUVHNAKOiFGKCz2OX8W1pbmVAkCCSu3T786PDcvYpz4Wtho2zVdeEcJFvBWg5zFhmJzaCRoPpSXBuEpau++NwFQDCdp7mgqL8AxSMFuOgzbHNIqWuco4m1aW6byZT2n+lTfGcKl4gPKifw9ianMTig1hbaqPdqoG2tBW+D8r3LwJ9+pA7U045wlrBZf2iWAkCd6uPB7dvD4ciySC2pnefLSovi+DsO/vbrS+XQDaf+aChXbl0Qc+51ipHjmFZLKOlwmRLb6Ux4m2jbaHSmmExt3E/uV1JGlBH3cdcn4z9ab3MS5/ETSmMwrWyVYEEU2AoCBqa4bjGPhHTuah4rTOF+z1hwy3jgr3HcZzbX4lt6wy9zAkjsaCl4/iB239KLhNrNPnS+M4QjDPbuGOzDX5RUtwTAgAeVBJcJSD6CpRm3pHDWon7+/8AmnSpPr3/AJUAt3o7jy76/rVh4Pjojtt+e333quNbjb79af8ADxEb9fvy6fWg0bAYwMP50+N4ddqqGBuEAa/n6fke1TAxYA1P5/cUElcRW3A+neo7G8Msn8AqOfjyZsoaTS+FxBf0/wCaCa5fRVWFEAGqb7Y+GtiVsoAxRMzGDHiMAabGADv3q98LtZVpV8MHBDAEHvrQebeCcrKzn9of3dsj4zbuMw1BOTKYzETGbz0oca4fZXHKMCl04dsohgwadmMbxsdt56VvV7ltM0iRrMA6dtvvrS+D4NaVwciyuoMCZ/5oMT5+svgsGLTk58SRlWdUtpDNPq2VY8qzCK1D/wBQOLzY+1bG1uwD83Yk/oKy00AijoooxQCio5oCgEUAKFGKAV0KI0BQavyxj4tKlwyoVflpTrEWhbIYDwk76fcxVTwWKCqhLAeAfpUh/wBat5MpuCPUaUFge4GOU9pFL8Jxa5WRh6d6pVzmEAjLJgRoKanjTiYVtfKgvQ4kqoQDG8/nVSxmPDsczRE9aiX4o5nSK44Oi3LwW6TBmgN2zI3rUXw0XBeX3X+JOlTd20FLqNhtNQF1ijhlJBmQaCW4viLjsVxAi6um2/rUKF1p2+Me8wNwyYia4SwWeB1oH/LHB3xmJs2EWfeOAx7Lu5+Sg164w2HVEVFEKoCqOwAgVgnso4hbw2KQ3QFBBQH+Et1+sD516ABoM8569ni35vYUBLu7W9kuHrHRX/I/nWdCwbcoylXUwynQgjv+deiKhOYuWbOLXxjK4+G4vxDyP8Q8j+VBilm7B1qQtH70im3MPL+IwLxdWbZPgvLJQ+TfwN5H5TTbDYk0EuqSR8/7/wAqsGFwgAk/np2qu4TFR9/3qcu4+2EzFoAntPy70Cl7GAHKoJPSAZn7/Sml/D33BmVXWZ+9Kz7iPMV4OWRoE7bzrvHpSuC51uhSrHM0aTOszuDvH35hcOScVat4i4t0jPPhn860jB4ZSZWIrzBxXibXDmnxemgjaDWr+yPnXMnub7eJdiTqw0j6UGvCFX0oxfVRJIA7mofjvGrVnDm4zqAR1I9f0mmnLeKOKDNcQe7MZFYTp3afxHQx0oLEb4ImuL95balm0ABJnoAJNFbwFtCCqBSNo0/IVCc+cGxGMwlyxhnRHeAS+YAr1WQCRO21B5y5+5k/6hjLmIy5FMIgmfCkgEmBqd/nVbqw8xcm4zB3fdXbDyfhKKXRx/lIGvpuO1QFy2QSGBBG4III9QaDmhQigKAUKFGRQFRzQihQCjoCjFBOJi7QC/ulJgTLeX3pXD8UWTltWxPlP3/eu7NtMi+AEwJ+n61xdZTMKBPlQJtxMnYgeix9/wB6bvjGJPiY0pcvLGwFNLrA0Aa5TvhVz94vrUeacYB4uKfOgnsU8O/p/Kpfk/lOzjrd03LmRkGn38qhcf8A4jeY/lUfgXvB/wByTrpp10+lAWOwXu7hVfEASNPpUvwzDZZJ36zSbKUdQ8EnttO/p5VNWbYKiNJ3H8p89IPnQJ2kMSP037/Z7iti9mvNXv7Yw95v3yDwk/8AcURr/qAifr3rJbC66HTpMmfTptr8jTjB3Gs3kuI0OpBXfcGR8iZEdiKD0bQqD5W5hTGWQ4jMNHUdG/pU0TQI4qyrqVZQykQQRIIrDuP8IODxL2yPAfFbPdSdNe42it0LVU+duC/tVqB/iLrbPn29DtQZO10gyKXT94IY6dp/WkMEviKvoQYYGNCO/wBKkn4a5GZBNBE2+TVYk27pVtwrHwnyPWqrxpWtOUuIUYE/P0PX+9WtsfctNDLB89Kf4viuHxNsJiRtsYE7d9wZjWgy3EWmUeIEdvvrXGHOoIJB7gkEfMa1dl5O96ItXrZt9M8krptoZquca4Q2EfK4BnVWUkA/I6igstvHftNzB2WMi2vikk5mnTNO8CNK3/l/D5bS9dBXnb2c4MtfFwzofuK3HmfmEYSzYCmGutlnTQAZiR57D50C+D5sXEXmtYZGu5GKu+yIV01bqZnQSasdvN1j5VH8vrZ9whsKqoRIC9ydZ7mZkmn126B69utAszgamqVz37PLHFQr/wCBeWQLgUHOOguDqAduo171b0GYgt028qcrQeO+ZOA3cFiLmHvCHQ7j4WB1DL3Uj+Y6VE16I9vvAluYJMSq/vLDgFgNfdvoQfIMVP1rzwRQAVzRijoCoAUKMUBijFc10KCzcWwfubKOPCjABGaD73QZio7AyKgf2k9GP8qlMRw69cspfv3B7sAJbzEnQfhRewqMF7osN28ME/fagI3J3pNWjpUlguA4m8wC2W12J8I+pqx4L2d3CA15wu4IAPhjTxE9PQH8qCkIhYgKCSdgATUvg+XL7asuUdj8X0+R+laFwvhFrD6ouWNyQJn5gy2hMdcrAbinyWipgqp3EmAQdImG2kAD0agq1jgYYyzAnYDvrH6kb/xCnR4WABAETBjppp+WvyqbWwFbLAynQNDEMreGfUK9tjrobZp3h8Cs65v3kE6Dw+NVaBPRjdGvQxQVjGcIFxdTl6gRqDrEfMEfOm/DzmBtuIuWyZ7Mo2IHmv6VYhhvwZjswmNAQlzUnfe1Md6Y8X4LfZrbWwBdUqUYEid1yt6ws+dA2WwQQY8QYCNdR1+Un6PS9/B5uviERroNtT12Kn/aakeG3VvpnQASPEpElDBkGe0Nv1QUldweUmc7ZZ1nQxM6aD+OPQUC3J/EzhL8kwp+MdCNe+uniPyrabN6QDMgiQR1BrBsRZOdCBE6kEwPPcRMqf8Az860X2fcZ0OGuEHKJtGQZA+Jem2h22PlQXjMDTS+Na6ZSu23akrrzr+X9KDO/aDy2cxxVkT/AO6o+mcfz9KY8r43TU6ef361o91gRpr5d6oHOnD7GFVLyn3au5UiPCrRp5gGPOgs2K4RYxSAOoPn1HoRVE497N7i+Kw+YD8J3infCuY2t6hgy/5TmB+YqfwnNKMCXgff/NBlitewrEMCpH9Oh0qs8d4i155Y7aCrn7ROYLbNlSC35+v35VndzUydTQXbknEe7KBWKkmNDGvb1qxe12+VXBtmnxMRP+nX9amuSf2Z8B7nMhLWy0GMweJkdZBjWs+9p/FxfxKW1aVsIFkHTMYLR6QB9aC78lc5HD2LmYFlVSyjz7T5mtB5WxTXVD3dbjDU/fSvPfBLxutZQaSyho8jrNeiOWsGERY7UE9cdVUszABRJJMAAd6j8Dxu1cXOGGUkxrGg71hHtc5ju3OI37KXnFm3lQqrEKWUSxIGhhjGvapb2ecJGIyviLjXLewtlvCf9Q6ig1zi9m1xHB4iyjhluI1vMNQGI0I7wYPyryXxDCPZuPbuCHtsysOxUkH8xXsjB21VQqgKAAAAIArEPb/yx7u6mNtqAt2EuwPxgEq3+5RHqo70GO0IoGhQAUIoAUYNAKMUQoxQTuGwOIxoQM4W1aSAToqjrA6nqTVz5c4LhbMD3bPcDiLhOrTGyjoD06wBqWFMOF3UW3bUMMxUGdGkwy6x2ZdtD49jU5YxBJco7QDCwgJEapuZ0LWNv4B1FBP2sLbGpzK0+Ek6A6kRrEDK8Ez4EYxDKKfCI28H4SDlYZlLMXB+GBl75c9uYK6xNniSqwTKYJ0UqJyFyPQD3VjLAjRjUlg8WMilwGLS7gmSYX37iAdJuNaWOygUCRSWyLc2O+8CB8I1ABm20f6expq1gRk8eqqZEEdswOkjwx2hZ/FT/EWgrFAZtwQmpJzrnnMxP4rmYqAP+2dYikGtQdGzIfFpJnVgAI/yWogSKCNxWGL6NmykakeEgGc8jvkLmOkDsKckFYO0iSDqAwguJ/1h66twA2eF8Eu2mugzbbTnyjrHakb14i4siDEGCT1Jb0hi3XXWgRxejmIygNB3Ayri+kwdDvT5QM42MMuUaiP3lkaEnTrUZjrYlwRrDsAFaDFrEEbqQTrGlP0v/wD3EaiLs7Lv79WO6joKCCw173WLQKpyXraBDEqbgTMcx/zQh/3NU8tot8CknTKcw20Gx1mcu/8AEarvNgJw1u4lwZrBVwJA1t2bROw/zxVktXvArqIDENA7PoRJHRj32t0EZjrRIlAwyxGh8QEDU7En92THn611auFMtxHCsnwmHmZidB/oEdQTTxbbllBzAOCPhUgE6+IT+HMv/hvSeMSQRMjQjxbjRtI21yiJoNT4TxBMRaW4hGo1HUHqCPWheGXUa1SeTcYLV3KzZUunKskDxjRdPMAjz0q54nEtb1Ikd/5UEZxOwzKWtmHG3Y1lvtHa7fSyDOVS2ZRtmMRI9NK2MOLyBllc310Ov6VG8U4DauqUZZkfTzoPPGDwF1G8BZfT+c6GrBgeHXHMXLxy+UAn8qnvaLh8ZhsFbtrrZtXAQ6iGRYICkj8Mk1mj8ZvghhcMHvBFBbeK8u2d7Y18zr9TVavcEaT0pxw/j1y4YLAHp0mf0pzZ4qA+VtD59fv+VBAOl23orMB5E01a0R3q/I1pz0270WJ4OjbL/WgrnJ13JiAzbAT+YFekODY8Phy9sgEISJ1AIE696w7ActgX0gwGBBP38jWgcvXHt4LG21aHVGRT2JED9QaDD8WzXLtxnMuzszHuzMST9Sa0r2d433JVTt9mqpieCG2UYjRpB/1efnrUlgbxRgKD0BwzFhwCCNaa88cHGNwGIsR4mQlPJ18Sn6gVDcm4slYJ1/Wrna+/v6UHixh30oq032z8j/sl/wDabK/uL7Ekf+3cOpH+ltSPOR2rNCtBzNChFCg6FCiowaC5cIkpa01CrETM/GJ882lWRbtu2UVmWA6bm1oA4AJLGT4cP0/iiYqI5bstlUmdLcaBpaHw53UER4j9R3ipbiXD8xVgSPg6sNPfYgb+8STuNuo26gg7KyZkdMwQnVrA19z0ABPxXYAnc9Iqf4T4iy6j95lJWY8d9V0CooPhsNWe3xct20fMfhBgGTHurbE5gT0A0qX4NxFkeSSdZEgsfCcUwgm0xHT/AMT8g0Bw1y0BsSFYMQGyk+8fMR+KPeKdJG0npSF3FEW8wZpYHYgFswv5VYZtQCQI8cR01A5xV1lyEHKBAJ6EhLbN2JJ93athTBPvDH8NN+JXStty6sqK7KCAfEQUe43hRwon3vxKDvvQTVwbhklJaBECA7sNMqL+Fen6yYfEWyjSMsEBWGup77HaYMdTXHDMQSisTJBVSQpAOtlW2w+xLXZjz709vXQbVsjVjlJ3DAsqsJiD+JdP6Ggjr99WtOWSDlcamCB7u9A9YI6daisRi1W8WGpzuddh47v+Ze33FTd4eC4vhJZTOmsAFAN9dMwmRvUDxR8inKNCLjmDrqMWd8501nXrQJcfxRbDsrAnwuNY/wD1rehznTTpvrVi5OxQu4O0RsEhtdyJB8v+0/8A/Q1A37TXFdAQDnjUtGl5iROSf+zFUvBcUxeAJFuVByMQ9sETCuIzCV0YbR8VBst5cxmNjJkb7g/DPXOfkKQQgsQEyyCRHhgkzB3kyQIB2Wqhw72lWbiKuLt3Vb8ToQy6gAkJIInxd4zdateAx1jEhXsX8yzrmGo7SWEKZfsTQdcSw4GXJAIM6AyCNRknbqSx21Iq9ctcWXFWcr/4iqBdUiJkaMB/C2pFU2/blnbNoQAJ10Gp0OuXLkJP4tFG9I4W++Hui5bJzL8QObxruVPaTqYGjFQNooLw/DyFuYfMVS5JtOPiRtyB5jcfOnPC0dLareabiiGb+KPxfPenGExNvE2gynQ/VSNwexBFccSwAxFoo+jCCCNII1BH9PlQHxrhS4mxdssPDcQr6SIB+R1rypxjhT4a7ew10EPbYj1jYjyIgj1r1vg2JRc3xRr69ax7/wBQHA4NjGKP/wAVw/VkJ/8AkPpQYpbfKQanGy4lRrDjuahLgg0dm6UIYdKCWbC4iyAyyy/X7/vUnwzmLUB9D513wXjQAj4gR4lO1TWN5ds4hfeLoT26eo+tA8sY1Li6NDCCD1FP8FfZCQbpcM2ZvCokwF1is5x2EvYU6yV7/Zo8HzEV3P50F+4niFBYNDIxmNJB8tdKgcXbghk1jfaY9O9Rd7i/vAI3FLYVWbxAmgvPJnMCoQGP6zWscM4gl1QVINedhhyCGgyeo+9K0bkHFvsW2Gg1ig0fiXD7WIttavIlxDEo4DKYMiR6iaznnP2eYbEYC5dw+EXD4i2Cyi2uUXMm6kDQggGD3itEwwa5qdF7bT/apALpQeKDXNXX2scsHAY+4FEWbs3bXYZj4l/2t+RFUsUBigtFRig//9k="/>
          <p:cNvSpPr>
            <a:spLocks noChangeAspect="1" noChangeArrowheads="1"/>
          </p:cNvSpPr>
          <p:nvPr/>
        </p:nvSpPr>
        <p:spPr bwMode="auto">
          <a:xfrm>
            <a:off x="155575" y="-1233488"/>
            <a:ext cx="4200525" cy="25812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Picture 8" descr="http://cs7009.vk.me/c7005/v7005758/a353/JkoJOPX2oIg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13506" y="3933056"/>
            <a:ext cx="3762750" cy="231225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4" name="Управляющая кнопка: домой 33">
            <a:hlinkClick r:id="rId8" action="ppaction://hlinksldjump" highlightClick="1"/>
          </p:cNvPr>
          <p:cNvSpPr/>
          <p:nvPr/>
        </p:nvSpPr>
        <p:spPr>
          <a:xfrm>
            <a:off x="7452320" y="5013176"/>
            <a:ext cx="1296144" cy="648072"/>
          </a:xfrm>
          <a:prstGeom prst="actionButtonHome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4725144"/>
            <a:ext cx="8820472" cy="1152128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44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40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3933056"/>
            <a:ext cx="8208912" cy="872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90488" algn="l"/>
              </a:tabLst>
            </a:pP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     </a:t>
            </a:r>
            <a:r>
              <a:rPr lang="ru-RU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</a:t>
            </a:r>
            <a:endParaRPr lang="ru-RU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90488" algn="l"/>
              </a:tabLst>
            </a:pPr>
            <a:endParaRPr lang="ru-RU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15816" y="1340768"/>
            <a:ext cx="4773297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8800" b="1" cap="none" spc="0" dirty="0" smtClean="0">
                <a:ln/>
                <a:solidFill>
                  <a:schemeClr val="accent3"/>
                </a:solidFill>
                <a:effectLst/>
              </a:rPr>
              <a:t>УДАЧИ</a:t>
            </a:r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 </a:t>
            </a:r>
            <a:r>
              <a:rPr lang="ru-RU" sz="9600" b="1" cap="none" spc="0" dirty="0" smtClean="0">
                <a:ln/>
                <a:solidFill>
                  <a:schemeClr val="accent3"/>
                </a:solidFill>
                <a:effectLst/>
              </a:rPr>
              <a:t>!</a:t>
            </a:r>
            <a:endParaRPr lang="ru-RU" sz="9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1026" name="Picture 2" descr="http://fizika7klass.narod.ru/olderfiles/1/0004-004-Karbonovye-kisloty-eto-or-9477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2924944"/>
            <a:ext cx="2880320" cy="3487984"/>
          </a:xfrm>
          <a:prstGeom prst="rect">
            <a:avLst/>
          </a:prstGeom>
          <a:noFill/>
        </p:spPr>
      </p:pic>
      <p:pic>
        <p:nvPicPr>
          <p:cNvPr id="1028" name="Picture 4" descr="http://lib.convdocs.org/pars_docs/refs/224/223502/223502_html_7bbc1b7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916832"/>
            <a:ext cx="2034733" cy="2535957"/>
          </a:xfrm>
          <a:prstGeom prst="rect">
            <a:avLst/>
          </a:prstGeom>
          <a:noFill/>
        </p:spPr>
      </p:pic>
      <p:pic>
        <p:nvPicPr>
          <p:cNvPr id="1030" name="Picture 6" descr="http://www.1umka.ru/_nw/0/1766456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4221088"/>
            <a:ext cx="3837721" cy="216024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возврат 1">
            <a:hlinkClick r:id="rId2" action="ppaction://hlinksldjump" highlightClick="1"/>
          </p:cNvPr>
          <p:cNvSpPr/>
          <p:nvPr/>
        </p:nvSpPr>
        <p:spPr>
          <a:xfrm rot="16200000">
            <a:off x="7704348" y="5265204"/>
            <a:ext cx="504056" cy="1728192"/>
          </a:xfrm>
          <a:prstGeom prst="actionButtonReturn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22" name="Picture 2" descr="http://img1.liveinternet.ru/images/attach/c/8/102/315/102315581_6537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836712"/>
            <a:ext cx="2368934" cy="158244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0724" name="Picture 4" descr="http://allforchildren.ru/why/illustr/whatis59-5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2780928"/>
            <a:ext cx="2061220" cy="177886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0726" name="Picture 6" descr="http://physicist.pp.ua/uploads/posts/2011-03/1300516814_elektricheskie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944" y="4005064"/>
            <a:ext cx="2751401" cy="165618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0728" name="Picture 8" descr="http://www.propricheski.ru/images/upload/elektrizuyutsya-volosy_0_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0" y="1700808"/>
            <a:ext cx="2857500" cy="360045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Управляющая кнопка: домой 7">
            <a:hlinkClick r:id="rId7" action="ppaction://hlinksldjump" highlightClick="1"/>
          </p:cNvPr>
          <p:cNvSpPr/>
          <p:nvPr/>
        </p:nvSpPr>
        <p:spPr>
          <a:xfrm>
            <a:off x="611560" y="5805264"/>
            <a:ext cx="1296144" cy="648072"/>
          </a:xfrm>
          <a:prstGeom prst="actionButtonHome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возврат 3">
            <a:hlinkClick r:id="rId2" action="ppaction://hlinksldjump" highlightClick="1"/>
          </p:cNvPr>
          <p:cNvSpPr/>
          <p:nvPr/>
        </p:nvSpPr>
        <p:spPr>
          <a:xfrm rot="16200000">
            <a:off x="6660232" y="4725144"/>
            <a:ext cx="648072" cy="1800200"/>
          </a:xfrm>
          <a:prstGeom prst="actionButtonReturn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403648" y="1988840"/>
            <a:ext cx="5256584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Измеряется в кулонах</a:t>
            </a:r>
          </a:p>
          <a:p>
            <a:endParaRPr lang="ru-RU" sz="2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Обозначается буквой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755576" y="2132856"/>
            <a:ext cx="28803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755576" y="2852936"/>
            <a:ext cx="28803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домой 8">
            <a:hlinkClick r:id="rId3" action="ppaction://hlinksldjump" highlightClick="1"/>
          </p:cNvPr>
          <p:cNvSpPr/>
          <p:nvPr/>
        </p:nvSpPr>
        <p:spPr>
          <a:xfrm>
            <a:off x="683568" y="4941168"/>
            <a:ext cx="1296144" cy="648072"/>
          </a:xfrm>
          <a:prstGeom prst="actionButtonHome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encrypted-tbn2.gstatic.com/images?q=tbn:ANd9GcT8pf7Wf8-ujVpgkW2Gwn1EfVTUtxGm4gEFrAkslUelqb1PPj57o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284984"/>
            <a:ext cx="2588641" cy="288032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052" name="AutoShape 4" descr="data:image/jpeg;base64,/9j/4AAQSkZJRgABAQAAAQABAAD/2wBDAAkGBwgHBgkIBwgKCgkLDRYPDQwMDRsUFRAWIB0iIiAdHx8kKDQsJCYxJx8fLT0tMTU3Ojo6Iys/RD84QzQ5Ojf/2wBDAQoKCg0MDRoPDxo3JR8lNzc3Nzc3Nzc3Nzc3Nzc3Nzc3Nzc3Nzc3Nzc3Nzc3Nzc3Nzc3Nzc3Nzc3Nzc3Nzc3Nzf/wAARCAEUALcDASIAAhEBAxEB/8QAHAABAQACAgMAAAAAAAAAAAAAAAECAwUGBAcI/8QANBABAAIBAgUCAwYEBwAAAAAAAAECAwQRBQYSITEHYUFRcRMUIoGRoSSSscEyQmSCotHw/8QAGgEBAQADAQEAAAAAAAAAAAAAAAECAwQFBv/EACYRAQACAgEEAQMFAAAAAAAAAAABAgMRBBIhMWEFFFGxMjNxocH/2gAMAwEAAhEDEQA/APR4AAAACqAAAAAIgAqgAAAAAAAAAACIAAAAAKoAACxG6CCoAAoAAAIgAAAqgCIAAAAAKoosQgbPM4ZpLavUWx1jfpw5ck/StLW/s8atXsz0w5dxarl/mfjGau9tNoM2LF7TbHbef02/VpzXmtJmPLbirE2iZ8PWExsjflp02mGmYbYlrmNMRUVABQARAAAAAAAAABVAAWGdYYw2VhjKw3YadVoe+/TfRxp/Sfjd5jvnrqJ+sRiiP+3o7QY+vLWPd9I8s6T7v6VZMe205NJntP59TlyW3bXqZddKapE/eYh8063H05bR7vCtDl+LY+nUXj3cVZux23WGrNXptMNcsWUpLa0IAoAIgAAAAAAAAAqiwiwgyhtp5aobaeUllDmeC4+vU44931Dp9NGHkaMG3jh07/WabvmXlqvXxDDSPNrRD6u1eGI4TmwV8RgtSP5dnH07vafX5dl7ax0j3+HyZx2u2ryfVwd/LnOPW31eT6uDv5bcH6IYcr9yWuWMspYuhyIAoAAAIgAoAIAAACqKggyhsrLVDOJRYds9PqRqOauF4Z8X1WOJ+nVD6vyR1Y7R84mHyn6Wfi564PH+oif03l9V1tvVo3EXmv3hsvaZrV8e8ct/G5o+Vpj93EWlyvMcTj4zrcc/5M96/paXETLZjjVYXNbd5SUEbGkAUAEQAAAAAAAAAVQAFWJYqg7P6daqNJzhw7NM7dOSdvr0zEPpfljjEa/S3rknbJiv0zEz5j4Pkrh2otpNdg1Fe048lbR+UvdfDuYMWi4h+DLEUzRFvz+DyvkKXreuSjv4tK5cdqT5erefcX2HOHGMUeK6zLt/NMuvS7F6h5Yzc48Ty1neL5erf6xDrj0sfekT6hxZO1pgRUZsABVAEQAAAAAAAAAVQABtrp81sNs1cOS2Ks7WyRSZrE+8+Gp7g9OqUx8pY6Wm1Ptb3vNq+e87fHtPaIcnL5P0+OL633dXE431F5rvXZ6gjs5iNfnvOO1bz+GsfHx2d213p3otVqcubFxS+Gclpt0Rp46Y3+Ubw8jS+n+DBwrVaX7/AEyZs0T05bYpjp7du28tE/Kcbp8/1LfX43PFpie0PWfE9ROq1uTLa3VM7bz8+2zxXesnpjxOO+PW6S8f7o/s8DL6fcdplilaYbxM7dUX2iP2b453Gt4vDRPC5Eeay6mOQ47wrPwTiWTQam+O+SlazNscztO8RPxj3ce6a2i0RaPEua1ZrMxPmABkgAiAAAAAAAAAAAAo9scj6iI5Y01Z8xFo/wCUvU7v/Kuo+z4JhpE/C39Zef8AJ06sMR7ep8TOs0/x/sO6feKxMd2+uqiPi6zOr2rWd22NX7vCnA+g6nZa6zaf8TOdfERvMw6z98nbywya2YrPdhHHNum+oVoycw2zRO/2mKs/pvH9nWXJ8x6idRxbNM+K7Vj/AN+bjH1XHrNcNY9PkuVMWz3mPuAN7QAIgAAAAAAAAAAAA7XwHP0cPx138RP9ZdUc3oM8VwxFZ7RGzm5VeqmndwL9GSZ9OwTm3p5/dnTPMVjeXERn7Mq6jt5efOJ7MZnL/ePdry6n8M93GzqPdqy6jt5Ixdy2fs4PiVuvXZrfOzxmzUz1Z8k/OzW9isarEPm8k7vMgDJiAAAAAAAIgAAAAAqjzNJk6Mc/V4bdhnarC8bhnjt0228+maZr5MWS0RPU8WL7MutpmjrjK8uczVky7w0TdhaxGMtmlovO97T7sVnzKOhwyACAAACgAgAAAAAKoAAzpPZgsJJDbEst+zXEsvgxmGyJJlJlJljuaSZYgM2AAAAiAAAAAAAAACqAALCCDKGfwa4Z79kWGMoSCIAyAAAAAAQAFAEQAAAVQAABBV3RUEAUQBQAAAAAAAAAAAAAQAAAAVUEABRAAAAAFAAAAAAABAAAF2TYFQAUQBUAABQAAAA2U3EAAEFAQUBBSOwHdU3QF7QgAAKACBssQu5Iuk2Nlg2EY7C+F8gxGXSkxsCbgAoAL8EBFQBUAAAAAFAjyCDJAQVQFhCABGUAEG0A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data:image/jpeg;base64,/9j/4AAQSkZJRgABAQAAAQABAAD/2wBDAAkGBwgHBgkIBwgKCgkLDRYPDQwMDRsUFRAWIB0iIiAdHx8kKDQsJCYxJx8fLT0tMTU3Ojo6Iys/RD84QzQ5Ojf/2wBDAQoKCg0MDRoPDxo3JR8lNzc3Nzc3Nzc3Nzc3Nzc3Nzc3Nzc3Nzc3Nzc3Nzc3Nzc3Nzc3Nzc3Nzc3Nzc3Nzc3Nzf/wAARCAEUALcDASIAAhEBAxEB/8QAHAABAQACAgMAAAAAAAAAAAAAAAECAwUGBAcI/8QANBABAAIBAgUCAwYEBwAAAAAAAAECAwQRBQYSITEHYUFRcRMUIoGRoSSSscEyQmSCotHw/8QAGgEBAQADAQEAAAAAAAAAAAAAAAECAwQFBv/EACYRAQACAgEEAQMFAAAAAAAAAAABAgMRBBIhMWEFFFGxMjNxocH/2gAMAwEAAhEDEQA/APR4AAAACqAAAAAIgAqgAAAAAAAAAACIAAAAAKoAACxG6CCoAAoAAAIgAAAqgCIAAAAAKoosQgbPM4ZpLavUWx1jfpw5ck/StLW/s8atXsz0w5dxarl/mfjGau9tNoM2LF7TbHbef02/VpzXmtJmPLbirE2iZ8PWExsjflp02mGmYbYlrmNMRUVABQARAAAAAAAAABVAAWGdYYw2VhjKw3YadVoe+/TfRxp/Sfjd5jvnrqJ+sRiiP+3o7QY+vLWPd9I8s6T7v6VZMe205NJntP59TlyW3bXqZddKapE/eYh8063H05bR7vCtDl+LY+nUXj3cVZux23WGrNXptMNcsWUpLa0IAoAIgAAAAAAAAAqiwiwgyhtp5aobaeUllDmeC4+vU44931Dp9NGHkaMG3jh07/WabvmXlqvXxDDSPNrRD6u1eGI4TmwV8RgtSP5dnH07vafX5dl7ax0j3+HyZx2u2ryfVwd/LnOPW31eT6uDv5bcH6IYcr9yWuWMspYuhyIAoAAAIgAoAIAAACqKggyhsrLVDOJRYds9PqRqOauF4Z8X1WOJ+nVD6vyR1Y7R84mHyn6Wfi564PH+oif03l9V1tvVo3EXmv3hsvaZrV8e8ct/G5o+Vpj93EWlyvMcTj4zrcc/5M96/paXETLZjjVYXNbd5SUEbGkAUAEQAAAAAAAAAVQAFWJYqg7P6daqNJzhw7NM7dOSdvr0zEPpfljjEa/S3rknbJiv0zEz5j4Pkrh2otpNdg1Fe048lbR+UvdfDuYMWi4h+DLEUzRFvz+DyvkKXreuSjv4tK5cdqT5erefcX2HOHGMUeK6zLt/NMuvS7F6h5Yzc48Ty1neL5erf6xDrj0sfekT6hxZO1pgRUZsABVAEQAAAAAAAAAVQABtrp81sNs1cOS2Ks7WyRSZrE+8+Gp7g9OqUx8pY6Wm1Ptb3vNq+e87fHtPaIcnL5P0+OL633dXE431F5rvXZ6gjs5iNfnvOO1bz+GsfHx2d213p3otVqcubFxS+Gclpt0Rp46Y3+Ubw8jS+n+DBwrVaX7/AEyZs0T05bYpjp7du28tE/Kcbp8/1LfX43PFpie0PWfE9ROq1uTLa3VM7bz8+2zxXesnpjxOO+PW6S8f7o/s8DL6fcdplilaYbxM7dUX2iP2b453Gt4vDRPC5Eeay6mOQ47wrPwTiWTQam+O+SlazNscztO8RPxj3ce6a2i0RaPEua1ZrMxPmABkgAiAAAAAAAAAAAAo9scj6iI5Y01Z8xFo/wCUvU7v/Kuo+z4JhpE/C39Zef8AJ06sMR7ep8TOs0/x/sO6feKxMd2+uqiPi6zOr2rWd22NX7vCnA+g6nZa6zaf8TOdfERvMw6z98nbywya2YrPdhHHNum+oVoycw2zRO/2mKs/pvH9nWXJ8x6idRxbNM+K7Vj/AN+bjH1XHrNcNY9PkuVMWz3mPuAN7QAIgAAAAAAAAAAAA7XwHP0cPx138RP9ZdUc3oM8VwxFZ7RGzm5VeqmndwL9GSZ9OwTm3p5/dnTPMVjeXERn7Mq6jt5efOJ7MZnL/ePdry6n8M93GzqPdqy6jt5Ixdy2fs4PiVuvXZrfOzxmzUz1Z8k/OzW9isarEPm8k7vMgDJiAAAAAAAIgAAAAAqjzNJk6Mc/V4bdhnarC8bhnjt0228+maZr5MWS0RPU8WL7MutpmjrjK8uczVky7w0TdhaxGMtmlovO97T7sVnzKOhwyACAAACgAgAAAAAKoAAzpPZgsJJDbEst+zXEsvgxmGyJJlJlJljuaSZYgM2AAAAiAAAAAAAAACqAALCCDKGfwa4Z79kWGMoSCIAyAAAAAAQAFAEQAAAVQAABBV3RUEAUQBQAAAAAAAAAAAAAQAAAAVUEABRAAAAAFAAAAAAABAAAF2TYFQAUQBUAABQAAAA2U3EAAEFAQUBBSOwHdU3QF7QgAAKACBssQu5Iuk2Nlg2EY7C+F8gxGXSkxsCbgAoAL8EBFQBUAAAAAFAjyCDJAQVQFhCABGUAEG0A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6" name="AutoShape 8" descr="data:image/jpeg;base64,/9j/4AAQSkZJRgABAQAAAQABAAD/2wBDAAkGBwgHBgkIBwgKCgkLDRYPDQwMDRsUFRAWIB0iIiAdHx8kKDQsJCYxJx8fLT0tMTU3Ojo6Iys/RD84QzQ5Ojf/2wBDAQoKCg0MDRoPDxo3JR8lNzc3Nzc3Nzc3Nzc3Nzc3Nzc3Nzc3Nzc3Nzc3Nzc3Nzc3Nzc3Nzc3Nzc3Nzc3Nzc3Nzf/wAARCAEUALcDASIAAhEBAxEB/8QAHAABAQACAgMAAAAAAAAAAAAAAAECAwUGBAcI/8QANBABAAIBAgUCAwYEBwAAAAAAAAECAwQRBQYSITEHYUFRcRMUIoGRoSSSscEyQmSCotHw/8QAGgEBAQADAQEAAAAAAAAAAAAAAAECAwQFBv/EACYRAQACAgEEAQMFAAAAAAAAAAABAgMRBBIhMWEFFFGxMjNxocH/2gAMAwEAAhEDEQA/APR4AAAACqAAAAAIgAqgAAAAAAAAAACIAAAAAKoAACxG6CCoAAoAAAIgAAAqgCIAAAAAKoosQgbPM4ZpLavUWx1jfpw5ck/StLW/s8atXsz0w5dxarl/mfjGau9tNoM2LF7TbHbef02/VpzXmtJmPLbirE2iZ8PWExsjflp02mGmYbYlrmNMRUVABQARAAAAAAAAABVAAWGdYYw2VhjKw3YadVoe+/TfRxp/Sfjd5jvnrqJ+sRiiP+3o7QY+vLWPd9I8s6T7v6VZMe205NJntP59TlyW3bXqZddKapE/eYh8063H05bR7vCtDl+LY+nUXj3cVZux23WGrNXptMNcsWUpLa0IAoAIgAAAAAAAAAqiwiwgyhtp5aobaeUllDmeC4+vU44931Dp9NGHkaMG3jh07/WabvmXlqvXxDDSPNrRD6u1eGI4TmwV8RgtSP5dnH07vafX5dl7ax0j3+HyZx2u2ryfVwd/LnOPW31eT6uDv5bcH6IYcr9yWuWMspYuhyIAoAAAIgAoAIAAACqKggyhsrLVDOJRYds9PqRqOauF4Z8X1WOJ+nVD6vyR1Y7R84mHyn6Wfi564PH+oif03l9V1tvVo3EXmv3hsvaZrV8e8ct/G5o+Vpj93EWlyvMcTj4zrcc/5M96/paXETLZjjVYXNbd5SUEbGkAUAEQAAAAAAAAAVQAFWJYqg7P6daqNJzhw7NM7dOSdvr0zEPpfljjEa/S3rknbJiv0zEz5j4Pkrh2otpNdg1Fe048lbR+UvdfDuYMWi4h+DLEUzRFvz+DyvkKXreuSjv4tK5cdqT5erefcX2HOHGMUeK6zLt/NMuvS7F6h5Yzc48Ty1neL5erf6xDrj0sfekT6hxZO1pgRUZsABVAEQAAAAAAAAAVQABtrp81sNs1cOS2Ks7WyRSZrE+8+Gp7g9OqUx8pY6Wm1Ptb3vNq+e87fHtPaIcnL5P0+OL633dXE431F5rvXZ6gjs5iNfnvOO1bz+GsfHx2d213p3otVqcubFxS+Gclpt0Rp46Y3+Ubw8jS+n+DBwrVaX7/AEyZs0T05bYpjp7du28tE/Kcbp8/1LfX43PFpie0PWfE9ROq1uTLa3VM7bz8+2zxXesnpjxOO+PW6S8f7o/s8DL6fcdplilaYbxM7dUX2iP2b453Gt4vDRPC5Eeay6mOQ47wrPwTiWTQam+O+SlazNscztO8RPxj3ce6a2i0RaPEua1ZrMxPmABkgAiAAAAAAAAAAAAo9scj6iI5Y01Z8xFo/wCUvU7v/Kuo+z4JhpE/C39Zef8AJ06sMR7ep8TOs0/x/sO6feKxMd2+uqiPi6zOr2rWd22NX7vCnA+g6nZa6zaf8TOdfERvMw6z98nbywya2YrPdhHHNum+oVoycw2zRO/2mKs/pvH9nWXJ8x6idRxbNM+K7Vj/AN+bjH1XHrNcNY9PkuVMWz3mPuAN7QAIgAAAAAAAAAAAA7XwHP0cPx138RP9ZdUc3oM8VwxFZ7RGzm5VeqmndwL9GSZ9OwTm3p5/dnTPMVjeXERn7Mq6jt5efOJ7MZnL/ePdry6n8M93GzqPdqy6jt5Ixdy2fs4PiVuvXZrfOzxmzUz1Z8k/OzW9isarEPm8k7vMgDJiAAAAAAAIgAAAAAqjzNJk6Mc/V4bdhnarC8bhnjt0228+maZr5MWS0RPU8WL7MutpmjrjK8uczVky7w0TdhaxGMtmlovO97T7sVnzKOhwyACAAACgAgAAAAAKoAAzpPZgsJJDbEst+zXEsvgxmGyJJlJlJljuaSZYgM2AAAAiAAAAAAAAACqAALCCDKGfwa4Z79kWGMoSCIAyAAAAAAQAFAEQAAAVQAABBV3RUEAUQBQAAAAAAAAAAAAAQAAAAVUEABRAAAAAFAAAAAAABAAAF2TYFQAUQBUAABQAAAA2U3EAAEFAQUBBSOwHdU3QF7QgAAKACBssQu5Iuk2Nlg2EY7C+F8gxGXSkxsCbgAoAL8EBFQBUAAAAAFAjyCDJAQVQFhCABGUAEG0A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8" name="AutoShape 10" descr="data:image/jpeg;base64,/9j/4AAQSkZJRgABAQAAAQABAAD/2wBDAAkGBwgHBgkIBwgKCgkLDRYPDQwMDRsUFRAWIB0iIiAdHx8kKDQsJCYxJx8fLT0tMTU3Ojo6Iys/RD84QzQ5Ojf/2wBDAQoKCg0MDRoPDxo3JR8lNzc3Nzc3Nzc3Nzc3Nzc3Nzc3Nzc3Nzc3Nzc3Nzc3Nzc3Nzc3Nzc3Nzc3Nzc3Nzc3Nzf/wAARCAEUALcDASIAAhEBAxEB/8QAHAABAQACAgMAAAAAAAAAAAAAAAECAwUGBAcI/8QANBABAAIBAgUCAwYEBwAAAAAAAAECAwQRBQYSITEHYUFRcRMUIoGRoSSSscEyQmSCotHw/8QAGgEBAQADAQEAAAAAAAAAAAAAAAECAwQFBv/EACYRAQACAgEEAQMFAAAAAAAAAAABAgMRBBIhMWEFFFGxMjNxocH/2gAMAwEAAhEDEQA/APR4AAAACqAAAAAIgAqgAAAAAAAAAACIAAAAAKoAACxG6CCoAAoAAAIgAAAqgCIAAAAAKoosQgbPM4ZpLavUWx1jfpw5ck/StLW/s8atXsz0w5dxarl/mfjGau9tNoM2LF7TbHbef02/VpzXmtJmPLbirE2iZ8PWExsjflp02mGmYbYlrmNMRUVABQARAAAAAAAAABVAAWGdYYw2VhjKw3YadVoe+/TfRxp/Sfjd5jvnrqJ+sRiiP+3o7QY+vLWPd9I8s6T7v6VZMe205NJntP59TlyW3bXqZddKapE/eYh8063H05bR7vCtDl+LY+nUXj3cVZux23WGrNXptMNcsWUpLa0IAoAIgAAAAAAAAAqiwiwgyhtp5aobaeUllDmeC4+vU44931Dp9NGHkaMG3jh07/WabvmXlqvXxDDSPNrRD6u1eGI4TmwV8RgtSP5dnH07vafX5dl7ax0j3+HyZx2u2ryfVwd/LnOPW31eT6uDv5bcH6IYcr9yWuWMspYuhyIAoAAAIgAoAIAAACqKggyhsrLVDOJRYds9PqRqOauF4Z8X1WOJ+nVD6vyR1Y7R84mHyn6Wfi564PH+oif03l9V1tvVo3EXmv3hsvaZrV8e8ct/G5o+Vpj93EWlyvMcTj4zrcc/5M96/paXETLZjjVYXNbd5SUEbGkAUAEQAAAAAAAAAVQAFWJYqg7P6daqNJzhw7NM7dOSdvr0zEPpfljjEa/S3rknbJiv0zEz5j4Pkrh2otpNdg1Fe048lbR+UvdfDuYMWi4h+DLEUzRFvz+DyvkKXreuSjv4tK5cdqT5erefcX2HOHGMUeK6zLt/NMuvS7F6h5Yzc48Ty1neL5erf6xDrj0sfekT6hxZO1pgRUZsABVAEQAAAAAAAAAVQABtrp81sNs1cOS2Ks7WyRSZrE+8+Gp7g9OqUx8pY6Wm1Ptb3vNq+e87fHtPaIcnL5P0+OL633dXE431F5rvXZ6gjs5iNfnvOO1bz+GsfHx2d213p3otVqcubFxS+Gclpt0Rp46Y3+Ubw8jS+n+DBwrVaX7/AEyZs0T05bYpjp7du28tE/Kcbp8/1LfX43PFpie0PWfE9ROq1uTLa3VM7bz8+2zxXesnpjxOO+PW6S8f7o/s8DL6fcdplilaYbxM7dUX2iP2b453Gt4vDRPC5Eeay6mOQ47wrPwTiWTQam+O+SlazNscztO8RPxj3ce6a2i0RaPEua1ZrMxPmABkgAiAAAAAAAAAAAAo9scj6iI5Y01Z8xFo/wCUvU7v/Kuo+z4JhpE/C39Zef8AJ06sMR7ep8TOs0/x/sO6feKxMd2+uqiPi6zOr2rWd22NX7vCnA+g6nZa6zaf8TOdfERvMw6z98nbywya2YrPdhHHNum+oVoycw2zRO/2mKs/pvH9nWXJ8x6idRxbNM+K7Vj/AN+bjH1XHrNcNY9PkuVMWz3mPuAN7QAIgAAAAAAAAAAAA7XwHP0cPx138RP9ZdUc3oM8VwxFZ7RGzm5VeqmndwL9GSZ9OwTm3p5/dnTPMVjeXERn7Mq6jt5efOJ7MZnL/ePdry6n8M93GzqPdqy6jt5Ixdy2fs4PiVuvXZrfOzxmzUz1Z8k/OzW9isarEPm8k7vMgDJiAAAAAAAIgAAAAAqjzNJk6Mc/V4bdhnarC8bhnjt0228+maZr5MWS0RPU8WL7MutpmjrjK8uczVky7w0TdhaxGMtmlovO97T7sVnzKOhwyACAAACgAgAAAAAKoAAzpPZgsJJDbEst+zXEsvgxmGyJJlJlJljuaSZYgM2AAAAiAAAAAAAAACqAALCCDKGfwa4Z79kWGMoSCIAyAAAAAAQAFAEQAAAVQAABBV3RUEAUQBQAAAAAAAAAAAAAQAAAAVUEABRAAAAAFAAAAAAABAAAF2TYFQAUQBUAABQAAAA2U3EAAEFAQUBBSOwHdU3QF7QgAAKACBssQu5Iuk2Nlg2EY7C+F8gxGXSkxsCbgAoAL8EBFQBUAAAAAFAjyCDJAQVQFhCABGUAEG0A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0" name="AutoShape 12" descr="data:image/jpeg;base64,/9j/4AAQSkZJRgABAQAAAQABAAD/2wBDAAkGBwgHBgkIBwgKCgkLDRYPDQwMDRsUFRAWIB0iIiAdHx8kKDQsJCYxJx8fLT0tMTU3Ojo6Iys/RD84QzQ5Ojf/2wBDAQoKCg0MDRoPDxo3JR8lNzc3Nzc3Nzc3Nzc3Nzc3Nzc3Nzc3Nzc3Nzc3Nzc3Nzc3Nzc3Nzc3Nzc3Nzc3Nzc3Nzf/wAARCAEUALcDASIAAhEBAxEB/8QAHAABAQACAgMAAAAAAAAAAAAAAAECAwUGBAcI/8QANBABAAIBAgUCAwYEBwAAAAAAAAECAwQRBQYSITEHYUFRcRMUIoGRoSSSscEyQmSCotHw/8QAGgEBAQADAQEAAAAAAAAAAAAAAAECAwQFBv/EACYRAQACAgEEAQMFAAAAAAAAAAABAgMRBBIhMWEFFFGxMjNxocH/2gAMAwEAAhEDEQA/APR4AAAACqAAAAAIgAqgAAAAAAAAAACIAAAAAKoAACxG6CCoAAoAAAIgAAAqgCIAAAAAKoosQgbPM4ZpLavUWx1jfpw5ck/StLW/s8atXsz0w5dxarl/mfjGau9tNoM2LF7TbHbef02/VpzXmtJmPLbirE2iZ8PWExsjflp02mGmYbYlrmNMRUVABQARAAAAAAAAABVAAWGdYYw2VhjKw3YadVoe+/TfRxp/Sfjd5jvnrqJ+sRiiP+3o7QY+vLWPd9I8s6T7v6VZMe205NJntP59TlyW3bXqZddKapE/eYh8063H05bR7vCtDl+LY+nUXj3cVZux23WGrNXptMNcsWUpLa0IAoAIgAAAAAAAAAqiwiwgyhtp5aobaeUllDmeC4+vU44931Dp9NGHkaMG3jh07/WabvmXlqvXxDDSPNrRD6u1eGI4TmwV8RgtSP5dnH07vafX5dl7ax0j3+HyZx2u2ryfVwd/LnOPW31eT6uDv5bcH6IYcr9yWuWMspYuhyIAoAAAIgAoAIAAACqKggyhsrLVDOJRYds9PqRqOauF4Z8X1WOJ+nVD6vyR1Y7R84mHyn6Wfi564PH+oif03l9V1tvVo3EXmv3hsvaZrV8e8ct/G5o+Vpj93EWlyvMcTj4zrcc/5M96/paXETLZjjVYXNbd5SUEbGkAUAEQAAAAAAAAAVQAFWJYqg7P6daqNJzhw7NM7dOSdvr0zEPpfljjEa/S3rknbJiv0zEz5j4Pkrh2otpNdg1Fe048lbR+UvdfDuYMWi4h+DLEUzRFvz+DyvkKXreuSjv4tK5cdqT5erefcX2HOHGMUeK6zLt/NMuvS7F6h5Yzc48Ty1neL5erf6xDrj0sfekT6hxZO1pgRUZsABVAEQAAAAAAAAAVQABtrp81sNs1cOS2Ks7WyRSZrE+8+Gp7g9OqUx8pY6Wm1Ptb3vNq+e87fHtPaIcnL5P0+OL633dXE431F5rvXZ6gjs5iNfnvOO1bz+GsfHx2d213p3otVqcubFxS+Gclpt0Rp46Y3+Ubw8jS+n+DBwrVaX7/AEyZs0T05bYpjp7du28tE/Kcbp8/1LfX43PFpie0PWfE9ROq1uTLa3VM7bz8+2zxXesnpjxOO+PW6S8f7o/s8DL6fcdplilaYbxM7dUX2iP2b453Gt4vDRPC5Eeay6mOQ47wrPwTiWTQam+O+SlazNscztO8RPxj3ce6a2i0RaPEua1ZrMxPmABkgAiAAAAAAAAAAAAo9scj6iI5Y01Z8xFo/wCUvU7v/Kuo+z4JhpE/C39Zef8AJ06sMR7ep8TOs0/x/sO6feKxMd2+uqiPi6zOr2rWd22NX7vCnA+g6nZa6zaf8TOdfERvMw6z98nbywya2YrPdhHHNum+oVoycw2zRO/2mKs/pvH9nWXJ8x6idRxbNM+K7Vj/AN+bjH1XHrNcNY9PkuVMWz3mPuAN7QAIgAAAAAAAAAAAA7XwHP0cPx138RP9ZdUc3oM8VwxFZ7RGzm5VeqmndwL9GSZ9OwTm3p5/dnTPMVjeXERn7Mq6jt5efOJ7MZnL/ePdry6n8M93GzqPdqy6jt5Ixdy2fs4PiVuvXZrfOzxmzUz1Z8k/OzW9isarEPm8k7vMgDJiAAAAAAAIgAAAAAqjzNJk6Mc/V4bdhnarC8bhnjt0228+maZr5MWS0RPU8WL7MutpmjrjK8uczVky7w0TdhaxGMtmlovO97T7sVnzKOhwyACAAACgAgAAAAAKoAAzpPZgsJJDbEst+zXEsvgxmGyJJlJlJljuaSZYgM2AAAAiAAAAAAAAACqAALCCDKGfwa4Z79kWGMoSCIAyAAAAAAQAFAEQAAAVQAABBV3RUEAUQBQAAAAAAAAAAAAAQAAAAVUEABRAAAAAFAAAAAAABAAAF2TYFQAUQBUAABQAAAA2U3EAAEFAQUBBSOwHdU3QF7QgAAKACBssQu5Iuk2Nlg2EY7C+F8gxGXSkxsCbgAoAL8EBFQBUAAAAAFAjyCDJAQVQFhCABGUAEG0A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2" name="AutoShape 14" descr="data:image/jpeg;base64,/9j/4AAQSkZJRgABAQAAAQABAAD/2wBDAAkGBwgHBgkIBwgKCgkLDRYPDQwMDRsUFRAWIB0iIiAdHx8kKDQsJCYxJx8fLT0tMTU3Ojo6Iys/RD84QzQ5Ojf/2wBDAQoKCg0MDRoPDxo3JR8lNzc3Nzc3Nzc3Nzc3Nzc3Nzc3Nzc3Nzc3Nzc3Nzc3Nzc3Nzc3Nzc3Nzc3Nzc3Nzc3Nzf/wAARCAEUALcDASIAAhEBAxEB/8QAHAABAQACAgMAAAAAAAAAAAAAAAECAwUGBAcI/8QANBABAAIBAgUCAwYEBwAAAAAAAAECAwQRBQYSITEHYUFRcRMUIoGRoSSSscEyQmSCotHw/8QAGgEBAQADAQEAAAAAAAAAAAAAAAECAwQFBv/EACYRAQACAgEEAQMFAAAAAAAAAAABAgMRBBIhMWEFFFGxMjNxocH/2gAMAwEAAhEDEQA/APR4AAAACqAAAAAIgAqgAAAAAAAAAACIAAAAAKoAACxG6CCoAAoAAAIgAAAqgCIAAAAAKoosQgbPM4ZpLavUWx1jfpw5ck/StLW/s8atXsz0w5dxarl/mfjGau9tNoM2LF7TbHbef02/VpzXmtJmPLbirE2iZ8PWExsjflp02mGmYbYlrmNMRUVABQARAAAAAAAAABVAAWGdYYw2VhjKw3YadVoe+/TfRxp/Sfjd5jvnrqJ+sRiiP+3o7QY+vLWPd9I8s6T7v6VZMe205NJntP59TlyW3bXqZddKapE/eYh8063H05bR7vCtDl+LY+nUXj3cVZux23WGrNXptMNcsWUpLa0IAoAIgAAAAAAAAAqiwiwgyhtp5aobaeUllDmeC4+vU44931Dp9NGHkaMG3jh07/WabvmXlqvXxDDSPNrRD6u1eGI4TmwV8RgtSP5dnH07vafX5dl7ax0j3+HyZx2u2ryfVwd/LnOPW31eT6uDv5bcH6IYcr9yWuWMspYuhyIAoAAAIgAoAIAAACqKggyhsrLVDOJRYds9PqRqOauF4Z8X1WOJ+nVD6vyR1Y7R84mHyn6Wfi564PH+oif03l9V1tvVo3EXmv3hsvaZrV8e8ct/G5o+Vpj93EWlyvMcTj4zrcc/5M96/paXETLZjjVYXNbd5SUEbGkAUAEQAAAAAAAAAVQAFWJYqg7P6daqNJzhw7NM7dOSdvr0zEPpfljjEa/S3rknbJiv0zEz5j4Pkrh2otpNdg1Fe048lbR+UvdfDuYMWi4h+DLEUzRFvz+DyvkKXreuSjv4tK5cdqT5erefcX2HOHGMUeK6zLt/NMuvS7F6h5Yzc48Ty1neL5erf6xDrj0sfekT6hxZO1pgRUZsABVAEQAAAAAAAAAVQABtrp81sNs1cOS2Ks7WyRSZrE+8+Gp7g9OqUx8pY6Wm1Ptb3vNq+e87fHtPaIcnL5P0+OL633dXE431F5rvXZ6gjs5iNfnvOO1bz+GsfHx2d213p3otVqcubFxS+Gclpt0Rp46Y3+Ubw8jS+n+DBwrVaX7/AEyZs0T05bYpjp7du28tE/Kcbp8/1LfX43PFpie0PWfE9ROq1uTLa3VM7bz8+2zxXesnpjxOO+PW6S8f7o/s8DL6fcdplilaYbxM7dUX2iP2b453Gt4vDRPC5Eeay6mOQ47wrPwTiWTQam+O+SlazNscztO8RPxj3ce6a2i0RaPEua1ZrMxPmABkgAiAAAAAAAAAAAAo9scj6iI5Y01Z8xFo/wCUvU7v/Kuo+z4JhpE/C39Zef8AJ06sMR7ep8TOs0/x/sO6feKxMd2+uqiPi6zOr2rWd22NX7vCnA+g6nZa6zaf8TOdfERvMw6z98nbywya2YrPdhHHNum+oVoycw2zRO/2mKs/pvH9nWXJ8x6idRxbNM+K7Vj/AN+bjH1XHrNcNY9PkuVMWz3mPuAN7QAIgAAAAAAAAAAAA7XwHP0cPx138RP9ZdUc3oM8VwxFZ7RGzm5VeqmndwL9GSZ9OwTm3p5/dnTPMVjeXERn7Mq6jt5efOJ7MZnL/ePdry6n8M93GzqPdqy6jt5Ixdy2fs4PiVuvXZrfOzxmzUz1Z8k/OzW9isarEPm8k7vMgDJiAAAAAAAIgAAAAAqjzNJk6Mc/V4bdhnarC8bhnjt0228+maZr5MWS0RPU8WL7MutpmjrjK8uczVky7w0TdhaxGMtmlovO97T7sVnzKOhwyACAAACgAgAAAAAKoAAzpPZgsJJDbEst+zXEsvgxmGyJJlJlJljuaSZYgM2AAAAiAAAAAAAAACqAALCCDKGfwa4Z79kWGMoSCIAyAAAAAAQAFAEQAAAVQAABBV3RUEAUQBQAAAAAAAAAAAAAQAAAAVUEABRAAAAAFAAAAAAABAAAF2TYFQAUQBUAABQAAAA2U3EAAEFAQUBBSOwHdU3QF7QgAAKACBssQu5Iuk2Nlg2EY7C+F8gxGXSkxsCbgAoAL8EBFQBUAAAAAFAjyCDJAQVQFhCABGUAEG0A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64" name="Picture 16" descr="http://upload.wikimedia.org/wikipedia/commons/f/fa/Candle-flame-and-reflec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3789040"/>
            <a:ext cx="2376263" cy="234060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066" name="AutoShape 18" descr="data:image/jpeg;base64,/9j/4AAQSkZJRgABAQAAAQABAAD/2wCEAAkGBhQSEBQUEhQUFBQUFRQUFBUUFBQUFBQUFBQVFBQUFBQXHCYeFxkkGRQUHy8gIycpLCwsFR4xNTAqNSYrLCkBCQoKDgwOGg8PGiwcHBwpLCksLCwpKSksLCksLCwsLCksKSkpLCwsKSkpLCwsLCwsLCwpLCwsKSwsKSwsLCwsKf/AABEIAL4BCQMBIgACEQEDEQH/xAAbAAABBQEBAAAAAAAAAAAAAAACAAEDBAUGB//EADsQAAICAQIDBAYIBAcBAAAAAAABAgMRBBIFIVETMUFhBiJxgZGhFDJCUrHB0fAHM0NyU2KCkqKy8RX/xAAZAQADAQEBAAAAAAAAAAAAAAAAAQIDBAX/xAAiEQEBAAMAAgIDAAMAAAAAAAAAAQIREgMhMUETIlEEMmH/2gAMAwEAAhEDEQA/APL0hxCwd2mJDpCwOgBh0h0h0gBDpDodACFgfA+BpJIfaOhJAYMD4CwLAxsOBKIWB8CMOBg8CwIBSFgfA+BgOBYCwLAAOBYCwLAaAdo2AhCAcDBYGaABwILA2BGYQsCAGFgcbAtGiwIdILBSQ4HwFgWABJDodIJRAg4CSHwEkOEZIJIJRC2DANotpLsFsAkeBsEu0baBgwLAewW0BsGBYD2i2gEeB8B7RYA9g2iwHgWB6MG0YPAzQgjwLAWBYDQAILaNgkBFgLAzAw4GwHgZgANCCFtEaIJISHGg2AkhKISQAyQSQ6QSiBGUQoxHUSSMBkaMQ1AKMSRQGAKI+wnhTk1+H+i19v1YNLq+RcxtRcpGDsGdZ3NH8NrX9aSXsRM/4Zy++/gg4T+XFwGwZxOz1X8O7Y/Vkn7V+j/IxdZ6N3V53QbS8YrK/ULhTnkxv2xdgtpO6xnEhrEO0Wwl2i2jCHYLYS7BtowhcRsErQLiBo2gcEjQ2CTRiwG0M0SAMZoLAsCMGBmSNAtAA4EO0LAhtHgJIdRDUSiCohYCSHUQAVENRHSDUQSGMSWMR1EmhAcKmhWb3APRWzUv1ViPjJ93u6mh6HeiD1Et801Wv+T6Ly8z1jQ8PjXFRjFJJckissphPbP3l6jn+Ceg9NKT27pdZc/kdFXo0u5F2FRKqzmy89rXHwxSWmE9MX9gnAz/ACVf4ozJ6Yq38PTXcbTqI50mmPmsZ5eCV55x/wBCYWZlBbZdVy+PU894hwqdMtsl7/BnvlunMDjno/C6OGjqxzmbDWXj/wCx4q4jbTb43wGVEnybjnCfTyZlOAWaum+NmU3EGwbYTbBtgK0hcQHAsOAEoiNXaBcSxKIDiTQhcQcE20ZxJtNDgZxJXAZxJ2aLAzJGhsBsAwLAWBbQ2A4CSHUQ9pSQ7QlEJIPaLYCkHGI8YkkYjhFGJrcA4Q9RdGC7m8y8l4mfCB6X/Dfg+IO1rnLu8ki5/f4zyv8APt2HCuHquEYxWFFJL3GtCsjrWMFpI488rlW+GOoUYhJCSHM2hCEIAbALiGIArzqKl9JoyRBbAvHKyoyx3HL8Z4RGyLTXeeacb4C6ZcucfDqvJ/qey31GDxXhcbFiSTPQwymc9uH348vTyB1jbDquKeibi263y+6/1MK7Qyh9aLX78GLLGx045SqLgA4Ft1guoyuS5FN1gOBcdQLqIuS9KbgM4Fp1gusnY0quILiWnABwDYVnEbYWHABxHsldxFtJnEHaMtEohKJIoBKAFpGoBqJJGAagB6RxgSxgFGsljWEpaKirLSPaPRfTbaIpew8l4ZTm2C6yj+J7bwqrbBR6fMrO6wZ/Oel+qBOkBXEkON0kIQgBCEIAQhCAGZHNErZDZIAqXIz9REvXzKF8zs8Uri81jK1VZj6vSqWU0bOpmZtsjs+meDkuJcL2PK7mZ7pOxvryjj+MUyhc1DOJR3peHfiSXTmvmjk8uM+Y68MvqgdILpGepkoQm45hJ7d3SXRsePEY7mpJxa59eXXkc/tqCVJG6S/BKSzF5Q0qBdHpmyrAdZoSpInUPZaUXABwLkqiOVY9wlRwG2liVYHZjCRVBKouKgJacWxpUVIaqLa04a04bCpGoljUWo0EkaA2NH4XDFsP7o/iexaOXceSaevDT6NP4HrHC7N1cX1SNLd4MrNZ7a8GGR1khytyEIQAhCEAIQhADMr3RLJHNBCrJvZnX2GtqYGTqoHf4rLHD5JqsvVWmfZYWtVEzrWb5XUXjD7yjDSxs1+lhLun2sH7GotfMsQfMytVxFV6/SSf2HOb8OTxj/qcvl/1bYfLWXAl9C1WnfNxtucfJ1wjJNf7ZL3+RnavgMXLQ2Y/mKqu1d2XZFbZfHPwNbgfG6rKtW5S9bdZJZ/z1W5+eCe5R7DSWKSeZ6VJJ804uzuXw+Jw7sdOpXKw4PKm3URWWqoq1LrVLvx5rkTdkmsrufcdN9Bcde63jM9NJS6YWojn/imcj6O6lTpUfGv1X7Oe1/BNe4e78kOdJDKg1XSRypHsaZEqCGVBryoIZ0FdFpkypB7M0pUkfYj2WltacOOnL0ag1SGz0orTBR0xoRpDjSSemetOSRoL6oCVSDY0pRpO19FdXmva++PL3eBzSrRd4bqezmmu7ufsNMMvr+ozx29BrkSooaS/KTXiXIyM7NCXcSCEIRkIQgBCEIARHJhNkFswCvqGZWpL90jP1B3eKajj8nusjVxMy6s2L4FK6o1yqsJ6Zigc5xPQSstc13R9XPkubOrtr5DXcP21qC5ym8e995x+fPWo6PHjvdcVp9POumx/f7ve9v4EfELrFVTBZzFr3c+f5na6vh8XOEF3R9aX9sO74vLKb4ap2zbXKCx/rlza92fkc/TXljP0isjq52ZafYyi/wDVh/iUfQutq61Pu7OD9++WPzL92hWydj+3LEfYv/C36L6HCnb/AIjUI/2V5WffJz9yQrf4NNOVRHKotuJHIDU5VkU6y5JEM0AUp1EPZl2aIsDJpxrDVZPCJLGssldVBqstRqJFSOQKXZBdiXPo76MKGll0ZXKbVRVDuBeWhn91ksOGTf2Rzxl1B8F4o4PZL6r7n0fn5HUU35ObhwefT5mno9LZHk8Y9pdxmvdZ71fTajIPJnxvw8PkyxC4wuNi5ltYyOQKwLtCVJMjORE7COdw9FtJOZVtsAnfnuIbIN/aRrjh/WeWSO2wp2yDs0Mn/Va9nL8CP6FJf1n7+f4nVGFv2ryiV7kl3kuo0tn+Kv8AbH9DI1PDJyf835P9CuN/Z/kEr0pZfh3D/SlnfLkksRz08WvNlCfCLk01Y3ju5Z/Ejt0OobzLE+iksJe4wz/x8Lbla1x8uXxIuLVpKU39aXcv+sUVrrdtexP155y/b9aXzMvUaHVue7s4yx3Leox+GChdwfXzcnLZHdy9Vvkui6HFnjMb6rqxts9xrKhWyS/pV8kvvPxx5d3P2mipJJKOEkkklySS5JI5nRejF0PrTfxZpQ0E19pi/WfA91pStI5WFVVteLHcmGxpLKRDKZHKxkM7g2Ek7CLeRTtA7UYdbDWR6E0NbHocnDXE9euZ6Oq4+o6yOuj0RLHXrojloa4nr1o+aOo6iOu9nwJ46xnM160tVawfFpdYt9al9Q1dLqY9WqLlWoFzknvFd7SXmHGyRFXcWYSF7LrGnjORLW2PCRLFmWWX1ppJDxmx97HUhOSMlo5SZFOLJ3ICUypaV0rutgOh9SWVpFK41/Yv1D9HQ3ZIGV5DLUisqpYncI9AHGJVlqyGWs8ybjVyxdbRFOSKM9YQT1hncFdLlkkVbJlaerIJ6ozuB7TWSRUsYE9SVp3i4PaScitZMCd5XnePktpJzK8pgzuIJWhyNpJTA3/vkQStA7QfI2UdUTQ1Rjxv5ki1B6krz2zDVliGsMOOo8/30JYakcTXQV6st06o5uGpLFWr8ykV1VOpNCjUHJUa3zL9Gu8ytRFdfRaXqpo5XT8QNPT68yywR1Y6OsnhExqdb0L1Op6s5c8L9Ovx+WfC8oiaI4Wrw/EF2rzMdV09TRrCvOYVli6lOy1Y5G+GLl8mZWWlWzUEWou9xnXak6ccGHVq7PVFeerM6zU+ZWs1RXEazKtGesK89YZ89SQT1JNxjWZtKWsIZaszZagjlqDK4rmTRlqyKWqM6WoInqCOF9tCeqIJakoyvIpXi4h9r0tQRSuKUriN3C4h9LkrSKVpVdwDuDgdLDsA7QrStA7YOB0pK4JXFTcPvNNseV1Xhx1JQUx1MqUuWnHVkkNYZSmFGwfSbi3Ia0s1cQ/eTnFcyWGoZcyTcNuro4p+8mhp+LdWcRDVMsV61lzJncHoOn4svvLJf03GeeN36HnFfEmi1DijQ7ZWdwej18b7+fwJlxrwyeew4m2vYTR4m/xYuMaXNd5LiSfL88/Ir6nVx+9n2fmceuLP4+ZBZxR8w5kLmumu1y6soajXowJ8SIZa59/iV0rlr2a5FWerMqeqZG9QydtJGlLVkUtWZstQyH6QTtemq9WRvWGXK8HtydqjUerBeoMxWMZ2k+jaMtQA7zPdzyB2zD0ftflcN2qw5NtJYXqxcm2+7CT8ih2rJtNc8SSe1vGHjPWL5ZXhJk5bk9Kx+dUb19fWzxX8p96WX9rpzF9JhhvNmE8N9k2s8/Hd/ll8GTU3TWN0lJJxl9SUW3D6uWp92fe+7OCCxWShKLsj62ctVyzzbeP5nd6zWOjMO8musRLbiEs2KM2oxk6vVbbwue4LsH5EKpk9ilNYi4ZaqxOUa5KSi3v7lgX/ANFdH8hzLIr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8" name="AutoShape 20" descr="data:image/jpeg;base64,/9j/4AAQSkZJRgABAQAAAQABAAD/2wCEAAkGBhQSEBQUEhQUFBQUFRQUFBUUFBQUFBQUFBQVFBQUFBQXHCYeFxkkGRQUHy8gIycpLCwsFR4xNTAqNSYrLCkBCQoKDgwOGg8PGiwcHBwpLCksLCwpKSksLCksLCwsLCksKSkpLCwsKSkpLCwsLCwsLCwpLCwsKSwsKSwsLCwsKf/AABEIAL4BCQMBIgACEQEDEQH/xAAbAAABBQEBAAAAAAAAAAAAAAACAAEDBAUGB//EADsQAAICAQIDBAYIBAcBAAAAAAABAgMRBBIFIVETMUFhBiJxgZGhFDJCUrHB0fAHM0NyU2KCkqKy8RX/xAAZAQADAQEBAAAAAAAAAAAAAAAAAQIDBAX/xAAiEQEBAAMAAgIDAAMAAAAAAAAAAQIREgMhMUETIlEEMmH/2gAMAwEAAhEDEQA/APL0hxCwd2mJDpCwOgBh0h0h0gBDpDodACFgfA+BpJIfaOhJAYMD4CwLAxsOBKIWB8CMOBg8CwIBSFgfA+BgOBYCwLAAOBYCwLAaAdo2AhCAcDBYGaABwILA2BGYQsCAGFgcbAtGiwIdILBSQ4HwFgWABJDodIJRAg4CSHwEkOEZIJIJRC2DANotpLsFsAkeBsEu0baBgwLAewW0BsGBYD2i2gEeB8B7RYA9g2iwHgWB6MG0YPAzQgjwLAWBYDQAILaNgkBFgLAzAw4GwHgZgANCCFtEaIJISHGg2AkhKISQAyQSQ6QSiBGUQoxHUSSMBkaMQ1AKMSRQGAKI+wnhTk1+H+i19v1YNLq+RcxtRcpGDsGdZ3NH8NrX9aSXsRM/4Zy++/gg4T+XFwGwZxOz1X8O7Y/Vkn7V+j/IxdZ6N3V53QbS8YrK/ULhTnkxv2xdgtpO6xnEhrEO0Wwl2i2jCHYLYS7BtowhcRsErQLiBo2gcEjQ2CTRiwG0M0SAMZoLAsCMGBmSNAtAA4EO0LAhtHgJIdRDUSiCohYCSHUQAVENRHSDUQSGMSWMR1EmhAcKmhWb3APRWzUv1ViPjJ93u6mh6HeiD1Et801Wv+T6Ly8z1jQ8PjXFRjFJJckissphPbP3l6jn+Ceg9NKT27pdZc/kdFXo0u5F2FRKqzmy89rXHwxSWmE9MX9gnAz/ACVf4ozJ6Yq38PTXcbTqI50mmPmsZ5eCV55x/wBCYWZlBbZdVy+PU894hwqdMtsl7/BnvlunMDjno/C6OGjqxzmbDWXj/wCx4q4jbTb43wGVEnybjnCfTyZlOAWaum+NmU3EGwbYTbBtgK0hcQHAsOAEoiNXaBcSxKIDiTQhcQcE20ZxJtNDgZxJXAZxJ2aLAzJGhsBsAwLAWBbQ2A4CSHUQ9pSQ7QlEJIPaLYCkHGI8YkkYjhFGJrcA4Q9RdGC7m8y8l4mfCB6X/Dfg+IO1rnLu8ki5/f4zyv8APt2HCuHquEYxWFFJL3GtCsjrWMFpI488rlW+GOoUYhJCSHM2hCEIAbALiGIArzqKl9JoyRBbAvHKyoyx3HL8Z4RGyLTXeeacb4C6ZcucfDqvJ/qey31GDxXhcbFiSTPQwymc9uH348vTyB1jbDquKeibi263y+6/1MK7Qyh9aLX78GLLGx045SqLgA4Ft1guoyuS5FN1gOBcdQLqIuS9KbgM4Fp1gusnY0quILiWnABwDYVnEbYWHABxHsldxFtJnEHaMtEohKJIoBKAFpGoBqJJGAagB6RxgSxgFGsljWEpaKirLSPaPRfTbaIpew8l4ZTm2C6yj+J7bwqrbBR6fMrO6wZ/Oel+qBOkBXEkON0kIQgBCEIAQhCAGZHNErZDZIAqXIz9REvXzKF8zs8Uri81jK1VZj6vSqWU0bOpmZtsjs+meDkuJcL2PK7mZ7pOxvryjj+MUyhc1DOJR3peHfiSXTmvmjk8uM+Y68MvqgdILpGepkoQm45hJ7d3SXRsePEY7mpJxa59eXXkc/tqCVJG6S/BKSzF5Q0qBdHpmyrAdZoSpInUPZaUXABwLkqiOVY9wlRwG2liVYHZjCRVBKouKgJacWxpUVIaqLa04a04bCpGoljUWo0EkaA2NH4XDFsP7o/iexaOXceSaevDT6NP4HrHC7N1cX1SNLd4MrNZ7a8GGR1khytyEIQAhCEAIQhADMr3RLJHNBCrJvZnX2GtqYGTqoHf4rLHD5JqsvVWmfZYWtVEzrWb5XUXjD7yjDSxs1+lhLun2sH7GotfMsQfMytVxFV6/SSf2HOb8OTxj/qcvl/1bYfLWXAl9C1WnfNxtucfJ1wjJNf7ZL3+RnavgMXLQ2Y/mKqu1d2XZFbZfHPwNbgfG6rKtW5S9bdZJZ/z1W5+eCe5R7DSWKSeZ6VJJ804uzuXw+Jw7sdOpXKw4PKm3URWWqoq1LrVLvx5rkTdkmsrufcdN9Bcde63jM9NJS6YWojn/imcj6O6lTpUfGv1X7Oe1/BNe4e78kOdJDKg1XSRypHsaZEqCGVBryoIZ0FdFpkypB7M0pUkfYj2WltacOOnL0ag1SGz0orTBR0xoRpDjSSemetOSRoL6oCVSDY0pRpO19FdXmva++PL3eBzSrRd4bqezmmu7ufsNMMvr+ozx29BrkSooaS/KTXiXIyM7NCXcSCEIRkIQgBCEIARHJhNkFswCvqGZWpL90jP1B3eKajj8nusjVxMy6s2L4FK6o1yqsJ6Zigc5xPQSstc13R9XPkubOrtr5DXcP21qC5ym8e995x+fPWo6PHjvdcVp9POumx/f7ve9v4EfELrFVTBZzFr3c+f5na6vh8XOEF3R9aX9sO74vLKb4ap2zbXKCx/rlza92fkc/TXljP0isjq52ZafYyi/wDVh/iUfQutq61Pu7OD9++WPzL92hWydj+3LEfYv/C36L6HCnb/AIjUI/2V5WffJz9yQrf4NNOVRHKotuJHIDU5VkU6y5JEM0AUp1EPZl2aIsDJpxrDVZPCJLGssldVBqstRqJFSOQKXZBdiXPo76MKGll0ZXKbVRVDuBeWhn91ksOGTf2Rzxl1B8F4o4PZL6r7n0fn5HUU35ObhwefT5mno9LZHk8Y9pdxmvdZ71fTajIPJnxvw8PkyxC4wuNi5ltYyOQKwLtCVJMjORE7COdw9FtJOZVtsAnfnuIbIN/aRrjh/WeWSO2wp2yDs0Mn/Va9nL8CP6FJf1n7+f4nVGFv2ryiV7kl3kuo0tn+Kv8AbH9DI1PDJyf835P9CuN/Z/kEr0pZfh3D/SlnfLkksRz08WvNlCfCLk01Y3ju5Z/Ejt0OobzLE+iksJe4wz/x8Lbla1x8uXxIuLVpKU39aXcv+sUVrrdtexP155y/b9aXzMvUaHVue7s4yx3Leox+GChdwfXzcnLZHdy9Vvkui6HFnjMb6rqxts9xrKhWyS/pV8kvvPxx5d3P2mipJJKOEkkklySS5JI5nRejF0PrTfxZpQ0E19pi/WfA91pStI5WFVVteLHcmGxpLKRDKZHKxkM7g2Ek7CLeRTtA7UYdbDWR6E0NbHocnDXE9euZ6Oq4+o6yOuj0RLHXrojloa4nr1o+aOo6iOu9nwJ46xnM160tVawfFpdYt9al9Q1dLqY9WqLlWoFzknvFd7SXmHGyRFXcWYSF7LrGnjORLW2PCRLFmWWX1ppJDxmx97HUhOSMlo5SZFOLJ3ICUypaV0rutgOh9SWVpFK41/Yv1D9HQ3ZIGV5DLUisqpYncI9AHGJVlqyGWs8ybjVyxdbRFOSKM9YQT1hncFdLlkkVbJlaerIJ6ozuB7TWSRUsYE9SVp3i4PaScitZMCd5XnePktpJzK8pgzuIJWhyNpJTA3/vkQStA7QfI2UdUTQ1Rjxv5ki1B6krz2zDVliGsMOOo8/30JYakcTXQV6st06o5uGpLFWr8ykV1VOpNCjUHJUa3zL9Gu8ytRFdfRaXqpo5XT8QNPT68yywR1Y6OsnhExqdb0L1Op6s5c8L9Ovx+WfC8oiaI4Wrw/EF2rzMdV09TRrCvOYVli6lOy1Y5G+GLl8mZWWlWzUEWou9xnXak6ccGHVq7PVFeerM6zU+ZWs1RXEazKtGesK89YZ89SQT1JNxjWZtKWsIZaszZagjlqDK4rmTRlqyKWqM6WoInqCOF9tCeqIJakoyvIpXi4h9r0tQRSuKUriN3C4h9LkrSKVpVdwDuDgdLDsA7QrStA7YOB0pK4JXFTcPvNNseV1Xhx1JQUx1MqUuWnHVkkNYZSmFGwfSbi3Ia0s1cQ/eTnFcyWGoZcyTcNuro4p+8mhp+LdWcRDVMsV61lzJncHoOn4svvLJf03GeeN36HnFfEmi1DijQ7ZWdwej18b7+fwJlxrwyeew4m2vYTR4m/xYuMaXNd5LiSfL88/Ir6nVx+9n2fmceuLP4+ZBZxR8w5kLmumu1y6soajXowJ8SIZa59/iV0rlr2a5FWerMqeqZG9QydtJGlLVkUtWZstQyH6QTtemq9WRvWGXK8HtydqjUerBeoMxWMZ2k+jaMtQA7zPdzyB2zD0ftflcN2qw5NtJYXqxcm2+7CT8ih2rJtNc8SSe1vGHjPWL5ZXhJk5bk9Kx+dUb19fWzxX8p96WX9rpzF9JhhvNmE8N9k2s8/Hd/ll8GTU3TWN0lJJxl9SUW3D6uWp92fe+7OCCxWShKLsj62ctVyzzbeP5nd6zWOjMO8musRLbiEs2KM2oxk6vVbbwue4LsH5EKpk9ilNYi4ZaqxOUa5KSi3v7lgX/ANFdH8hzLIr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70" name="AutoShape 22" descr="data:image/jpeg;base64,/9j/4AAQSkZJRgABAQAAAQABAAD/2wCEAAkGBhQSEBQUEhQUFBQUFRQUFBUUFBQUFBQUFBQVFBQUFBQXHCYeFxkkGRQUHy8gIycpLCwsFR4xNTAqNSYrLCkBCQoKDgwOGg8PGiwcHBwpLCksLCwpKSksLCksLCwsLCksKSkpLCwsKSkpLCwsLCwsLCwpLCwsKSwsKSwsLCwsKf/AABEIAL4BCQMBIgACEQEDEQH/xAAbAAABBQEBAAAAAAAAAAAAAAACAAEDBAUGB//EADsQAAICAQIDBAYIBAcBAAAAAAABAgMRBBIFIVETMUFhBiJxgZGhFDJCUrHB0fAHM0NyU2KCkqKy8RX/xAAZAQADAQEBAAAAAAAAAAAAAAAAAQIDBAX/xAAiEQEBAAMAAgIDAAMAAAAAAAAAAQIREgMhMUETIlEEMmH/2gAMAwEAAhEDEQA/APL0hxCwd2mJDpCwOgBh0h0h0gBDpDodACFgfA+BpJIfaOhJAYMD4CwLAxsOBKIWB8CMOBg8CwIBSFgfA+BgOBYCwLAAOBYCwLAaAdo2AhCAcDBYGaABwILA2BGYQsCAGFgcbAtGiwIdILBSQ4HwFgWABJDodIJRAg4CSHwEkOEZIJIJRC2DANotpLsFsAkeBsEu0baBgwLAewW0BsGBYD2i2gEeB8B7RYA9g2iwHgWB6MG0YPAzQgjwLAWBYDQAILaNgkBFgLAzAw4GwHgZgANCCFtEaIJISHGg2AkhKISQAyQSQ6QSiBGUQoxHUSSMBkaMQ1AKMSRQGAKI+wnhTk1+H+i19v1YNLq+RcxtRcpGDsGdZ3NH8NrX9aSXsRM/4Zy++/gg4T+XFwGwZxOz1X8O7Y/Vkn7V+j/IxdZ6N3V53QbS8YrK/ULhTnkxv2xdgtpO6xnEhrEO0Wwl2i2jCHYLYS7BtowhcRsErQLiBo2gcEjQ2CTRiwG0M0SAMZoLAsCMGBmSNAtAA4EO0LAhtHgJIdRDUSiCohYCSHUQAVENRHSDUQSGMSWMR1EmhAcKmhWb3APRWzUv1ViPjJ93u6mh6HeiD1Et801Wv+T6Ly8z1jQ8PjXFRjFJJckissphPbP3l6jn+Ceg9NKT27pdZc/kdFXo0u5F2FRKqzmy89rXHwxSWmE9MX9gnAz/ACVf4ozJ6Yq38PTXcbTqI50mmPmsZ5eCV55x/wBCYWZlBbZdVy+PU894hwqdMtsl7/BnvlunMDjno/C6OGjqxzmbDWXj/wCx4q4jbTb43wGVEnybjnCfTyZlOAWaum+NmU3EGwbYTbBtgK0hcQHAsOAEoiNXaBcSxKIDiTQhcQcE20ZxJtNDgZxJXAZxJ2aLAzJGhsBsAwLAWBbQ2A4CSHUQ9pSQ7QlEJIPaLYCkHGI8YkkYjhFGJrcA4Q9RdGC7m8y8l4mfCB6X/Dfg+IO1rnLu8ki5/f4zyv8APt2HCuHquEYxWFFJL3GtCsjrWMFpI488rlW+GOoUYhJCSHM2hCEIAbALiGIArzqKl9JoyRBbAvHKyoyx3HL8Z4RGyLTXeeacb4C6ZcucfDqvJ/qey31GDxXhcbFiSTPQwymc9uH348vTyB1jbDquKeibi263y+6/1MK7Qyh9aLX78GLLGx045SqLgA4Ft1guoyuS5FN1gOBcdQLqIuS9KbgM4Fp1gusnY0quILiWnABwDYVnEbYWHABxHsldxFtJnEHaMtEohKJIoBKAFpGoBqJJGAagB6RxgSxgFGsljWEpaKirLSPaPRfTbaIpew8l4ZTm2C6yj+J7bwqrbBR6fMrO6wZ/Oel+qBOkBXEkON0kIQgBCEIAQhCAGZHNErZDZIAqXIz9REvXzKF8zs8Uri81jK1VZj6vSqWU0bOpmZtsjs+meDkuJcL2PK7mZ7pOxvryjj+MUyhc1DOJR3peHfiSXTmvmjk8uM+Y68MvqgdILpGepkoQm45hJ7d3SXRsePEY7mpJxa59eXXkc/tqCVJG6S/BKSzF5Q0qBdHpmyrAdZoSpInUPZaUXABwLkqiOVY9wlRwG2liVYHZjCRVBKouKgJacWxpUVIaqLa04a04bCpGoljUWo0EkaA2NH4XDFsP7o/iexaOXceSaevDT6NP4HrHC7N1cX1SNLd4MrNZ7a8GGR1khytyEIQAhCEAIQhADMr3RLJHNBCrJvZnX2GtqYGTqoHf4rLHD5JqsvVWmfZYWtVEzrWb5XUXjD7yjDSxs1+lhLun2sH7GotfMsQfMytVxFV6/SSf2HOb8OTxj/qcvl/1bYfLWXAl9C1WnfNxtucfJ1wjJNf7ZL3+RnavgMXLQ2Y/mKqu1d2XZFbZfHPwNbgfG6rKtW5S9bdZJZ/z1W5+eCe5R7DSWKSeZ6VJJ804uzuXw+Jw7sdOpXKw4PKm3URWWqoq1LrVLvx5rkTdkmsrufcdN9Bcde63jM9NJS6YWojn/imcj6O6lTpUfGv1X7Oe1/BNe4e78kOdJDKg1XSRypHsaZEqCGVBryoIZ0FdFpkypB7M0pUkfYj2WltacOOnL0ag1SGz0orTBR0xoRpDjSSemetOSRoL6oCVSDY0pRpO19FdXmva++PL3eBzSrRd4bqezmmu7ufsNMMvr+ozx29BrkSooaS/KTXiXIyM7NCXcSCEIRkIQgBCEIARHJhNkFswCvqGZWpL90jP1B3eKajj8nusjVxMy6s2L4FK6o1yqsJ6Zigc5xPQSstc13R9XPkubOrtr5DXcP21qC5ym8e995x+fPWo6PHjvdcVp9POumx/f7ve9v4EfELrFVTBZzFr3c+f5na6vh8XOEF3R9aX9sO74vLKb4ap2zbXKCx/rlza92fkc/TXljP0isjq52ZafYyi/wDVh/iUfQutq61Pu7OD9++WPzL92hWydj+3LEfYv/C36L6HCnb/AIjUI/2V5WffJz9yQrf4NNOVRHKotuJHIDU5VkU6y5JEM0AUp1EPZl2aIsDJpxrDVZPCJLGssldVBqstRqJFSOQKXZBdiXPo76MKGll0ZXKbVRVDuBeWhn91ksOGTf2Rzxl1B8F4o4PZL6r7n0fn5HUU35ObhwefT5mno9LZHk8Y9pdxmvdZ71fTajIPJnxvw8PkyxC4wuNi5ltYyOQKwLtCVJMjORE7COdw9FtJOZVtsAnfnuIbIN/aRrjh/WeWSO2wp2yDs0Mn/Va9nL8CP6FJf1n7+f4nVGFv2ryiV7kl3kuo0tn+Kv8AbH9DI1PDJyf835P9CuN/Z/kEr0pZfh3D/SlnfLkksRz08WvNlCfCLk01Y3ju5Z/Ejt0OobzLE+iksJe4wz/x8Lbla1x8uXxIuLVpKU39aXcv+sUVrrdtexP155y/b9aXzMvUaHVue7s4yx3Leox+GChdwfXzcnLZHdy9Vvkui6HFnjMb6rqxts9xrKhWyS/pV8kvvPxx5d3P2mipJJKOEkkklySS5JI5nRejF0PrTfxZpQ0E19pi/WfA91pStI5WFVVteLHcmGxpLKRDKZHKxkM7g2Ek7CLeRTtA7UYdbDWR6E0NbHocnDXE9euZ6Oq4+o6yOuj0RLHXrojloa4nr1o+aOo6iOu9nwJ46xnM160tVawfFpdYt9al9Q1dLqY9WqLlWoFzknvFd7SXmHGyRFXcWYSF7LrGnjORLW2PCRLFmWWX1ppJDxmx97HUhOSMlo5SZFOLJ3ICUypaV0rutgOh9SWVpFK41/Yv1D9HQ3ZIGV5DLUisqpYncI9AHGJVlqyGWs8ybjVyxdbRFOSKM9YQT1hncFdLlkkVbJlaerIJ6ozuB7TWSRUsYE9SVp3i4PaScitZMCd5XnePktpJzK8pgzuIJWhyNpJTA3/vkQStA7QfI2UdUTQ1Rjxv5ki1B6krz2zDVliGsMOOo8/30JYakcTXQV6st06o5uGpLFWr8ykV1VOpNCjUHJUa3zL9Gu8ytRFdfRaXqpo5XT8QNPT68yywR1Y6OsnhExqdb0L1Op6s5c8L9Ovx+WfC8oiaI4Wrw/EF2rzMdV09TRrCvOYVli6lOy1Y5G+GLl8mZWWlWzUEWou9xnXak6ccGHVq7PVFeerM6zU+ZWs1RXEazKtGesK89YZ89SQT1JNxjWZtKWsIZaszZagjlqDK4rmTRlqyKWqM6WoInqCOF9tCeqIJakoyvIpXi4h9r0tQRSuKUriN3C4h9LkrSKVpVdwDuDgdLDsA7QrStA7YOB0pK4JXFTcPvNNseV1Xhx1JQUx1MqUuWnHVkkNYZSmFGwfSbi3Ia0s1cQ/eTnFcyWGoZcyTcNuro4p+8mhp+LdWcRDVMsV61lzJncHoOn4svvLJf03GeeN36HnFfEmi1DijQ7ZWdwej18b7+fwJlxrwyeew4m2vYTR4m/xYuMaXNd5LiSfL88/Ir6nVx+9n2fmceuLP4+ZBZxR8w5kLmumu1y6soajXowJ8SIZa59/iV0rlr2a5FWerMqeqZG9QydtJGlLVkUtWZstQyH6QTtemq9WRvWGXK8HtydqjUerBeoMxWMZ2k+jaMtQA7zPdzyB2zD0ftflcN2qw5NtJYXqxcm2+7CT8ih2rJtNc8SSe1vGHjPWL5ZXhJk5bk9Kx+dUb19fWzxX8p96WX9rpzF9JhhvNmE8N9k2s8/Hd/ll8GTU3TWN0lJJxl9SUW3D6uWp92fe+7OCCxWShKLsj62ctVyzzbeP5nd6zWOjMO8musRLbiEs2KM2oxk6vVbbwue4LsH5EKpk9ilNYi4ZaqxOUa5KSi3v7lgX/ANFdH8hzLIrp/9k="/>
          <p:cNvSpPr>
            <a:spLocks noChangeAspect="1" noChangeArrowheads="1"/>
          </p:cNvSpPr>
          <p:nvPr/>
        </p:nvSpPr>
        <p:spPr bwMode="auto">
          <a:xfrm>
            <a:off x="155575" y="-2262188"/>
            <a:ext cx="6562725" cy="4724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74" name="Picture 26" descr="http://www.metodolog.ru/01228/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1340768"/>
            <a:ext cx="2500679" cy="1800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76" name="Picture 28" descr="https://encrypted-tbn0.gstatic.com/images?q=tbn:ANd9GcQ1gtLiRUHK36dsvB660cBoEgQaYBiewIays1v7AWznnmtWsbKxhQ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1412776"/>
            <a:ext cx="2736304" cy="274851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0" name="Управляющая кнопка: возврат 19">
            <a:hlinkClick r:id="rId6" action="ppaction://hlinksldjump" highlightClick="1"/>
          </p:cNvPr>
          <p:cNvSpPr/>
          <p:nvPr/>
        </p:nvSpPr>
        <p:spPr>
          <a:xfrm rot="16200000">
            <a:off x="7704348" y="5337212"/>
            <a:ext cx="504056" cy="1584176"/>
          </a:xfrm>
          <a:prstGeom prst="actionButtonReturn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правляющая кнопка: домой 16">
            <a:hlinkClick r:id="rId7" action="ppaction://hlinksldjump" highlightClick="1"/>
          </p:cNvPr>
          <p:cNvSpPr/>
          <p:nvPr/>
        </p:nvSpPr>
        <p:spPr>
          <a:xfrm>
            <a:off x="7236296" y="4869160"/>
            <a:ext cx="1296144" cy="648072"/>
          </a:xfrm>
          <a:prstGeom prst="actionButtonHome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404664"/>
            <a:ext cx="849694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Тesla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Roadster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— спортивный автомобиль, первый автомобиль фирмы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  <a:hlinkClick r:id="rId2" tooltip="Tesla Motors"/>
              </a:rPr>
              <a:t>Tesla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2" tooltip="Tesla Motors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  <a:hlinkClick r:id="rId2" tooltip="Tesla Motors"/>
              </a:rPr>
              <a:t>Motors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Способен разгоняться до 100 км/ч менее чем за 4 секунды. Максимальная скорость принудительно ограничена 201,1 км/ч.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Заряда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литий-ионных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батарей хватает на 300—400 км. Полная зарядка аккумуляторов занимает 3,5 часа. Стоимость базовой модели — 109 000 долларов.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В 2010 году компания начала производство и продажу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праворульных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автомобилей для рынков Великобритании, Австралии, Японии, Гонконга и Сингапура.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 descr="Tesla Roads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3573016"/>
            <a:ext cx="2448272" cy="164034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9700" name="Picture 4" descr="http://ecomotors.ru/published/publicdata/WWWELECTROAUTORUWWWECOMOTORSRU/attachments/SC/products_pictures/tesla_model_s_official_enl.jpg"/>
          <p:cNvPicPr>
            <a:picLocks noChangeAspect="1" noChangeArrowheads="1"/>
          </p:cNvPicPr>
          <p:nvPr/>
        </p:nvPicPr>
        <p:blipFill>
          <a:blip r:embed="rId4" cstate="print"/>
          <a:srcRect t="28792" b="11879"/>
          <a:stretch>
            <a:fillRect/>
          </a:stretch>
        </p:blipFill>
        <p:spPr bwMode="auto">
          <a:xfrm>
            <a:off x="179512" y="3645024"/>
            <a:ext cx="3600400" cy="157108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9702" name="Picture 6" descr="http://avto-russia.ru/autos/tesla/photo/tesla_roadster_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7784" y="5085184"/>
            <a:ext cx="3394928" cy="158417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Управляющая кнопка: возврат 7">
            <a:hlinkClick r:id="rId6" action="ppaction://hlinksldjump" highlightClick="1"/>
          </p:cNvPr>
          <p:cNvSpPr/>
          <p:nvPr/>
        </p:nvSpPr>
        <p:spPr>
          <a:xfrm rot="16200000">
            <a:off x="7884368" y="5661248"/>
            <a:ext cx="576064" cy="1440160"/>
          </a:xfrm>
          <a:prstGeom prst="actionButtonReturn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домой 9">
            <a:hlinkClick r:id="rId7" action="ppaction://hlinksldjump" highlightClick="1"/>
          </p:cNvPr>
          <p:cNvSpPr/>
          <p:nvPr/>
        </p:nvSpPr>
        <p:spPr>
          <a:xfrm>
            <a:off x="611560" y="5805264"/>
            <a:ext cx="1296144" cy="648072"/>
          </a:xfrm>
          <a:prstGeom prst="actionButtonHome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179500" y="260351"/>
          <a:ext cx="8568961" cy="6529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7040"/>
                <a:gridCol w="357040"/>
                <a:gridCol w="357040"/>
                <a:gridCol w="362957"/>
                <a:gridCol w="351123"/>
                <a:gridCol w="365909"/>
                <a:gridCol w="318681"/>
                <a:gridCol w="386530"/>
                <a:gridCol w="357040"/>
                <a:gridCol w="357040"/>
                <a:gridCol w="357040"/>
                <a:gridCol w="357040"/>
                <a:gridCol w="357040"/>
                <a:gridCol w="377717"/>
                <a:gridCol w="336364"/>
                <a:gridCol w="357040"/>
                <a:gridCol w="357040"/>
                <a:gridCol w="357040"/>
                <a:gridCol w="357040"/>
                <a:gridCol w="357040"/>
                <a:gridCol w="357040"/>
                <a:gridCol w="357040"/>
                <a:gridCol w="357040"/>
                <a:gridCol w="357040"/>
              </a:tblGrid>
              <a:tr h="408065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rId2" action="ppaction://hlinksldjump"/>
                        </a:rPr>
                        <a:t>1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C00000"/>
                          </a:solidFill>
                          <a:hlinkClick r:id="rId3" action="ppaction://hlinksldjump"/>
                        </a:rPr>
                        <a:t>2</a:t>
                      </a:r>
                      <a:endParaRPr lang="ru-RU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C00000"/>
                          </a:solidFill>
                          <a:hlinkClick r:id="rId4" action="ppaction://hlinksldjump"/>
                        </a:rPr>
                        <a:t>3</a:t>
                      </a:r>
                      <a:endParaRPr lang="ru-RU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8065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C00000"/>
                          </a:solidFill>
                          <a:hlinkClick r:id="rId5" action="ppaction://hlinksldjump"/>
                        </a:rPr>
                        <a:t>4</a:t>
                      </a:r>
                      <a:endParaRPr lang="ru-RU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rId6" action="ppaction://hlinksldjump"/>
                        </a:rPr>
                        <a:t>5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8065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21AF50"/>
                          </a:solidFill>
                          <a:hlinkClick r:id="rId7" action="ppaction://hlinksldjump"/>
                        </a:rPr>
                        <a:t>6</a:t>
                      </a:r>
                      <a:endParaRPr lang="ru-RU" dirty="0">
                        <a:solidFill>
                          <a:srgbClr val="21AF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8065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21AF50"/>
                          </a:solidFill>
                          <a:hlinkClick r:id="rId8" action="ppaction://hlinksldjump"/>
                        </a:rPr>
                        <a:t>7</a:t>
                      </a:r>
                      <a:endParaRPr lang="ru-RU" dirty="0">
                        <a:solidFill>
                          <a:srgbClr val="21AF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8065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21AF50"/>
                          </a:solidFill>
                          <a:hlinkClick r:id="rId9" action="ppaction://hlinksldjump"/>
                        </a:rPr>
                        <a:t>8</a:t>
                      </a:r>
                      <a:endParaRPr lang="ru-RU" dirty="0">
                        <a:solidFill>
                          <a:srgbClr val="21AF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rId10" action="ppaction://hlinksldjump"/>
                        </a:rPr>
                        <a:t>9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8065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8065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8065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rgbClr val="21AF5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8065"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8065"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8065"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8065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8065"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8065"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8065"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8065"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228184" y="4365104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21AF50"/>
                </a:solidFill>
                <a:latin typeface="Times New Roman" pitchFamily="18" charset="0"/>
                <a:cs typeface="Times New Roman" pitchFamily="18" charset="0"/>
                <a:hlinkClick r:id="rId11" action="ppaction://hlinksldjump"/>
              </a:rPr>
              <a:t>14</a:t>
            </a:r>
            <a:endParaRPr lang="ru-RU" dirty="0">
              <a:solidFill>
                <a:srgbClr val="21AF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7544" y="4725144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12" action="ppaction://hlinksldjump"/>
              </a:rPr>
              <a:t>15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08104" y="594928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13" action="ppaction://hlinksldjump"/>
              </a:rPr>
              <a:t>17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7504" y="314096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14" action="ppaction://hlinksldjump"/>
              </a:rPr>
              <a:t>11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627784" y="357301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15" action="ppaction://hlinksldjump"/>
              </a:rPr>
              <a:t>12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Управляющая кнопка: настраиваемая 13">
            <a:hlinkClick r:id="rId16" action="ppaction://hlinksldjump" highlightClick="1"/>
          </p:cNvPr>
          <p:cNvSpPr/>
          <p:nvPr/>
        </p:nvSpPr>
        <p:spPr>
          <a:xfrm>
            <a:off x="251520" y="6309320"/>
            <a:ext cx="1584176" cy="360040"/>
          </a:xfrm>
          <a:prstGeom prst="actionButtonBlank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ответы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2987824" y="270892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17" action="ppaction://hlinksldjump"/>
              </a:rPr>
              <a:t>10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07704" y="4365104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18" action="ppaction://hlinksldjump"/>
              </a:rPr>
              <a:t>13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87624" y="558924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19" action="ppaction://hlinksldjump"/>
              </a:rPr>
              <a:t>16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4" descr="http://www.mega-u.ru/sites/default/files/styles/large/public/72474648.jpg"/>
          <p:cNvPicPr>
            <a:picLocks noChangeAspect="1" noChangeArrowheads="1"/>
          </p:cNvPicPr>
          <p:nvPr/>
        </p:nvPicPr>
        <p:blipFill>
          <a:blip r:embed="rId20" cstate="print"/>
          <a:srcRect l="55312" t="56272" r="5042" b="8558"/>
          <a:stretch>
            <a:fillRect/>
          </a:stretch>
        </p:blipFill>
        <p:spPr bwMode="auto">
          <a:xfrm>
            <a:off x="2555776" y="1772816"/>
            <a:ext cx="648072" cy="57606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1" name="Picture 4" descr="http://www.mega-u.ru/sites/default/files/styles/large/public/72474648.jpg"/>
          <p:cNvPicPr>
            <a:picLocks noChangeAspect="1" noChangeArrowheads="1"/>
          </p:cNvPicPr>
          <p:nvPr/>
        </p:nvPicPr>
        <p:blipFill>
          <a:blip r:embed="rId21" cstate="print"/>
          <a:srcRect l="4451" t="55813" r="56093" b="4812"/>
          <a:stretch>
            <a:fillRect/>
          </a:stretch>
        </p:blipFill>
        <p:spPr bwMode="auto">
          <a:xfrm>
            <a:off x="3779912" y="260648"/>
            <a:ext cx="720080" cy="57606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2" name="Picture 4" descr="http://www.mega-u.ru/sites/default/files/styles/large/public/72474648.jpg"/>
          <p:cNvPicPr>
            <a:picLocks noChangeAspect="1" noChangeArrowheads="1"/>
          </p:cNvPicPr>
          <p:nvPr/>
        </p:nvPicPr>
        <p:blipFill>
          <a:blip r:embed="rId22" cstate="print"/>
          <a:srcRect l="3436" t="3404" r="54143" b="55088"/>
          <a:stretch>
            <a:fillRect/>
          </a:stretch>
        </p:blipFill>
        <p:spPr bwMode="auto">
          <a:xfrm>
            <a:off x="8244408" y="188640"/>
            <a:ext cx="720080" cy="78554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4338" name="Picture 2" descr="http://rrci.moy.su/Ris_str/fizika.gif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5337272" y="2492896"/>
            <a:ext cx="1106936" cy="161313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4344" name="Picture 8" descr="http://atombit.org/wp-content/uploads/2009/04/fizika.jpg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7812360" y="4941168"/>
            <a:ext cx="936104" cy="85399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4346" name="Picture 10" descr="http://scienceblog.ru/wp-content/uploads/2010/05/0110.jpg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4139952" y="4941168"/>
            <a:ext cx="2016224" cy="42175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4348" name="Picture 12" descr="http://relax.dviger.com/public/gallery/1/6/f6ce48bde7b6328fb56962faa3b777a8.jpg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7380312" y="2564904"/>
            <a:ext cx="1239787" cy="147163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4350" name="Picture 14" descr="http://www.electrik.info/uploads/posts/2009-01/1231613094_4881.jpg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1043608" y="3645024"/>
            <a:ext cx="864096" cy="1015559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251520" y="260648"/>
          <a:ext cx="8712981" cy="638132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2703"/>
                <a:gridCol w="322703"/>
                <a:gridCol w="322703"/>
                <a:gridCol w="328051"/>
                <a:gridCol w="317355"/>
                <a:gridCol w="322703"/>
                <a:gridCol w="322703"/>
                <a:gridCol w="322703"/>
                <a:gridCol w="322703"/>
                <a:gridCol w="322703"/>
                <a:gridCol w="322703"/>
                <a:gridCol w="322703"/>
                <a:gridCol w="322703"/>
                <a:gridCol w="322703"/>
                <a:gridCol w="322703"/>
                <a:gridCol w="322703"/>
                <a:gridCol w="322703"/>
                <a:gridCol w="322703"/>
                <a:gridCol w="322703"/>
                <a:gridCol w="322703"/>
                <a:gridCol w="322703"/>
                <a:gridCol w="322703"/>
                <a:gridCol w="322703"/>
                <a:gridCol w="322703"/>
                <a:gridCol w="322703"/>
                <a:gridCol w="322703"/>
                <a:gridCol w="322703"/>
              </a:tblGrid>
              <a:tr h="39768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ч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н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600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е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/>
                        <a:t>з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н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д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768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э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е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р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з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ц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я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л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768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н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/>
                        <a:t>р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/>
                        <a:t>ь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768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е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/>
                        <a:t>н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/>
                        <a:t>п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/>
                        <a:t>р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я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ж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е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/>
                        <a:t>н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/>
                        <a:t>н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с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т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>
                          <a:solidFill>
                            <a:schemeClr val="tx1"/>
                          </a:solidFill>
                        </a:rPr>
                        <a:t>ь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768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/>
                        <a:t>н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р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е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/>
                        <a:t>д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768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/>
                        <a:t>д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768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л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е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/>
                        <a:t>н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/>
                        <a:t>ц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768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/>
                        <a:t>н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ф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/>
                        <a:t>р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д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е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й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768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768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п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е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/>
                        <a:t>н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ц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н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768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768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768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р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э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е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р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п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768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р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е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з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р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768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е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7884368" y="5661248"/>
            <a:ext cx="936104" cy="864096"/>
          </a:xfrm>
          <a:prstGeom prst="actionButtonHome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179500" y="260351"/>
          <a:ext cx="8568961" cy="6529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7040"/>
                <a:gridCol w="357040"/>
                <a:gridCol w="357040"/>
                <a:gridCol w="362957"/>
                <a:gridCol w="351123"/>
                <a:gridCol w="365909"/>
                <a:gridCol w="318681"/>
                <a:gridCol w="386530"/>
                <a:gridCol w="357040"/>
                <a:gridCol w="357040"/>
                <a:gridCol w="357040"/>
                <a:gridCol w="357040"/>
                <a:gridCol w="357040"/>
                <a:gridCol w="327044"/>
                <a:gridCol w="387037"/>
                <a:gridCol w="357040"/>
                <a:gridCol w="357040"/>
                <a:gridCol w="357040"/>
                <a:gridCol w="357040"/>
                <a:gridCol w="357040"/>
                <a:gridCol w="348043"/>
                <a:gridCol w="366037"/>
                <a:gridCol w="357040"/>
                <a:gridCol w="357040"/>
              </a:tblGrid>
              <a:tr h="408065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rId132" action="ppaction://hlinksldjump"/>
                        </a:rPr>
                        <a:t>1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C00000"/>
                          </a:solidFill>
                          <a:hlinkClick r:id="rId133" action="ppaction://hlinksldjump"/>
                        </a:rPr>
                        <a:t>2</a:t>
                      </a:r>
                      <a:endParaRPr lang="ru-RU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C00000"/>
                          </a:solidFill>
                          <a:hlinkClick r:id="rId134" action="ppaction://hlinksldjump"/>
                        </a:rPr>
                        <a:t>3</a:t>
                      </a:r>
                      <a:endParaRPr lang="ru-RU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8065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C00000"/>
                          </a:solidFill>
                          <a:hlinkClick r:id="rId135" action="ppaction://hlinksldjump"/>
                        </a:rPr>
                        <a:t>4</a:t>
                      </a:r>
                      <a:endParaRPr lang="ru-RU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rId136" action="ppaction://hlinksldjump"/>
                        </a:rPr>
                        <a:t>5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8065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21AF50"/>
                          </a:solidFill>
                          <a:hlinkClick r:id="rId137" action="ppaction://hlinksldjump"/>
                        </a:rPr>
                        <a:t>6</a:t>
                      </a:r>
                      <a:endParaRPr lang="ru-RU" dirty="0">
                        <a:solidFill>
                          <a:srgbClr val="21AF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8065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21AF50"/>
                          </a:solidFill>
                          <a:hlinkClick r:id="rId138" action="ppaction://hlinksldjump"/>
                        </a:rPr>
                        <a:t>7</a:t>
                      </a:r>
                      <a:endParaRPr lang="ru-RU" dirty="0">
                        <a:solidFill>
                          <a:srgbClr val="21AF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8065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21AF50"/>
                          </a:solidFill>
                          <a:hlinkClick r:id="rId139" action="ppaction://hlinksldjump"/>
                        </a:rPr>
                        <a:t>8</a:t>
                      </a:r>
                      <a:endParaRPr lang="ru-RU" dirty="0">
                        <a:solidFill>
                          <a:srgbClr val="21AF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rId140" action="ppaction://hlinksldjump"/>
                        </a:rPr>
                        <a:t>9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8065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8065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8065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rgbClr val="21AF5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8065"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8065"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8065"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8065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8065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8065"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8065"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8065"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228184" y="4365104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21AF50"/>
                </a:solidFill>
                <a:latin typeface="Times New Roman" pitchFamily="18" charset="0"/>
                <a:cs typeface="Times New Roman" pitchFamily="18" charset="0"/>
                <a:hlinkClick r:id="rId141" action="ppaction://hlinksldjump"/>
              </a:rPr>
              <a:t>14</a:t>
            </a:r>
            <a:endParaRPr lang="ru-RU" dirty="0">
              <a:solidFill>
                <a:srgbClr val="21AF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7544" y="4725144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142" action="ppaction://hlinksldjump"/>
              </a:rPr>
              <a:t>15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08104" y="594928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143" action="ppaction://hlinksldjump"/>
              </a:rPr>
              <a:t>17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7504" y="314096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144" action="ppaction://hlinksldjump"/>
              </a:rPr>
              <a:t>11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627784" y="357301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145" action="ppaction://hlinksldjump"/>
              </a:rPr>
              <a:t>12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87824" y="270892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146" action="ppaction://hlinksldjump"/>
              </a:rPr>
              <a:t>10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07704" y="4365104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147" action="ppaction://hlinksldjump"/>
              </a:rPr>
              <a:t>13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87624" y="558924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148" action="ppaction://hlinksldjump"/>
              </a:rPr>
              <a:t>16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4" descr="http://www.mega-u.ru/sites/default/files/styles/large/public/72474648.jpg"/>
          <p:cNvPicPr>
            <a:picLocks noChangeAspect="1" noChangeArrowheads="1"/>
          </p:cNvPicPr>
          <p:nvPr/>
        </p:nvPicPr>
        <p:blipFill>
          <a:blip r:embed="rId149" cstate="print"/>
          <a:srcRect l="55312" t="56272" r="5042" b="8558"/>
          <a:stretch>
            <a:fillRect/>
          </a:stretch>
        </p:blipFill>
        <p:spPr bwMode="auto">
          <a:xfrm>
            <a:off x="2555776" y="1772816"/>
            <a:ext cx="648072" cy="57606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1" name="Picture 4" descr="http://www.mega-u.ru/sites/default/files/styles/large/public/72474648.jpg"/>
          <p:cNvPicPr>
            <a:picLocks noChangeAspect="1" noChangeArrowheads="1"/>
          </p:cNvPicPr>
          <p:nvPr/>
        </p:nvPicPr>
        <p:blipFill>
          <a:blip r:embed="rId150" cstate="print"/>
          <a:srcRect l="4451" t="55813" r="56093" b="4812"/>
          <a:stretch>
            <a:fillRect/>
          </a:stretch>
        </p:blipFill>
        <p:spPr bwMode="auto">
          <a:xfrm>
            <a:off x="3779912" y="260648"/>
            <a:ext cx="720080" cy="57606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2" name="Picture 4" descr="http://www.mega-u.ru/sites/default/files/styles/large/public/72474648.jpg"/>
          <p:cNvPicPr>
            <a:picLocks noChangeAspect="1" noChangeArrowheads="1"/>
          </p:cNvPicPr>
          <p:nvPr/>
        </p:nvPicPr>
        <p:blipFill>
          <a:blip r:embed="rId151" cstate="print"/>
          <a:srcRect l="3436" t="3404" r="54143" b="55088"/>
          <a:stretch>
            <a:fillRect/>
          </a:stretch>
        </p:blipFill>
        <p:spPr bwMode="auto">
          <a:xfrm>
            <a:off x="8244408" y="188640"/>
            <a:ext cx="720080" cy="78554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4338" name="Picture 2" descr="http://rrci.moy.su/Ris_str/fizika.gif"/>
          <p:cNvPicPr>
            <a:picLocks noChangeAspect="1" noChangeArrowheads="1"/>
          </p:cNvPicPr>
          <p:nvPr/>
        </p:nvPicPr>
        <p:blipFill>
          <a:blip r:embed="rId152" cstate="print"/>
          <a:srcRect/>
          <a:stretch>
            <a:fillRect/>
          </a:stretch>
        </p:blipFill>
        <p:spPr bwMode="auto">
          <a:xfrm>
            <a:off x="5337272" y="2492896"/>
            <a:ext cx="1106936" cy="161313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4344" name="Picture 8" descr="http://atombit.org/wp-content/uploads/2009/04/fizika.jpg"/>
          <p:cNvPicPr>
            <a:picLocks noChangeAspect="1" noChangeArrowheads="1"/>
          </p:cNvPicPr>
          <p:nvPr/>
        </p:nvPicPr>
        <p:blipFill>
          <a:blip r:embed="rId153" cstate="print"/>
          <a:srcRect/>
          <a:stretch>
            <a:fillRect/>
          </a:stretch>
        </p:blipFill>
        <p:spPr bwMode="auto">
          <a:xfrm>
            <a:off x="7812360" y="4941168"/>
            <a:ext cx="936104" cy="85399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4346" name="Picture 10" descr="http://scienceblog.ru/wp-content/uploads/2010/05/0110.jpg"/>
          <p:cNvPicPr>
            <a:picLocks noChangeAspect="1" noChangeArrowheads="1"/>
          </p:cNvPicPr>
          <p:nvPr/>
        </p:nvPicPr>
        <p:blipFill>
          <a:blip r:embed="rId154" cstate="print"/>
          <a:srcRect/>
          <a:stretch>
            <a:fillRect/>
          </a:stretch>
        </p:blipFill>
        <p:spPr bwMode="auto">
          <a:xfrm>
            <a:off x="4139952" y="4941168"/>
            <a:ext cx="2016224" cy="42175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4348" name="Picture 12" descr="http://relax.dviger.com/public/gallery/1/6/f6ce48bde7b6328fb56962faa3b777a8.jpg"/>
          <p:cNvPicPr>
            <a:picLocks noChangeAspect="1" noChangeArrowheads="1"/>
          </p:cNvPicPr>
          <p:nvPr/>
        </p:nvPicPr>
        <p:blipFill>
          <a:blip r:embed="rId155" cstate="print"/>
          <a:srcRect/>
          <a:stretch>
            <a:fillRect/>
          </a:stretch>
        </p:blipFill>
        <p:spPr bwMode="auto">
          <a:xfrm>
            <a:off x="7380312" y="2564904"/>
            <a:ext cx="1239787" cy="147163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4350" name="Picture 14" descr="http://www.electrik.info/uploads/posts/2009-01/1231613094_4881.jpg"/>
          <p:cNvPicPr>
            <a:picLocks noChangeAspect="1" noChangeArrowheads="1"/>
          </p:cNvPicPr>
          <p:nvPr/>
        </p:nvPicPr>
        <p:blipFill>
          <a:blip r:embed="rId156" cstate="print"/>
          <a:srcRect/>
          <a:stretch>
            <a:fillRect/>
          </a:stretch>
        </p:blipFill>
        <p:spPr bwMode="auto">
          <a:xfrm>
            <a:off x="1043608" y="3645024"/>
            <a:ext cx="864096" cy="1015559"/>
          </a:xfrm>
          <a:prstGeom prst="rect">
            <a:avLst/>
          </a:prstGeom>
          <a:noFill/>
        </p:spPr>
      </p:pic>
      <p:sp>
        <p:nvSpPr>
          <p:cNvPr id="19" name="Управляющая кнопка: настраиваемая 18">
            <a:hlinkClick r:id="rId157" action="ppaction://hlinksldjump" highlightClick="1"/>
          </p:cNvPr>
          <p:cNvSpPr/>
          <p:nvPr/>
        </p:nvSpPr>
        <p:spPr>
          <a:xfrm>
            <a:off x="251520" y="6237312"/>
            <a:ext cx="1512168" cy="360040"/>
          </a:xfrm>
          <a:prstGeom prst="actionButtonBlank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вопросы</a:t>
            </a:r>
            <a:endParaRPr lang="ru-RU" dirty="0"/>
          </a:p>
        </p:txBody>
      </p:sp>
      <p:sp>
        <p:nvSpPr>
          <p:cNvPr id="23" name="Управляющая кнопка: настраиваемая 22">
            <a:hlinkClick r:id="rId158" action="ppaction://hlinksldjump" highlightClick="1"/>
          </p:cNvPr>
          <p:cNvSpPr/>
          <p:nvPr/>
        </p:nvSpPr>
        <p:spPr>
          <a:xfrm>
            <a:off x="2267744" y="6237312"/>
            <a:ext cx="3024336" cy="360040"/>
          </a:xfrm>
          <a:prstGeom prst="actionButtonBlank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Проверь себя</a:t>
            </a:r>
            <a:endParaRPr lang="ru-RU" dirty="0"/>
          </a:p>
        </p:txBody>
      </p:sp>
    </p:spTree>
    <p:controls>
      <p:control spid="1026" r:id="rId2" imgW="361800" imgH="428760"/>
      <p:control spid="1027" r:id="rId3" imgW="361800" imgH="428760"/>
      <p:control spid="1028" r:id="rId4" imgW="361800" imgH="428760"/>
      <p:control spid="1029" r:id="rId5" imgW="361800" imgH="428760"/>
      <p:control spid="1030" r:id="rId6" imgW="361800" imgH="428760"/>
      <p:control spid="1031" r:id="rId7" imgW="361800" imgH="428760"/>
      <p:control spid="1032" r:id="rId8" imgW="361800" imgH="428760"/>
      <p:control spid="1033" r:id="rId9" imgW="361800" imgH="428760"/>
      <p:control spid="1034" r:id="rId10" imgW="361800" imgH="438120"/>
      <p:control spid="1035" r:id="rId11" imgW="361800" imgH="438120"/>
      <p:control spid="1036" r:id="rId12" imgW="361800" imgH="438120"/>
      <p:control spid="1037" r:id="rId13" imgW="361800" imgH="428760"/>
      <p:control spid="1038" r:id="rId14" imgW="361800" imgH="428760"/>
      <p:control spid="1039" r:id="rId15" imgW="361800" imgH="438120"/>
      <p:control spid="1040" r:id="rId16" imgW="361800" imgH="438120"/>
      <p:control spid="1041" r:id="rId17" imgW="361800" imgH="438120"/>
      <p:control spid="1042" r:id="rId18" imgW="361800" imgH="438120"/>
      <p:control spid="1043" r:id="rId19" imgW="361800" imgH="438120"/>
      <p:control spid="1044" r:id="rId20" imgW="361800" imgH="438120"/>
      <p:control spid="1045" r:id="rId21" imgW="361800" imgH="438120"/>
      <p:control spid="1046" r:id="rId22" imgW="361800" imgH="438120"/>
      <p:control spid="1047" r:id="rId23" imgW="428760" imgH="438120"/>
      <p:control spid="1048" r:id="rId24" imgW="438120" imgH="438120"/>
      <p:control spid="1049" r:id="rId25" imgW="428760" imgH="428760"/>
      <p:control spid="1050" r:id="rId26" imgW="361800" imgH="428760"/>
      <p:control spid="1051" r:id="rId27" imgW="361800" imgH="428760"/>
      <p:control spid="1052" r:id="rId28" imgW="361800" imgH="428760"/>
      <p:control spid="1053" r:id="rId29" imgW="361800" imgH="428760"/>
      <p:control spid="1054" r:id="rId30" imgW="361800" imgH="428760"/>
      <p:control spid="1055" r:id="rId31" imgW="428760" imgH="428760"/>
      <p:control spid="1056" r:id="rId32" imgW="361800" imgH="428760"/>
      <p:control spid="1057" r:id="rId33" imgW="361800" imgH="428760"/>
      <p:control spid="1058" r:id="rId34" imgW="361800" imgH="428760"/>
      <p:control spid="1059" r:id="rId35" imgW="361800" imgH="428760"/>
      <p:control spid="1060" r:id="rId36" imgW="361800" imgH="428760"/>
      <p:control spid="1061" r:id="rId37" imgW="361800" imgH="428760"/>
      <p:control spid="1062" r:id="rId38" imgW="361800" imgH="428760"/>
      <p:control spid="1063" r:id="rId39" imgW="361800" imgH="428760"/>
      <p:control spid="1064" r:id="rId40" imgW="361800" imgH="428760"/>
      <p:control spid="1065" r:id="rId41" imgW="361800" imgH="428760"/>
      <p:control spid="1066" r:id="rId42" imgW="361800" imgH="428760"/>
      <p:control spid="1067" r:id="rId43" imgW="361800" imgH="428760"/>
      <p:control spid="1068" r:id="rId44" imgW="361800" imgH="428760"/>
      <p:control spid="1069" r:id="rId45" imgW="361800" imgH="428760"/>
      <p:control spid="1070" r:id="rId46" imgW="361800" imgH="428760"/>
      <p:control spid="1071" r:id="rId47" imgW="361800" imgH="428760"/>
      <p:control spid="1072" r:id="rId48" imgW="361800" imgH="428760"/>
      <p:control spid="1073" r:id="rId49" imgW="361800" imgH="428760"/>
      <p:control spid="1074" r:id="rId50" imgW="428760" imgH="428760"/>
      <p:control spid="1075" r:id="rId51" imgW="361800" imgH="428760"/>
      <p:control spid="1076" r:id="rId52" imgW="361800" imgH="428760"/>
      <p:control spid="1077" r:id="rId53" imgW="361800" imgH="438120"/>
      <p:control spid="1078" r:id="rId54" imgW="361800" imgH="438120"/>
      <p:control spid="1079" r:id="rId55" imgW="361800" imgH="438120"/>
      <p:control spid="1080" r:id="rId56" imgW="361800" imgH="438120"/>
      <p:control spid="1081" r:id="rId57" imgW="361800" imgH="438120"/>
      <p:control spid="1082" r:id="rId58" imgW="361800" imgH="438120"/>
      <p:control spid="1083" r:id="rId59" imgW="361800" imgH="438120"/>
      <p:control spid="1084" r:id="rId60" imgW="361800" imgH="438120"/>
      <p:control spid="1085" r:id="rId61" imgW="361800" imgH="438120"/>
      <p:control spid="1086" r:id="rId62" imgW="361800" imgH="438120"/>
      <p:control spid="1087" r:id="rId63" imgW="361800" imgH="438120"/>
      <p:control spid="1088" r:id="rId64" imgW="361800" imgH="438120"/>
      <p:control spid="1089" r:id="rId65" imgW="361800" imgH="438120"/>
      <p:control spid="1090" r:id="rId66" imgW="361800" imgH="438120"/>
      <p:control spid="1091" r:id="rId67" imgW="361800" imgH="438120"/>
      <p:control spid="1092" r:id="rId68" imgW="361800" imgH="428760"/>
      <p:control spid="1093" r:id="rId69" imgW="361800" imgH="428760"/>
      <p:control spid="1094" r:id="rId70" imgW="361800" imgH="428760"/>
      <p:control spid="1095" r:id="rId71" imgW="361800" imgH="428760"/>
      <p:control spid="1096" r:id="rId72" imgW="361800" imgH="428760"/>
      <p:control spid="1097" r:id="rId73" imgW="361800" imgH="428760"/>
      <p:control spid="1098" r:id="rId74" imgW="361800" imgH="428760"/>
      <p:control spid="1099" r:id="rId75" imgW="361800" imgH="428760"/>
      <p:control spid="1100" r:id="rId76" imgW="361800" imgH="428760"/>
      <p:control spid="1101" r:id="rId77" imgW="361800" imgH="428760"/>
      <p:control spid="1102" r:id="rId78" imgW="361800" imgH="428760"/>
      <p:control spid="1103" r:id="rId79" imgW="361800" imgH="428760"/>
      <p:control spid="1104" r:id="rId80" imgW="361800" imgH="428760"/>
      <p:control spid="1105" r:id="rId81" imgW="361800" imgH="428760"/>
      <p:control spid="1106" r:id="rId82" imgW="361800" imgH="428760"/>
      <p:control spid="1107" r:id="rId83" imgW="361800" imgH="428760"/>
      <p:control spid="1108" r:id="rId84" imgW="361800" imgH="428760"/>
      <p:control spid="1109" r:id="rId85" imgW="361800" imgH="428760"/>
      <p:control spid="1110" r:id="rId86" imgW="361800" imgH="428760"/>
      <p:control spid="1111" r:id="rId87" imgW="361800" imgH="428760"/>
      <p:control spid="1112" r:id="rId88" imgW="361800" imgH="428760"/>
      <p:control spid="1113" r:id="rId89" imgW="361800" imgH="428760"/>
      <p:control spid="1114" r:id="rId90" imgW="361800" imgH="438120"/>
      <p:control spid="1115" r:id="rId91" imgW="361800" imgH="438120"/>
      <p:control spid="1116" r:id="rId92" imgW="361800" imgH="428760"/>
      <p:control spid="1117" r:id="rId93" imgW="361800" imgH="504720"/>
      <p:control spid="1118" r:id="rId94" imgW="361800" imgH="428760"/>
      <p:control spid="1119" r:id="rId95" imgW="361800" imgH="428760"/>
      <p:control spid="1120" r:id="rId96" imgW="361800" imgH="428760"/>
      <p:control spid="1121" r:id="rId97" imgW="361800" imgH="428760"/>
      <p:control spid="1122" r:id="rId98" imgW="361800" imgH="428760"/>
      <p:control spid="1123" r:id="rId99" imgW="361800" imgH="428760"/>
      <p:control spid="1124" r:id="rId100" imgW="361800" imgH="428760"/>
      <p:control spid="1125" r:id="rId101" imgW="361800" imgH="428760"/>
      <p:control spid="1126" r:id="rId102" imgW="361800" imgH="428760"/>
      <p:control spid="1127" r:id="rId103" imgW="361800" imgH="428760"/>
      <p:control spid="1128" r:id="rId104" imgW="361800" imgH="428760"/>
      <p:control spid="1129" r:id="rId105" imgW="361800" imgH="428760"/>
      <p:control spid="1130" r:id="rId106" imgW="361800" imgH="428760"/>
      <p:control spid="1131" r:id="rId107" imgW="361800" imgH="428760"/>
      <p:control spid="1132" r:id="rId108" imgW="361800" imgH="428760"/>
      <p:control spid="1133" r:id="rId109" imgW="361800" imgH="428760"/>
      <p:control spid="1134" r:id="rId110" imgW="361800" imgH="428760"/>
      <p:control spid="1135" r:id="rId111" imgW="361800" imgH="428760"/>
      <p:control spid="1136" r:id="rId112" imgW="361800" imgH="428760"/>
      <p:control spid="1137" r:id="rId113" imgW="361800" imgH="428760"/>
      <p:control spid="1138" r:id="rId114" imgW="361800" imgH="428760"/>
      <p:control spid="1139" r:id="rId115" imgW="361800" imgH="428760"/>
      <p:control spid="1140" r:id="rId116" imgW="361800" imgH="428760"/>
      <p:control spid="1141" r:id="rId117" imgW="361800" imgH="428760"/>
      <p:control spid="1142" r:id="rId118" imgW="361800" imgH="428760"/>
      <p:control spid="1143" r:id="rId119" imgW="361800" imgH="428760"/>
      <p:control spid="1144" r:id="rId120" imgW="361800" imgH="428760"/>
      <p:control spid="1145" r:id="rId121" imgW="361800" imgH="428760"/>
      <p:control spid="1146" r:id="rId122" imgW="361800" imgH="428760"/>
      <p:control spid="1147" r:id="rId123" imgW="361800" imgH="428760"/>
      <p:control spid="1148" r:id="rId124" imgW="361800" imgH="428760"/>
      <p:control spid="1149" r:id="rId125" imgW="361800" imgH="428760"/>
      <p:control spid="1150" r:id="rId126" imgW="361800" imgH="428760"/>
      <p:control spid="1151" r:id="rId127" imgW="361800" imgH="428760"/>
      <p:control spid="1152" r:id="rId128" imgW="361800" imgH="428760"/>
      <p:control spid="1153" r:id="rId129" imgW="361800" imgH="428760"/>
      <p:control spid="1154" r:id="rId130" imgW="361800" imgH="476280"/>
    </p:controls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179500" y="260351"/>
          <a:ext cx="8568961" cy="6529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7040"/>
                <a:gridCol w="357040"/>
                <a:gridCol w="357040"/>
                <a:gridCol w="362957"/>
                <a:gridCol w="351123"/>
                <a:gridCol w="365909"/>
                <a:gridCol w="318681"/>
                <a:gridCol w="386530"/>
                <a:gridCol w="357040"/>
                <a:gridCol w="357040"/>
                <a:gridCol w="357040"/>
                <a:gridCol w="357040"/>
                <a:gridCol w="357040"/>
                <a:gridCol w="377717"/>
                <a:gridCol w="336364"/>
                <a:gridCol w="357040"/>
                <a:gridCol w="357040"/>
                <a:gridCol w="357040"/>
                <a:gridCol w="357040"/>
                <a:gridCol w="357040"/>
                <a:gridCol w="357040"/>
                <a:gridCol w="357040"/>
                <a:gridCol w="357040"/>
                <a:gridCol w="357040"/>
              </a:tblGrid>
              <a:tr h="408065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rId2" action="ppaction://hlinksldjump"/>
                        </a:rPr>
                        <a:t>1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C00000"/>
                          </a:solidFill>
                          <a:hlinkClick r:id="rId3" action="ppaction://hlinksldjump"/>
                        </a:rPr>
                        <a:t>2</a:t>
                      </a:r>
                      <a:endParaRPr lang="ru-RU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C00000"/>
                          </a:solidFill>
                          <a:hlinkClick r:id="rId4" action="ppaction://hlinksldjump"/>
                        </a:rPr>
                        <a:t>3</a:t>
                      </a:r>
                      <a:endParaRPr lang="ru-RU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8065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C00000"/>
                          </a:solidFill>
                          <a:hlinkClick r:id="rId5" action="ppaction://hlinksldjump"/>
                        </a:rPr>
                        <a:t>4</a:t>
                      </a:r>
                      <a:endParaRPr lang="ru-RU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rId6" action="ppaction://hlinksldjump"/>
                        </a:rPr>
                        <a:t>5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8065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21AF50"/>
                          </a:solidFill>
                          <a:hlinkClick r:id="rId7" action="ppaction://hlinksldjump"/>
                        </a:rPr>
                        <a:t>6</a:t>
                      </a:r>
                      <a:endParaRPr lang="ru-RU" dirty="0">
                        <a:solidFill>
                          <a:srgbClr val="21AF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8065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21AF50"/>
                          </a:solidFill>
                          <a:hlinkClick r:id="rId8" action="ppaction://hlinksldjump"/>
                        </a:rPr>
                        <a:t>7</a:t>
                      </a:r>
                      <a:endParaRPr lang="ru-RU" dirty="0">
                        <a:solidFill>
                          <a:srgbClr val="21AF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8065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21AF50"/>
                          </a:solidFill>
                          <a:hlinkClick r:id="rId9" action="ppaction://hlinksldjump"/>
                        </a:rPr>
                        <a:t>8</a:t>
                      </a:r>
                      <a:endParaRPr lang="ru-RU" dirty="0">
                        <a:solidFill>
                          <a:srgbClr val="21AF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rId10" action="ppaction://hlinksldjump"/>
                        </a:rPr>
                        <a:t>9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8065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8065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8065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rgbClr val="21AF5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8065"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8065"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8065"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8065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8065"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8065"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8065"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8065"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228184" y="4365104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21AF50"/>
                </a:solidFill>
                <a:latin typeface="Times New Roman" pitchFamily="18" charset="0"/>
                <a:cs typeface="Times New Roman" pitchFamily="18" charset="0"/>
                <a:hlinkClick r:id="rId11" action="ppaction://hlinksldjump"/>
              </a:rPr>
              <a:t>14</a:t>
            </a:r>
            <a:endParaRPr lang="ru-RU" dirty="0">
              <a:solidFill>
                <a:srgbClr val="21AF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7544" y="4725144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12" action="ppaction://hlinksldjump"/>
              </a:rPr>
              <a:t>15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08104" y="594928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13" action="ppaction://hlinksldjump"/>
              </a:rPr>
              <a:t>17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7504" y="314096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14" action="ppaction://hlinksldjump"/>
              </a:rPr>
              <a:t>11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627784" y="357301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15" action="ppaction://hlinksldjump"/>
              </a:rPr>
              <a:t>12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87824" y="270892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16" action="ppaction://hlinksldjump"/>
              </a:rPr>
              <a:t>10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07704" y="4365104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17" action="ppaction://hlinksldjump"/>
              </a:rPr>
              <a:t>13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87624" y="558924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18" action="ppaction://hlinksldjump"/>
              </a:rPr>
              <a:t>16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4" descr="http://www.mega-u.ru/sites/default/files/styles/large/public/72474648.jpg"/>
          <p:cNvPicPr>
            <a:picLocks noChangeAspect="1" noChangeArrowheads="1"/>
          </p:cNvPicPr>
          <p:nvPr/>
        </p:nvPicPr>
        <p:blipFill>
          <a:blip r:embed="rId19" cstate="print"/>
          <a:srcRect l="55312" t="56272" r="5042" b="8558"/>
          <a:stretch>
            <a:fillRect/>
          </a:stretch>
        </p:blipFill>
        <p:spPr bwMode="auto">
          <a:xfrm>
            <a:off x="2555776" y="1772816"/>
            <a:ext cx="648072" cy="57606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1" name="Picture 4" descr="http://www.mega-u.ru/sites/default/files/styles/large/public/72474648.jpg"/>
          <p:cNvPicPr>
            <a:picLocks noChangeAspect="1" noChangeArrowheads="1"/>
          </p:cNvPicPr>
          <p:nvPr/>
        </p:nvPicPr>
        <p:blipFill>
          <a:blip r:embed="rId20" cstate="print"/>
          <a:srcRect l="4451" t="55813" r="56093" b="4812"/>
          <a:stretch>
            <a:fillRect/>
          </a:stretch>
        </p:blipFill>
        <p:spPr bwMode="auto">
          <a:xfrm>
            <a:off x="3779912" y="260648"/>
            <a:ext cx="720080" cy="57606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2" name="Picture 4" descr="http://www.mega-u.ru/sites/default/files/styles/large/public/72474648.jpg"/>
          <p:cNvPicPr>
            <a:picLocks noChangeAspect="1" noChangeArrowheads="1"/>
          </p:cNvPicPr>
          <p:nvPr/>
        </p:nvPicPr>
        <p:blipFill>
          <a:blip r:embed="rId21" cstate="print"/>
          <a:srcRect l="3436" t="3404" r="54143" b="55088"/>
          <a:stretch>
            <a:fillRect/>
          </a:stretch>
        </p:blipFill>
        <p:spPr bwMode="auto">
          <a:xfrm>
            <a:off x="8244408" y="188640"/>
            <a:ext cx="720080" cy="78554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4338" name="Picture 2" descr="http://rrci.moy.su/Ris_str/fizika.gif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5337272" y="2492896"/>
            <a:ext cx="1106936" cy="161313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4344" name="Picture 8" descr="http://atombit.org/wp-content/uploads/2009/04/fizika.jpg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7812360" y="4941168"/>
            <a:ext cx="936104" cy="85399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4346" name="Picture 10" descr="http://scienceblog.ru/wp-content/uploads/2010/05/0110.jpg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4139952" y="4941168"/>
            <a:ext cx="2016224" cy="42175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4348" name="Picture 12" descr="http://relax.dviger.com/public/gallery/1/6/f6ce48bde7b6328fb56962faa3b777a8.jpg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7452320" y="2564904"/>
            <a:ext cx="1383803" cy="147163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4350" name="Picture 14" descr="http://www.electrik.info/uploads/posts/2009-01/1231613094_4881.jpg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1043608" y="3645024"/>
            <a:ext cx="864096" cy="1015559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755576" y="1772816"/>
            <a:ext cx="7776864" cy="936104"/>
          </a:xfrm>
          <a:effectLst/>
        </p:spPr>
        <p:txBody>
          <a:bodyPr>
            <a:prstTxWarp prst="textInflateTop">
              <a:avLst/>
            </a:prstTxWarp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31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по горизонтали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</a:effectLst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755576" y="3573016"/>
            <a:ext cx="7848872" cy="864096"/>
          </a:xfrm>
          <a:prstGeom prst="rect">
            <a:avLst/>
          </a:prstGeom>
          <a:effectLst/>
        </p:spPr>
        <p:txBody>
          <a:bodyPr vert="horz" lIns="91440" tIns="45720" rIns="91440" bIns="45720" numCol="1" rtlCol="0" anchor="ctr">
            <a:prstTxWarp prst="textInflateTop">
              <a:avLst/>
            </a:prstTxWarp>
            <a:normAutofit fontScale="975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100" b="1" i="0" u="none" strike="noStrike" kern="1200" cap="all" spc="0" normalizeH="0" baseline="0" noProof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  <a:hlinkClick r:id="rId3" action="ppaction://hlinksldjump"/>
              </a:rPr>
              <a:t>по вертикали</a:t>
            </a:r>
            <a:endParaRPr kumimoji="0" lang="ru-RU" sz="4400" b="1" i="0" u="none" strike="noStrike" kern="1200" cap="all" spc="0" normalizeH="0" baseline="0" noProof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755576" y="1772816"/>
            <a:ext cx="7776864" cy="936104"/>
          </a:xfrm>
          <a:effectLst/>
        </p:spPr>
        <p:txBody>
          <a:bodyPr>
            <a:prstTxWarp prst="textInflateTop">
              <a:avLst/>
            </a:prstTxWarp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31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по горизонтали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755576" y="3573016"/>
            <a:ext cx="7848872" cy="864096"/>
          </a:xfrm>
          <a:prstGeom prst="rect">
            <a:avLst/>
          </a:prstGeom>
          <a:effectLst/>
        </p:spPr>
        <p:txBody>
          <a:bodyPr vert="horz" lIns="91440" tIns="45720" rIns="91440" bIns="45720" numCol="1" rtlCol="0" anchor="ctr">
            <a:prstTxWarp prst="textInflateTop">
              <a:avLst/>
            </a:prstTxWarp>
            <a:normAutofit fontScale="975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100" b="1" i="0" u="none" strike="noStrike" kern="1200" cap="all" spc="0" normalizeH="0" baseline="0" noProof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  <a:hlinkClick r:id="rId3" action="ppaction://hlinksldjump"/>
              </a:rPr>
              <a:t>по вертикали</a:t>
            </a:r>
            <a:endParaRPr kumimoji="0" lang="ru-RU" sz="4400" b="1" i="0" u="none" strike="noStrike" kern="1200" cap="all" spc="0" normalizeH="0" baseline="0" noProof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71600" y="1844824"/>
            <a:ext cx="7560840" cy="864096"/>
          </a:xfrm>
          <a:effectLst/>
        </p:spPr>
        <p:txBody>
          <a:bodyPr>
            <a:prstTxWarp prst="textInflateTop">
              <a:avLst/>
            </a:prstTxWarp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31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по горизонтали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27584" y="3573016"/>
            <a:ext cx="7704856" cy="792088"/>
          </a:xfrm>
          <a:prstGeom prst="rect">
            <a:avLst/>
          </a:prstGeom>
          <a:effectLst/>
        </p:spPr>
        <p:txBody>
          <a:bodyPr vert="horz" lIns="91440" tIns="45720" rIns="91440" bIns="45720" numCol="1" rtlCol="0" anchor="ctr">
            <a:prstTxWarp prst="textInflateTop">
              <a:avLst/>
            </a:prstTxWarp>
            <a:normAutofit fontScale="975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100" b="1" i="0" u="none" strike="noStrike" kern="1200" cap="all" spc="0" normalizeH="0" baseline="0" noProof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  <a:hlinkClick r:id="rId3" action="ppaction://hlinksldjump"/>
              </a:rPr>
              <a:t>по вертикали</a:t>
            </a:r>
            <a:endParaRPr kumimoji="0" lang="ru-RU" sz="4400" b="1" i="0" u="none" strike="noStrike" kern="1200" cap="all" spc="0" normalizeH="0" baseline="0" noProof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1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890</TotalTime>
  <Words>807</Words>
  <Application>Microsoft Office PowerPoint</Application>
  <PresentationFormat>Экран (4:3)</PresentationFormat>
  <Paragraphs>314</Paragraphs>
  <Slides>46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46</vt:i4>
      </vt:variant>
    </vt:vector>
  </HeadingPairs>
  <TitlesOfParts>
    <vt:vector size="50" baseType="lpstr">
      <vt:lpstr>1_Поток</vt:lpstr>
      <vt:lpstr>Поток</vt:lpstr>
      <vt:lpstr>Аспект</vt:lpstr>
      <vt:lpstr>1_Аспект</vt:lpstr>
      <vt:lpstr>Кроссворд по физике на тему «Электростатика»</vt:lpstr>
      <vt:lpstr>   Цель создания кроссворда:</vt:lpstr>
      <vt:lpstr>Инструкция по заполнению</vt:lpstr>
      <vt:lpstr>Слайд 4</vt:lpstr>
      <vt:lpstr>Слайд 5</vt:lpstr>
      <vt:lpstr>Слайд 6</vt:lpstr>
      <vt:lpstr>по горизонтали</vt:lpstr>
      <vt:lpstr>по горизонтали</vt:lpstr>
      <vt:lpstr>по горизонтали</vt:lpstr>
      <vt:lpstr>по горизонтали</vt:lpstr>
      <vt:lpstr>по горизонтали:</vt:lpstr>
      <vt:lpstr>по вертикали:</vt:lpstr>
      <vt:lpstr>по вертикали:</vt:lpstr>
      <vt:lpstr>по вертикали:</vt:lpstr>
      <vt:lpstr>по горизонтали:</vt:lpstr>
      <vt:lpstr>по горизонтали:</vt:lpstr>
      <vt:lpstr>Слайд 17</vt:lpstr>
      <vt:lpstr>по горизонтали:</vt:lpstr>
      <vt:lpstr>Слайд 19</vt:lpstr>
      <vt:lpstr>по горизонтали:</vt:lpstr>
      <vt:lpstr> </vt:lpstr>
      <vt:lpstr>по горизонтали:</vt:lpstr>
      <vt:lpstr> </vt:lpstr>
      <vt:lpstr> </vt:lpstr>
      <vt:lpstr> </vt:lpstr>
      <vt:lpstr>по горизонтали:</vt:lpstr>
      <vt:lpstr>по горизонтали:</vt:lpstr>
      <vt:lpstr>по горизонтали:</vt:lpstr>
      <vt:lpstr>по горизонтали:</vt:lpstr>
      <vt:lpstr>по горизонтали:</vt:lpstr>
      <vt:lpstr>по горизонтали:</vt:lpstr>
      <vt:lpstr> </vt:lpstr>
      <vt:lpstr> </vt:lpstr>
      <vt:lpstr> </vt:lpstr>
      <vt:lpstr> 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Кроссворд по физике</dc:title>
  <dc:creator>User</dc:creator>
  <cp:lastModifiedBy>Наталия</cp:lastModifiedBy>
  <cp:revision>205</cp:revision>
  <dcterms:created xsi:type="dcterms:W3CDTF">2013-10-02T09:26:34Z</dcterms:created>
  <dcterms:modified xsi:type="dcterms:W3CDTF">2013-10-06T01:54:09Z</dcterms:modified>
</cp:coreProperties>
</file>