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4E95-FFB3-42CC-B7EB-EF16EC6450CA}" type="datetimeFigureOut">
              <a:rPr lang="ru-RU" smtClean="0"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AA3DA-3122-4A1B-9F8D-F3807380D6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7559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285860"/>
            <a:ext cx="8283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«Воздушный океан»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2967334"/>
            <a:ext cx="72152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6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«Атмосфера, которую мы условно делим на слои, физически едина» </a:t>
            </a:r>
          </a:p>
          <a:p>
            <a:pPr algn="ctr"/>
            <a:r>
              <a:rPr kumimoji="0" lang="ru-RU" sz="36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А.Л.Чижевский.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00034" y="1428736"/>
            <a:ext cx="864396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 спасибо за вниманье,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задор, за правильный ответ,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огонь соревнованья,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Обеспечивающий успех!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357430"/>
          <a:ext cx="8215363" cy="2182534"/>
        </p:xfrm>
        <a:graphic>
          <a:graphicData uri="http://schemas.openxmlformats.org/drawingml/2006/table">
            <a:tbl>
              <a:tblPr/>
              <a:tblGrid>
                <a:gridCol w="785812"/>
                <a:gridCol w="478090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  <a:gridCol w="631951"/>
              </a:tblGrid>
              <a:tr h="6235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Месяц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95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Кол-во осадков, мм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72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142852"/>
            <a:ext cx="66656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1 задание : «Осадки»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71538" y="114298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Построить диаграмму количества осадков по данным таблицы (две клетки – 10 мм)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7290" y="4929198"/>
            <a:ext cx="6621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Высчитайте годовое количество осадков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00042"/>
            <a:ext cx="88768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2 задание: «Решите задачу»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7158" y="1785926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Альпинисты поднялись на высоту 4000 метров. Барометр показал давление воздуха на данной высоте, равное 450 мм.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рт.ст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Какое атмосферное давление было у подножия горы? Решите задачу и ответ запишите на листе.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6755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28604"/>
            <a:ext cx="91818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3 задание: «Реши кроссворд»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" y="1428736"/>
            <a:ext cx="86439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Концентрация взвешенных в воздухе капель воды или кристалликов льды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Прибор для измерения атмосферных осадков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Отрицательная температура воздуха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Объединяющие название дождя, града, снега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Самый грустный сезон года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Зимний месяц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Горизонтальное движение воздуха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«Метель» по-фински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 осадков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357166"/>
            <a:ext cx="542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Ответы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1285860"/>
            <a:ext cx="42862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Облако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Барометр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Мороз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Осадки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Осень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Февраль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Ветер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Пурга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70C0"/>
                </a:solidFill>
              </a:rPr>
              <a:t>Град 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428604"/>
            <a:ext cx="61927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4 задание: «Почта» 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0" y="1285860"/>
            <a:ext cx="335758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Нивелир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Транспортир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Осадкомер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Спидометр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Мономерт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Флюгер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Гидрометр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Анемометр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Сейсмограф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Барометр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Термометр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Эхолот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95863" y="428604"/>
            <a:ext cx="86481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5 задание: «Литературное»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57158" y="1357298"/>
            <a:ext cx="53577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88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Какое время года описывается:</a:t>
            </a:r>
          </a:p>
          <a:p>
            <a:pPr marL="0" marR="0" lvl="0" indent="588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Улыбкой ясною природа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588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Сквозь сон встречает утро года.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588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Синея блещут небеса.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588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прозрачнее леса</a:t>
            </a:r>
          </a:p>
          <a:p>
            <a:pPr marL="0" marR="0" lvl="0" indent="588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будто пухом зеленеют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00232" y="4071942"/>
            <a:ext cx="678657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вид облаков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Помнишь: мы не ждали ни дождя, ни грома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Вдруг застал нас ливень далеко от дома,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спешили скрыться под мохнатой елью,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было конца тут страху и веселью.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785918" y="214290"/>
            <a:ext cx="528638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явление природы: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Вкруг скал огнистой лентой вьется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Печальной молнии змея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Стихий тревожный рой метется-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здесь стою недвижный я…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071802" y="2643182"/>
            <a:ext cx="52864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Определите явление природы: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же волны по брегам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Ревут, кипят и пеной плещут,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гром гремит по небесам,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молнии во мраке блещут;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удаляюсь от морей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гостеприимные дубравы…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6-tub-ru.yandex.net/i?id=89397602-2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26755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714356"/>
            <a:ext cx="82470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6 задание: «Перестрелка»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285992"/>
            <a:ext cx="62553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7  задание: «Гонка»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4263" y="3929066"/>
            <a:ext cx="86397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8 задание: «Музыкальное»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373</Words>
  <Application>Microsoft Office PowerPoint</Application>
  <PresentationFormat>Экран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2013-02-26T13:16:05Z</dcterms:created>
  <dcterms:modified xsi:type="dcterms:W3CDTF">2013-02-26T13:54:14Z</dcterms:modified>
</cp:coreProperties>
</file>