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1" r:id="rId3"/>
    <p:sldId id="261" r:id="rId4"/>
    <p:sldId id="260" r:id="rId5"/>
    <p:sldId id="264" r:id="rId6"/>
    <p:sldId id="262" r:id="rId7"/>
    <p:sldId id="265" r:id="rId8"/>
    <p:sldId id="263" r:id="rId9"/>
    <p:sldId id="266" r:id="rId10"/>
    <p:sldId id="267" r:id="rId11"/>
    <p:sldId id="277" r:id="rId12"/>
    <p:sldId id="278" r:id="rId13"/>
    <p:sldId id="279" r:id="rId14"/>
    <p:sldId id="296" r:id="rId15"/>
    <p:sldId id="281" r:id="rId16"/>
    <p:sldId id="283" r:id="rId17"/>
    <p:sldId id="290" r:id="rId18"/>
    <p:sldId id="28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33"/>
    <a:srgbClr val="FF66CC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1AC7-4E03-4496-A2FC-E1AC2A410E2B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FAB6-B616-4C43-A618-9E367F685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9FA72-1A1E-4AA2-B839-397873A17ED3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FCD77-C2A1-463E-8F1C-E0F695633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71C10-8322-4A18-9B18-F9C9A31CBF4A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1FF6C-21E5-4F5E-8B2B-402FAD29D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E16B3-4AA9-45BA-82C9-46158D8B39C4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275B-F7F2-4F3B-A0CC-83BA68F73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C5B97-BC9E-42F4-B2A0-57A8F7222B20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DA36-C40E-4A4A-8B49-DD8C159AF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69B2B-E909-47E6-BDA0-DEED73BA5D2C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3DEE3-52A1-4786-90A6-30261A0F7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F74B-4943-4381-AA30-C7C19B342573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143E1-D82D-4B8E-A3BE-09DC43683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3536B-4C6E-4755-B1BA-B609298CDD72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AA662-6E62-4B2A-BC31-A32CE481F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0214-8CA6-46D5-B514-5785D8D549D9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6EA2A-3F97-45C4-AB7F-C465F3178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6EA3A-C804-4D4F-BEFA-78F73E569226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909B-8D8A-4E00-A4B9-8EB3BBBE2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F6EB-CE15-436A-85DC-50F81D86638E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9A218-E76A-42DE-B5BE-852F58C6C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6E199C-E68C-4FF9-9D08-90239221FBF8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AF6A99-82A8-4840-BB5B-29C196574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4000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640827" cy="63094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МБОУ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ДОд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 ДДТ «Родничок»</a:t>
            </a:r>
          </a:p>
          <a:p>
            <a:pPr algn="ctr">
              <a:defRPr/>
            </a:pP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Объединение </a:t>
            </a:r>
          </a:p>
          <a:p>
            <a:pPr algn="ctr"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ЮНЫЙ ХУДОЖНИК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»</a:t>
            </a:r>
          </a:p>
          <a:p>
            <a:pPr algn="ctr">
              <a:defRPr/>
            </a:pP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ПРЕДСТАВЛЯЕТ</a:t>
            </a:r>
          </a:p>
          <a:p>
            <a:pPr algn="ctr">
              <a:defRPr/>
            </a:pP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Автор: С.Н.</a:t>
            </a:r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Нюхалова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педагог дополнительного образования</a:t>
            </a:r>
          </a:p>
          <a:p>
            <a:pPr algn="ctr">
              <a:defRPr/>
            </a:pPr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п. Северомуйск, Бурятия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SDC1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50" y="214313"/>
            <a:ext cx="5189538" cy="338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DC1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50" y="3214688"/>
            <a:ext cx="4838700" cy="338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214313" y="2071688"/>
            <a:ext cx="3357562" cy="78581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«Сказочные кони»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Андрей Степанов, 9 лет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429250" y="3929063"/>
            <a:ext cx="3357563" cy="78581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«Старик и чудовище»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Валентин Кошев, 9 лет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1714488"/>
            <a:ext cx="7521611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РОДНЫЕ </a:t>
            </a:r>
          </a:p>
          <a:p>
            <a:pPr algn="ctr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ПРОСТОРЫ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285750"/>
            <a:ext cx="4164013" cy="540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5072063" y="214313"/>
            <a:ext cx="3429000" cy="7143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«Алело небо на закате»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Юлия Шевчук, 8 лет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00063" y="5929313"/>
            <a:ext cx="3714750" cy="7143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«Праздник Белого месяца»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 Олег Новиков, 9 лет</a:t>
            </a:r>
          </a:p>
        </p:txBody>
      </p:sp>
      <p:pic>
        <p:nvPicPr>
          <p:cNvPr id="7" name="Рисунок 6" descr="IMG_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88" y="1143000"/>
            <a:ext cx="3940175" cy="540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5286375" y="4214813"/>
            <a:ext cx="3857625" cy="78581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«Наше озеро -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Лапро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Владислав Овчаров, 14 лет</a:t>
            </a:r>
          </a:p>
        </p:txBody>
      </p:sp>
      <p:pic>
        <p:nvPicPr>
          <p:cNvPr id="11" name="Рисунок 10" descr="SDC10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5" y="285750"/>
            <a:ext cx="4975225" cy="360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_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3" y="3000375"/>
            <a:ext cx="4975225" cy="360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0" y="1857375"/>
            <a:ext cx="4357688" cy="78581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«Мой край красивый и родной»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Бэлигто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Гендунов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, 9 лет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хилтухинова а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3" y="3071813"/>
            <a:ext cx="5140325" cy="360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0" y="1928813"/>
            <a:ext cx="4000500" cy="78581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«Осень золотая»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Алтана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 Хилтухинова, 12 лет</a:t>
            </a:r>
          </a:p>
        </p:txBody>
      </p:sp>
      <p:pic>
        <p:nvPicPr>
          <p:cNvPr id="5" name="Рисунок 4" descr="овчаров в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8" y="142875"/>
            <a:ext cx="4897437" cy="360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5214938" y="4071938"/>
            <a:ext cx="3786187" cy="78581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Нерпёнок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 – дитя Байкала»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Владислав Овчаров, 13 лет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5" y="285750"/>
            <a:ext cx="4227513" cy="5580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4929188" y="6000750"/>
            <a:ext cx="3786187" cy="7143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«Бурятская красавица»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Анна Шадрина, 11 лет</a:t>
            </a:r>
          </a:p>
        </p:txBody>
      </p:sp>
      <p:pic>
        <p:nvPicPr>
          <p:cNvPr id="9" name="Рисунок 8" descr="гугина а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3" y="1071563"/>
            <a:ext cx="4268787" cy="5580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928688" y="214313"/>
            <a:ext cx="2857500" cy="7143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«Родная Бурятия»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Анна Гугина, 9 лет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DC1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3" y="285750"/>
            <a:ext cx="4332287" cy="5183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4643438" y="5786438"/>
            <a:ext cx="4143375" cy="78581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Тункинская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 долина»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Джахонгир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Талканбаев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, 8  лет</a:t>
            </a:r>
          </a:p>
        </p:txBody>
      </p:sp>
      <p:pic>
        <p:nvPicPr>
          <p:cNvPr id="9" name="Рисунок 8" descr="SDC10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8" y="2286000"/>
            <a:ext cx="3968750" cy="4319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500063" y="1214438"/>
            <a:ext cx="3500437" cy="78581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«Родные просторы»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Ксения Васильева, 7 лет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142875" y="214313"/>
            <a:ext cx="8858250" cy="6429375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28604"/>
            <a:ext cx="75975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БЛАГОПОЖЕЛАНИЕ НА БУРЯТСКОМ ЯЗЫКЕ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357298"/>
            <a:ext cx="8501122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Удхал</a:t>
            </a: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 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галнай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Утаан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мунхэ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бадараг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Ушар</a:t>
            </a: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 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уулза</a:t>
            </a: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 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хоёрнай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Амар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мэндэ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жаргаг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Тули</a:t>
            </a: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эн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галнай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Тумэн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жэл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бадараг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</a:t>
            </a:r>
          </a:p>
          <a:p>
            <a:pPr algn="ctr">
              <a:defRPr/>
            </a:pP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Турэ</a:t>
            </a: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эн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гара</a:t>
            </a: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 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урэнэрнэй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Мунхэ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мэндэ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жаргаг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-142875" y="571500"/>
            <a:ext cx="9501188" cy="578643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428736"/>
            <a:ext cx="8215370" cy="40318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Огонь, который нами освящен,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да не погаснет на ветрах времен!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Да будет счастлива семья -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хранительница вечного огня!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Пусть в очаге огонь, как жизни цвет,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пылает ярко десять тысяч лет!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Пусть наши дети и потомков дети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несут в себе счастливое бессмертье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ORN008~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G_00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00166" y="214290"/>
            <a:ext cx="5998874" cy="3071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5536" y="3072348"/>
            <a:ext cx="8358246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ФОТОАЛЬБОМ работ учащихся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8000" b="1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Моя Бурятия</a:t>
            </a:r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ORN008~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" descr="ORN008~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8643998" cy="60016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ГЕРОИ </a:t>
            </a:r>
          </a:p>
          <a:p>
            <a:pPr algn="ctr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БУРЯТСКИХ</a:t>
            </a:r>
          </a:p>
          <a:p>
            <a:pPr algn="ctr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СКАЗОК, ЛЕГЕНД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ORN008~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6" descr="IMG_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1071563"/>
            <a:ext cx="4000500" cy="5580062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7" descr="IMG_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5" y="214313"/>
            <a:ext cx="3840163" cy="5580062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357188" y="142875"/>
            <a:ext cx="3900487" cy="7143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«Медведь и красная береза»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Хэшэгтэ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Гендунов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, 7 лет</a:t>
            </a: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5072063" y="6000750"/>
            <a:ext cx="3786187" cy="7143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«Богиня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Манзан-Гурмэ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Настя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Колотовкина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, 10 лет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ORN008~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G_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3" y="285750"/>
            <a:ext cx="4892675" cy="338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63" y="3214688"/>
            <a:ext cx="4910137" cy="338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214313" y="4071938"/>
            <a:ext cx="3643312" cy="78581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«Свирепая птица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Дээбэн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Анастасия 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Зубрева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, 9 лет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5357813" y="2071688"/>
            <a:ext cx="3571875" cy="78581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«Чудовище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Орголи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Станислав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Курепин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, 9 лет</a:t>
            </a:r>
          </a:p>
        </p:txBody>
      </p:sp>
    </p:spTree>
  </p:cSld>
  <p:clrMapOvr>
    <a:masterClrMapping/>
  </p:clrMapOvr>
  <p:transition spd="med" advClick="0" advTm="4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ORN008~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2" descr="ORN008~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214313"/>
            <a:ext cx="3930650" cy="5580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SDC1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071563"/>
            <a:ext cx="4187825" cy="5580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428625" y="5929313"/>
            <a:ext cx="3571875" cy="78581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«Лиса сваха»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Кристина Матвеева, 9 лет</a:t>
            </a: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572000" y="142875"/>
            <a:ext cx="4214813" cy="78581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Алтан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 Шагай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Мэргэн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 и змей»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Владислав Овчаров, 10 лет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ORN008~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3" y="3143250"/>
            <a:ext cx="4911725" cy="338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63" y="285750"/>
            <a:ext cx="4954587" cy="338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214313" y="2000250"/>
            <a:ext cx="3429000" cy="78581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«Дьявол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Гал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Нурман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Наталья Козлова, 10 лет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5286375" y="4071938"/>
            <a:ext cx="3571875" cy="78581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«Чудовище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Ёнхобой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Кристина Матвеева, 9 лет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ORN008~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SDC1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1071563"/>
            <a:ext cx="3859213" cy="5580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500063" y="142875"/>
            <a:ext cx="3286125" cy="78581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«Седой Байкал»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Михаил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Исакин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, 10 лет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857750" y="5929313"/>
            <a:ext cx="3929063" cy="78581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«Сказка о Белом месяце»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Ксения Васильева, 11 лет</a:t>
            </a:r>
          </a:p>
        </p:txBody>
      </p:sp>
      <p:pic>
        <p:nvPicPr>
          <p:cNvPr id="7" name="Рисунок 6" descr="васильева к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5" y="142875"/>
            <a:ext cx="4184650" cy="5580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5429250" y="1143000"/>
            <a:ext cx="3429000" cy="78581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«Абай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Гэсэр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Екатерина </a:t>
            </a:r>
            <a:r>
              <a:rPr lang="ru-RU" sz="2000" b="1" dirty="0" err="1">
                <a:solidFill>
                  <a:srgbClr val="0070C0"/>
                </a:solidFill>
                <a:latin typeface="Comic Sans MS" pitchFamily="66" charset="0"/>
              </a:rPr>
              <a:t>Айсина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, 9 лет</a:t>
            </a:r>
          </a:p>
        </p:txBody>
      </p:sp>
      <p:pic>
        <p:nvPicPr>
          <p:cNvPr id="8" name="Рисунок 7" descr="IMG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3" y="214313"/>
            <a:ext cx="4810125" cy="4535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SDC1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5" y="2286000"/>
            <a:ext cx="4418013" cy="4319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142875" y="5072063"/>
            <a:ext cx="3571875" cy="78581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«Два барана»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Кристина Матвеева, 9 лет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368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Светлана</dc:creator>
  <cp:lastModifiedBy>Светлана</cp:lastModifiedBy>
  <cp:revision>130</cp:revision>
  <dcterms:modified xsi:type="dcterms:W3CDTF">2015-02-16T11:45:10Z</dcterms:modified>
</cp:coreProperties>
</file>