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79" r:id="rId2"/>
    <p:sldId id="280" r:id="rId3"/>
    <p:sldId id="283" r:id="rId4"/>
    <p:sldId id="284" r:id="rId5"/>
    <p:sldId id="257" r:id="rId6"/>
    <p:sldId id="282" r:id="rId7"/>
    <p:sldId id="264" r:id="rId8"/>
    <p:sldId id="262" r:id="rId9"/>
    <p:sldId id="268" r:id="rId10"/>
    <p:sldId id="271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16" autoAdjust="0"/>
  </p:normalViewPr>
  <p:slideViewPr>
    <p:cSldViewPr>
      <p:cViewPr>
        <p:scale>
          <a:sx n="97" d="100"/>
          <a:sy n="97" d="100"/>
        </p:scale>
        <p:origin x="-1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7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89B37-E7D5-4F0A-8CA4-67339F5C0C35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3A2FCE-1941-4FDB-A0DE-EF6DAEB20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7E2CF-1988-435D-AC99-8ECAD1203B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 Цель программы: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      Приобщение младших школьников к творчеству,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выявление  и  развитие их творческих способностей.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      Помочь детям открыть мир театра,  увлечь  искусством,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научить понимать прекрасное.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rgbClr val="FF0000"/>
                </a:solidFill>
              </a:rPr>
              <a:t>                             Задачи программы: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    Создать условия для формирования практических навыков        творческой     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   Развивать культуру и технику речи, память, воображение, фантазию,   артистические способности.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        Воспитывать способность улавливать и эмоционально воспринимать  нравственную суть поступков героев произведений.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 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93FA1-7D54-4D21-88C1-906440F8CA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7549F-9AC9-4045-B36F-86EA81C7EF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75D15-3995-43CE-8EED-28E6D527CB2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6DA39-0F7C-40D5-A8C6-549A86D0A71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ABF70F-72C7-4574-9BEA-A0899EA7186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C6CC6-EF77-4707-8424-54A69EFE4BB3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52326-DDAC-4BD7-99BA-1D8F255AD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844F-9B75-474A-8909-75389EB8AF2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1A8D-58D9-40B1-AC9D-BB3E4E2E2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1CB5-AE17-482A-89BB-48027BE5DB9F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E773-273B-4344-A6EA-1115636BE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57BB-D080-44F2-8A07-4599B682BBE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AC6D-055E-4414-9A22-19F8A86C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7D8F8-7235-424A-B2AA-682406FB6E7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9948C-F1CA-48EE-A633-5E3606145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B217-A069-4250-B8C6-560549CBEDD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B857-38AD-4E67-8790-F2D5EB4C8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16ED-CF8D-41D6-ABDB-56D5343B052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EF65-C669-436C-9BB2-3990A7345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FD6E-4C90-4890-821E-12CCF6389F2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A086-44AF-4BF2-84D3-7FBD2282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5DC959-1EEA-4D6A-8EF4-E90921D68F6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A8CA57-7129-4937-BCCD-0492631E5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DDB1-E145-4992-A2E6-92AC9404C3D3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CD09-E6F4-4218-8D99-B0DC71406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257364-112F-4344-B339-362450EEDB0F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36D4FA-1487-4A77-8079-621C1D8EE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313F40-41A8-42D9-94AF-67D06E8F22BF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5CCC669-27A3-4C57-B6FB-4D2AAF1DA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2" r:id="rId2"/>
    <p:sldLayoutId id="2147484050" r:id="rId3"/>
    <p:sldLayoutId id="2147484043" r:id="rId4"/>
    <p:sldLayoutId id="2147484044" r:id="rId5"/>
    <p:sldLayoutId id="2147484045" r:id="rId6"/>
    <p:sldLayoutId id="2147484051" r:id="rId7"/>
    <p:sldLayoutId id="2147484046" r:id="rId8"/>
    <p:sldLayoutId id="2147484052" r:id="rId9"/>
    <p:sldLayoutId id="2147484047" r:id="rId10"/>
    <p:sldLayoutId id="21474840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Trebuchet MS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14313"/>
            <a:ext cx="8183562" cy="51435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b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 фактор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личности ребенка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ограниченными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возможностями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здоровья в условиях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 - интерната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bez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643314"/>
            <a:ext cx="4190976" cy="284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Сайт учителя начальных классов Владимировой Т.Н, - Воспитательная рабо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28625"/>
            <a:ext cx="31956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Мои документы\Фото школы\кт\DSCN17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9955"/>
            <a:ext cx="9144000" cy="669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ои документы\Фото школы\кт\Коробова М.В\DSCN2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929718" cy="669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Мои документы\Фото школы\кт\Коробова М.В\DSCN2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404" cy="653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ои документы\Фото школы\кт\DSCN21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857281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Мои документы\Фото школы\кт\DSCN2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3493"/>
            <a:ext cx="8858344" cy="664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и документы\Фото школы\фото кукольный\141CANON\IMG_4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885828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Мои документы\Фото школы\фото кукольный\141CANON\IMG_4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5804"/>
            <a:ext cx="8858312" cy="659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:\Мои документы\Фото школы\фото кукольный\141CANON\IMG_47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9001156" cy="660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Мои документы\Фото школы\фото кукольный\141CANON\IMG_47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61" y="107104"/>
            <a:ext cx="8952795" cy="660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Мои документы\Фото школы\праздник микрорайонна Красного Хуторска\DSCN6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84" y="0"/>
            <a:ext cx="9096916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Внутренняя воспитательная среда. - Картинка 12 - Система вос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471" y="142852"/>
            <a:ext cx="8763060" cy="657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Мои документы\Фото школы\праздник микрорайонна Красного Хуторска\DSCN6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653" y="105830"/>
            <a:ext cx="8930503" cy="653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Спасибо за внимание - Презентация 18872/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68288"/>
            <a:ext cx="8572500" cy="642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8183562" cy="6357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«Вокал»                        «Умелые ручки»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Кукольный театр «Шанс»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4" name="Picture 4" descr="Для чего детям природные материалы. - Своими руками - Игры для детей - Игровая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35745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Музыкальное рандеву - Стихи о музык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714488"/>
            <a:ext cx="2214578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AutoShape 8" descr="Тос хутора Рог-Измайловский &quot; 2012 &quot; Мар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AutoShape 10" descr="Тос хутора Рог-Измайловский &quot; 2012 &quot; Мар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AutoShape 12" descr="В помощь педагогу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0" name="Picture 8" descr="F:\img1333_119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4572008"/>
            <a:ext cx="2136651" cy="1976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28625"/>
            <a:ext cx="8183562" cy="1928813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Кукольный театр – форма искусства и средство воспитания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276500"/>
            <a:ext cx="6429420" cy="379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Актуальность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объединения дополнительной деятельности кукольный театр «Шанс»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400" b="1" dirty="0" smtClean="0"/>
              <a:t> </a:t>
            </a:r>
            <a:r>
              <a:rPr lang="ru-RU" sz="2200" b="1" dirty="0" smtClean="0"/>
              <a:t>заключается в том,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 что кукольный театр играет  огромную роль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 в нравственном и эстетическом воспитании,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 развитии творческих способностей детей.                                                                                                                               Кукольный театр - одно из самых любимых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зрелищ детей. Он привлекает своей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яркостью, красочностью, динамикой, 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доставляет детям удовольствие и приносит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 много радости. Однако нельзя рассматривать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спектакль кукол только как развлечение: его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воспитательное  и познавательное значение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200" b="1" dirty="0" smtClean="0"/>
              <a:t>намного шире.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Мои документы\Фото школы\кт\DSCN176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42844" y="142852"/>
            <a:ext cx="8857211" cy="6591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28625"/>
            <a:ext cx="8183562" cy="560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                              Цель программы:</a:t>
            </a:r>
            <a:r>
              <a:rPr lang="ru-RU" sz="200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000" smtClean="0"/>
              <a:t>   Приобщение воспитанников к творчеству,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выявление  и  развитие их творческих способностей,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помочь детям открыть мир театра,  увлечь  искусством,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научить понимать прекрасное.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C00000"/>
                </a:solidFill>
              </a:rPr>
              <a:t>                             Задачи программы:</a:t>
            </a:r>
            <a:r>
              <a:rPr lang="ru-RU" sz="200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Создать условия для формирования практических навыков        творческой      деятельности;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Развивать культуру и технику речи, память, воображение, фантазию,   артистические способности;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smtClean="0"/>
              <a:t>Воспитывать способность улавливать и эмоционально воспринимать  нравственную суть поступков героев произведений.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 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686675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Развивающие и воспитывающие  возможности                                                 кукольного театра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642938" y="1500188"/>
            <a:ext cx="77152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>
                <a:latin typeface="Trebuchet MS" pitchFamily="34" charset="0"/>
              </a:rPr>
              <a:t>Театральная деятельность развивает личность, способствует       расширению   эмоционального, интеллектуального, и  трудового опыта ребенка;  </a:t>
            </a:r>
          </a:p>
          <a:p>
            <a:r>
              <a:rPr lang="ru-RU" sz="2000">
                <a:latin typeface="Trebuchet MS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latin typeface="Trebuchet MS" pitchFamily="34" charset="0"/>
              </a:rPr>
              <a:t>Театральная деятельность предоставляет безграничные возможности для   экспериментирования и творчества, формирует убеждения и идеалы. </a:t>
            </a:r>
          </a:p>
          <a:p>
            <a:endParaRPr lang="ru-RU" sz="2000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       </a:t>
            </a:r>
          </a:p>
          <a:p>
            <a:r>
              <a:rPr lang="ru-RU">
                <a:latin typeface="Trebuchet MS" pitchFamily="34" charset="0"/>
              </a:rPr>
              <a:t>        </a:t>
            </a:r>
          </a:p>
          <a:p>
            <a:r>
              <a:rPr lang="ru-RU">
                <a:latin typeface="Trebuchet MS" pitchFamily="34" charset="0"/>
              </a:rPr>
              <a:t>          </a:t>
            </a: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9220" name="Прямоугольник 9"/>
          <p:cNvSpPr>
            <a:spLocks noChangeArrowheads="1"/>
          </p:cNvSpPr>
          <p:nvPr/>
        </p:nvSpPr>
        <p:spPr bwMode="auto">
          <a:xfrm>
            <a:off x="714375" y="3571875"/>
            <a:ext cx="72866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>
                <a:latin typeface="+mj-lt"/>
              </a:rPr>
              <a:t>Занятия в кукольном театре: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совершенствуют звукопроизношение,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 обогащают  словарный запас,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 развивают навык связной речи,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 выразительность речи,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</a:rPr>
              <a:t> расширяют кругозор.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</a:t>
            </a:r>
          </a:p>
          <a:p>
            <a:pPr>
              <a:defRPr/>
            </a:pPr>
            <a:r>
              <a:rPr lang="ru-RU" dirty="0">
                <a:latin typeface="Trebuchet MS" pitchFamily="34" charset="0"/>
              </a:rPr>
              <a:t>                                </a:t>
            </a:r>
          </a:p>
          <a:p>
            <a:pPr>
              <a:defRPr/>
            </a:pPr>
            <a:r>
              <a:rPr lang="ru-RU" dirty="0">
                <a:latin typeface="Trebuchet MS" pitchFamily="34" charset="0"/>
              </a:rPr>
              <a:t> </a:t>
            </a:r>
          </a:p>
        </p:txBody>
      </p:sp>
      <p:sp>
        <p:nvSpPr>
          <p:cNvPr id="13317" name="Прямоугольник 11"/>
          <p:cNvSpPr>
            <a:spLocks noChangeArrowheads="1"/>
          </p:cNvSpPr>
          <p:nvPr/>
        </p:nvSpPr>
        <p:spPr bwMode="auto">
          <a:xfrm>
            <a:off x="714375" y="364331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             </a:t>
            </a:r>
          </a:p>
        </p:txBody>
      </p:sp>
      <p:sp>
        <p:nvSpPr>
          <p:cNvPr id="13318" name="Прямоугольник 13"/>
          <p:cNvSpPr>
            <a:spLocks noChangeArrowheads="1"/>
          </p:cNvSpPr>
          <p:nvPr/>
        </p:nvSpPr>
        <p:spPr bwMode="auto">
          <a:xfrm>
            <a:off x="714375" y="4357688"/>
            <a:ext cx="507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    </a:t>
            </a:r>
          </a:p>
          <a:p>
            <a:r>
              <a:rPr lang="ru-RU">
                <a:latin typeface="Trebuchet MS" pitchFamily="34" charset="0"/>
              </a:rPr>
              <a:t>    </a:t>
            </a:r>
          </a:p>
          <a:p>
            <a:r>
              <a:rPr lang="ru-RU"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 descr="119801127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" y="142852"/>
            <a:ext cx="914289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19801127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2" y="295252"/>
            <a:ext cx="914289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0" y="2428875"/>
            <a:ext cx="7215188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Кукольный театр «Шанс»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866</TotalTime>
  <Words>242</Words>
  <Application>Microsoft Office PowerPoint</Application>
  <PresentationFormat>Экран (4:3)</PresentationFormat>
  <Paragraphs>71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Trebuchet MS</vt:lpstr>
      <vt:lpstr>Wingdings 2</vt:lpstr>
      <vt:lpstr>Verdana</vt:lpstr>
      <vt:lpstr>Calibri</vt:lpstr>
      <vt:lpstr>Times New Roman</vt:lpstr>
      <vt:lpstr>Wingdings</vt:lpstr>
      <vt:lpstr>Monotype Corsiva</vt:lpstr>
      <vt:lpstr>Аспект</vt:lpstr>
      <vt:lpstr> Дополнительная  деятельность  как фактор  формирования  личности ребенка  с ограниченными  возможностями  здоровья в условиях  школы - интерната</vt:lpstr>
      <vt:lpstr>Слайд 2</vt:lpstr>
      <vt:lpstr>    «Вокал»                        «Умелые ручки»                     Кукольный театр «Шанс»    </vt:lpstr>
      <vt:lpstr>Кукольный театр – форма искусства и средство воспитания</vt:lpstr>
      <vt:lpstr>Слайд 5</vt:lpstr>
      <vt:lpstr>Слайд 6</vt:lpstr>
      <vt:lpstr>Слайд 7</vt:lpstr>
      <vt:lpstr>Развивающие и воспитывающие  возможности                                                 кукольного театра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</dc:title>
  <dc:creator>Дима</dc:creator>
  <cp:lastModifiedBy>Пользователь</cp:lastModifiedBy>
  <cp:revision>90</cp:revision>
  <dcterms:created xsi:type="dcterms:W3CDTF">2011-10-21T12:06:44Z</dcterms:created>
  <dcterms:modified xsi:type="dcterms:W3CDTF">2015-02-15T11:18:20Z</dcterms:modified>
</cp:coreProperties>
</file>