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95" autoAdjust="0"/>
  </p:normalViewPr>
  <p:slideViewPr>
    <p:cSldViewPr>
      <p:cViewPr varScale="1">
        <p:scale>
          <a:sx n="65" d="100"/>
          <a:sy n="65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FABF6-95C7-4315-B1E8-F1DB39D78B6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D567-4B16-48F6-AE7D-2CB124F2B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D567-4B16-48F6-AE7D-2CB124F2BE5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8;&#1072;&#1090;&#1100;&#1103;&#1085;&#1072;%20&#1040;&#1085;&#1072;&#1090;&#1086;&#1083;&#1100;&#1077;&#1074;&#1085;&#1072;\&#1056;&#1072;&#1073;&#1086;&#1095;&#1080;&#1081;%20&#1089;&#1090;&#1086;&#1083;\&#1091;&#1088;&#1086;&#1082;%20&#1089;%20&#1080;&#1089;&#1087;&#1086;&#1083;&#1100;&#1079;%20&#1048;&#1050;&#1058;\&#1057;&#1085;&#1077;&#1075;%20&#1082;&#1088;&#1091;&#1078;&#1080;&#1090;&#1089;&#1103;,%20&#1083;&#1077;&#1090;&#1072;&#1077;&#1090;,%20&#1083;&#1077;&#1090;&#1072;&#1077;&#1090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1200" y="533401"/>
            <a:ext cx="3124200" cy="4572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Снег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кружится,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летает,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летает…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5" descr="Картинка 58 из 1705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5500687" cy="6214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При какой температуре образуются снежинки, переходя из водяного пара в твердое состояние?</a:t>
            </a:r>
          </a:p>
          <a:p>
            <a:pPr lvl="0"/>
            <a:r>
              <a:rPr lang="ru-RU" sz="3600" dirty="0" smtClean="0">
                <a:solidFill>
                  <a:schemeClr val="bg1"/>
                </a:solidFill>
              </a:rPr>
              <a:t> Чему равна масса снежинки?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Где были зафиксированы самые большие снежинки и какого диаметра?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" name="Picture 5" descr="Картинка 58 из 1705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038600"/>
            <a:ext cx="1981200" cy="2238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9" descr="x050207c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397734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8" descr="x050207c0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362200"/>
            <a:ext cx="4115134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x040219a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17022" y="344978"/>
            <a:ext cx="3858716" cy="408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x041219b0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90800"/>
            <a:ext cx="398668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1447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Схема процессов перехода вещества из одного агрегатного состояния в другое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752600"/>
            <a:ext cx="1600200" cy="2209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81400" y="1752600"/>
            <a:ext cx="1600200" cy="2209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86600" y="1752600"/>
            <a:ext cx="1752600" cy="2209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4800" y="182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твердое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182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жидкое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1828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газообразные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2057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hlinkClick r:id="rId2" action="ppaction://hlinksldjump"/>
              </a:rPr>
              <a:t>плавление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905000" y="2438400"/>
            <a:ext cx="16764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334000" y="2362200"/>
            <a:ext cx="16764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1828800" y="3505200"/>
            <a:ext cx="1752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181600" y="3505200"/>
            <a:ext cx="1827212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29200" y="205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hlinkClick r:id="rId3" action="ppaction://hlinksldjump"/>
              </a:rPr>
              <a:t>парообразование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304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hlinkClick r:id="rId4" action="ppaction://hlinksldjump"/>
              </a:rPr>
              <a:t>отвердевание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3124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hlinkClick r:id="rId5" action="ppaction://hlinksldjump"/>
              </a:rPr>
              <a:t>конденсация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810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382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371600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3716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716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382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810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38200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81000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5720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2672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572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672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3434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648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962400" y="2590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0386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962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7338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800600" y="2743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391400" y="2743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2296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6962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>
            <a:stCxn id="41" idx="7"/>
          </p:cNvCxnSpPr>
          <p:nvPr/>
        </p:nvCxnSpPr>
        <p:spPr>
          <a:xfrm rot="5400000" flipH="1" flipV="1">
            <a:off x="8386622" y="2552700"/>
            <a:ext cx="414478" cy="338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40" idx="0"/>
          </p:cNvCxnSpPr>
          <p:nvPr/>
        </p:nvCxnSpPr>
        <p:spPr>
          <a:xfrm rot="16200000" flipV="1">
            <a:off x="7258050" y="24955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42" idx="4"/>
          </p:cNvCxnSpPr>
          <p:nvPr/>
        </p:nvCxnSpPr>
        <p:spPr>
          <a:xfrm rot="16200000" flipH="1">
            <a:off x="7562850" y="36004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-конечная звезда 42">
            <a:hlinkClick r:id="rId6" action="ppaction://hlinksldjump"/>
          </p:cNvPr>
          <p:cNvSpPr/>
          <p:nvPr/>
        </p:nvSpPr>
        <p:spPr>
          <a:xfrm>
            <a:off x="6477000" y="4648200"/>
            <a:ext cx="1524000" cy="2057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781800" y="5486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hlinkClick r:id="rId6" action="ppaction://hlinksldjump"/>
              </a:rPr>
              <a:t>фильм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7800" y="704088"/>
            <a:ext cx="34290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343400" cy="438912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Плавление – это переход вещества из твердого состояния в жидкое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dominateImage" descr="chugun_metallist_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76800" y="1219200"/>
            <a:ext cx="3787530" cy="4876800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772400" y="61722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Отвердевание – это переход вещества из жидкого состояния в твердое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45" descr="с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1000"/>
            <a:ext cx="343326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ПОСУДА ИЗ КВАРЦ,СТЕКЛ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657600"/>
            <a:ext cx="4652918" cy="25908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8001000" y="62484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3400" y="4724400"/>
            <a:ext cx="7924800" cy="156972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Парообразование – это переход вещества из жидкого состояния в пар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5410200" cy="393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7772400" y="61722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124200" cy="5151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810000" cy="438912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Конденсация – это переход вещества из газообразного  состояния в жидкое</a:t>
            </a:r>
          </a:p>
          <a:p>
            <a:endParaRPr lang="ru-RU" dirty="0"/>
          </a:p>
        </p:txBody>
      </p:sp>
      <p:pic>
        <p:nvPicPr>
          <p:cNvPr id="4" name="Picture 40" descr="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"/>
            <a:ext cx="427672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267200"/>
            <a:ext cx="266541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7772400" y="61722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382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возможен ли переход  вещества из пара в твердое состояние ?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нег кружится, летает, летает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1295400"/>
            <a:ext cx="7112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101</Words>
  <PresentationFormat>Экран (4:3)</PresentationFormat>
  <Paragraphs>19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Снег кружится, летает, летает…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А возможен ли переход  вещества из пара в твердое состояние 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Снег кружится, летает, летает…</dc:title>
  <cp:lastModifiedBy>МОУ СОШ</cp:lastModifiedBy>
  <cp:revision>18</cp:revision>
  <dcterms:modified xsi:type="dcterms:W3CDTF">2013-02-16T10:36:46Z</dcterms:modified>
</cp:coreProperties>
</file>