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trips dir="r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58204" cy="6429420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0" hangingPunct="0"/>
            <a:r>
              <a:rPr lang="ru-RU" sz="1800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Муниципальное бюджетное образовательное учреждение</a:t>
            </a:r>
            <a:r>
              <a:rPr lang="ru-RU" sz="105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5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дополнительного образования детей</a:t>
            </a:r>
            <a:r>
              <a:rPr lang="ru-RU" sz="105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5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Дом детского творчества г.Урень Нижегородской области </a:t>
            </a:r>
            <a:r>
              <a:rPr lang="ru-RU" sz="1800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Bookman Old Style" pitchFamily="18" charset="0"/>
              </a:rPr>
              <a:t>   </a:t>
            </a:r>
            <a:br>
              <a:rPr lang="ru-RU" sz="1800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Мастер – класс</a:t>
            </a:r>
            <a:r>
              <a:rPr lang="ru-RU" sz="2400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2400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«Три Деда Мороза по одной схеме»</a:t>
            </a:r>
            <a:r>
              <a:rPr lang="ru-RU" sz="1800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1800" i="1" dirty="0" smtClean="0">
                <a:solidFill>
                  <a:srgbClr val="002060"/>
                </a:solidFill>
                <a:latin typeface="Bookman Old Style" pitchFamily="18" charset="0"/>
              </a:rPr>
              <a:t> </a:t>
            </a:r>
            <a:r>
              <a:rPr lang="ru-RU" sz="1800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1800" smtClean="0">
                <a:solidFill>
                  <a:srgbClr val="002060"/>
                </a:solidFill>
                <a:latin typeface="Bookman Old Style" pitchFamily="18" charset="0"/>
              </a:rPr>
              <a:t>       </a:t>
            </a:r>
            <a:r>
              <a:rPr lang="ru-RU" sz="1800" smtClean="0">
                <a:solidFill>
                  <a:srgbClr val="002060"/>
                </a:solidFill>
                <a:latin typeface="Bookman Old Style" pitchFamily="18" charset="0"/>
              </a:rPr>
              <a:t>Автор</a:t>
            </a:r>
            <a:r>
              <a:rPr lang="ru-RU" sz="1800" dirty="0" smtClean="0">
                <a:solidFill>
                  <a:srgbClr val="002060"/>
                </a:solidFill>
                <a:latin typeface="Bookman Old Style" pitchFamily="18" charset="0"/>
              </a:rPr>
              <a:t>:  </a:t>
            </a:r>
            <a:r>
              <a:rPr lang="ru-RU" sz="1800" dirty="0" smtClean="0">
                <a:solidFill>
                  <a:srgbClr val="002060"/>
                </a:solidFill>
                <a:latin typeface="Bookman Old Style" pitchFamily="18" charset="0"/>
              </a:rPr>
              <a:t>Куралова Светлана Анатольевна,                       педагог дополнительного образования высшей категории</a:t>
            </a:r>
            <a:br>
              <a:rPr lang="ru-RU" sz="1800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Bookman Old Style" pitchFamily="18" charset="0"/>
              </a:rPr>
              <a:t> </a:t>
            </a:r>
            <a:r>
              <a:rPr lang="ru-RU" sz="180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180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1800" smtClean="0">
                <a:solidFill>
                  <a:srgbClr val="002060"/>
                </a:solidFill>
                <a:latin typeface="Bookman Old Style" pitchFamily="18" charset="0"/>
              </a:rPr>
              <a:t>2015г</a:t>
            </a:r>
            <a:r>
              <a:rPr lang="ru-RU" sz="1800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1800" b="1" i="1" dirty="0" smtClean="0">
                <a:solidFill>
                  <a:srgbClr val="002060"/>
                </a:solidFill>
                <a:latin typeface="Bookman Old Style" pitchFamily="18" charset="0"/>
              </a:rPr>
              <a:t> </a:t>
            </a:r>
            <a:r>
              <a:rPr lang="ru-RU" sz="1800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Bookman Old Style" pitchFamily="18" charset="0"/>
              </a:rPr>
            </a:br>
            <a:endParaRPr lang="ru-RU" sz="1800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Bookman Old Style" pitchFamily="18" charset="0"/>
              </a:rPr>
              <a:t>Три Деда Мороза по одной схеме</a:t>
            </a:r>
            <a:endParaRPr lang="ru-RU" sz="3200" dirty="0"/>
          </a:p>
        </p:txBody>
      </p:sp>
      <p:pic>
        <p:nvPicPr>
          <p:cNvPr id="2050" name="Picture 2" descr="http://shkolniki.ucoz.ru/_ld/2/s248866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0346" y="1643050"/>
            <a:ext cx="5660611" cy="4754914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</p:pic>
      <p:pic>
        <p:nvPicPr>
          <p:cNvPr id="4" name="Picture 2" descr="D:\КУРАЛОВА\фон и анимашки\4704-original.gifгирлянда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8786874" cy="4381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Bookman Old Style" pitchFamily="18" charset="0"/>
              </a:rPr>
              <a:t>Поэтапный процесс изготовления изделия</a:t>
            </a:r>
            <a:endParaRPr lang="ru-RU" sz="32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28596" y="1857364"/>
            <a:ext cx="4572000" cy="3779758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Материалы и инструменты:</a:t>
            </a: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Бисер красного, белого, телесного, черного цветов. </a:t>
            </a:r>
          </a:p>
          <a:p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Тонкая проволока. </a:t>
            </a:r>
          </a:p>
          <a:p>
            <a:r>
              <a:rPr lang="ru-RU" dirty="0" err="1" smtClean="0">
                <a:solidFill>
                  <a:srgbClr val="002060"/>
                </a:solidFill>
                <a:latin typeface="Bookman Old Style" pitchFamily="18" charset="0"/>
              </a:rPr>
              <a:t>Салфетка-рассыпушка</a:t>
            </a: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 для работы с бисером. </a:t>
            </a:r>
          </a:p>
          <a:p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Плоскогубцы. </a:t>
            </a:r>
          </a:p>
          <a:p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Схема плетения. </a:t>
            </a:r>
            <a:endParaRPr lang="ru-RU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pic>
        <p:nvPicPr>
          <p:cNvPr id="1026" name="Picture 2" descr="http://shkolniki.ucoz.ru/_ld/2/42082394.gif"/>
          <p:cNvPicPr>
            <a:picLocks noChangeAspect="1" noChangeArrowheads="1"/>
          </p:cNvPicPr>
          <p:nvPr/>
        </p:nvPicPr>
        <p:blipFill>
          <a:blip r:embed="rId2">
            <a:lum contrast="10000"/>
          </a:blip>
          <a:srcRect/>
          <a:stretch>
            <a:fillRect/>
          </a:stretch>
        </p:blipFill>
        <p:spPr bwMode="auto">
          <a:xfrm>
            <a:off x="5143504" y="1643050"/>
            <a:ext cx="3295650" cy="4924425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</p:pic>
      <p:pic>
        <p:nvPicPr>
          <p:cNvPr id="5" name="Picture 2" descr="D:\КУРАЛОВА\фон и анимашки\4704-original.gifгирлянда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26" y="0"/>
            <a:ext cx="8786874" cy="4381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28596" y="857232"/>
            <a:ext cx="4572000" cy="286035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Фигурки плетутся в технике параллельного плетения "навстречу". </a:t>
            </a:r>
            <a:b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Рассмотрим пример плетения плоской фигурки во весь рост. </a:t>
            </a:r>
            <a:b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Начинаем работу с шапки: на середину проволоки наберите одну крупную белую бисерину.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6386" name="Picture 2" descr="http://shkolniki.ucoz.ru/_ld/2/s75748501.jpg"/>
          <p:cNvPicPr>
            <a:picLocks noChangeAspect="1" noChangeArrowheads="1"/>
          </p:cNvPicPr>
          <p:nvPr/>
        </p:nvPicPr>
        <p:blipFill>
          <a:blip r:embed="rId2">
            <a:lum bright="10000" contrast="10000"/>
          </a:blip>
          <a:srcRect/>
          <a:stretch>
            <a:fillRect/>
          </a:stretch>
        </p:blipFill>
        <p:spPr bwMode="auto">
          <a:xfrm>
            <a:off x="5143504" y="857232"/>
            <a:ext cx="3810000" cy="215265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428596" y="4143380"/>
            <a:ext cx="4572000" cy="1328023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Далее плетите по схеме приёмом "навстречу", остановившись после ряда, в котором находится нос.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Picture 2" descr="http://shkolniki.ucoz.ru/_ld/2/s63932784.jpg"/>
          <p:cNvPicPr>
            <a:picLocks noChangeAspect="1" noChangeArrowheads="1"/>
          </p:cNvPicPr>
          <p:nvPr/>
        </p:nvPicPr>
        <p:blipFill>
          <a:blip r:embed="rId3">
            <a:lum bright="10000" contrast="10000"/>
          </a:blip>
          <a:srcRect t="7299" r="2499" b="16058"/>
          <a:stretch>
            <a:fillRect/>
          </a:stretch>
        </p:blipFill>
        <p:spPr bwMode="auto">
          <a:xfrm>
            <a:off x="5143504" y="3500438"/>
            <a:ext cx="3714776" cy="3000396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</p:pic>
      <p:pic>
        <p:nvPicPr>
          <p:cNvPr id="7" name="Picture 2" descr="D:\КУРАЛОВА\фон и анимашки\4704-original.gifгирлянда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26" y="214290"/>
            <a:ext cx="8786874" cy="4381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14282" y="1643050"/>
            <a:ext cx="4572000" cy="347329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Вставьте в этот ряд дополнительную проволочку и сплетите на ней бороду. Концы проволоки скрутите, подрежьте и аккуратно загните внутрь. Если Вы решили сплести только лицо деда Мороза, то просто продолжите плетение на основной проволоке и Ваша работа будет завершена.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8434" name="Picture 2" descr="http://shkolniki.ucoz.ru/_ld/2/s23344733.jpg"/>
          <p:cNvPicPr>
            <a:picLocks noChangeAspect="1" noChangeArrowheads="1"/>
          </p:cNvPicPr>
          <p:nvPr/>
        </p:nvPicPr>
        <p:blipFill>
          <a:blip r:embed="rId2">
            <a:lum bright="10000" contrast="10000"/>
          </a:blip>
          <a:srcRect/>
          <a:stretch>
            <a:fillRect/>
          </a:stretch>
        </p:blipFill>
        <p:spPr bwMode="auto">
          <a:xfrm>
            <a:off x="4929190" y="1428736"/>
            <a:ext cx="3810000" cy="421005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</p:pic>
      <p:pic>
        <p:nvPicPr>
          <p:cNvPr id="2050" name="Picture 2" descr="D:\КУРАЛОВА\фон и анимашки\4704-original.gifгирлянда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42852"/>
            <a:ext cx="8786874" cy="4381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714876" y="428604"/>
            <a:ext cx="4071934" cy="163449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Продолжайте работу на основной проволоке по схеме. После плетения двух рядов выполните руки. Посмотрите внимательно на фото. </a:t>
            </a:r>
            <a:endParaRPr lang="ru-RU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pic>
        <p:nvPicPr>
          <p:cNvPr id="19458" name="Picture 2" descr="http://shkolniki.ucoz.ru/_ld/2/s01123327.jpg"/>
          <p:cNvPicPr>
            <a:picLocks noChangeAspect="1" noChangeArrowheads="1"/>
          </p:cNvPicPr>
          <p:nvPr/>
        </p:nvPicPr>
        <p:blipFill>
          <a:blip r:embed="rId2">
            <a:lum bright="10000" contrast="10000"/>
          </a:blip>
          <a:srcRect/>
          <a:stretch>
            <a:fillRect/>
          </a:stretch>
        </p:blipFill>
        <p:spPr bwMode="auto">
          <a:xfrm>
            <a:off x="357158" y="214290"/>
            <a:ext cx="3339724" cy="1908414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</p:pic>
      <p:pic>
        <p:nvPicPr>
          <p:cNvPr id="19460" name="Picture 4" descr="http://shkolniki.ucoz.ru/_ld/2/12265443.jpg"/>
          <p:cNvPicPr>
            <a:picLocks noChangeAspect="1" noChangeArrowheads="1"/>
          </p:cNvPicPr>
          <p:nvPr/>
        </p:nvPicPr>
        <p:blipFill>
          <a:blip r:embed="rId3">
            <a:lum bright="10000" contrast="10000"/>
          </a:blip>
          <a:srcRect/>
          <a:stretch>
            <a:fillRect/>
          </a:stretch>
        </p:blipFill>
        <p:spPr bwMode="auto">
          <a:xfrm>
            <a:off x="1857356" y="2428868"/>
            <a:ext cx="3184094" cy="2674639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</p:pic>
      <p:pic>
        <p:nvPicPr>
          <p:cNvPr id="19462" name="Picture 6" descr="http://shkolniki.ucoz.ru/_ld/2/s81499280.jpg"/>
          <p:cNvPicPr>
            <a:picLocks noChangeAspect="1" noChangeArrowheads="1"/>
          </p:cNvPicPr>
          <p:nvPr/>
        </p:nvPicPr>
        <p:blipFill>
          <a:blip r:embed="rId4">
            <a:lum bright="10000" contrast="10000"/>
          </a:blip>
          <a:srcRect/>
          <a:stretch>
            <a:fillRect/>
          </a:stretch>
        </p:blipFill>
        <p:spPr bwMode="auto">
          <a:xfrm>
            <a:off x="5357818" y="4000504"/>
            <a:ext cx="3175021" cy="250033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</p:pic>
      <p:pic>
        <p:nvPicPr>
          <p:cNvPr id="6" name="Picture 2" descr="D:\КУРАЛОВА\фон и анимашки\4704-original.gifгирлянда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215082"/>
            <a:ext cx="9144000" cy="4381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shkolniki.ucoz.ru/_ld/2/s79120563.jpg"/>
          <p:cNvPicPr>
            <a:picLocks noChangeAspect="1" noChangeArrowheads="1"/>
          </p:cNvPicPr>
          <p:nvPr/>
        </p:nvPicPr>
        <p:blipFill>
          <a:blip r:embed="rId2">
            <a:lum bright="10000" contrast="10000"/>
          </a:blip>
          <a:srcRect/>
          <a:stretch>
            <a:fillRect/>
          </a:stretch>
        </p:blipFill>
        <p:spPr bwMode="auto">
          <a:xfrm>
            <a:off x="5143504" y="1142984"/>
            <a:ext cx="3810000" cy="2905125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357158" y="1285860"/>
            <a:ext cx="4572000" cy="255389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Затем продолжайте работу по схеме. </a:t>
            </a:r>
            <a:b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Закончив работу, закрепите проволоку, концы спрячьте обратно в бисер. </a:t>
            </a:r>
            <a:b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D:\КУРАЛОВА\фон и анимашки\5088-original.gifёлка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4143380"/>
            <a:ext cx="1714512" cy="2392780"/>
          </a:xfrm>
          <a:prstGeom prst="rect">
            <a:avLst/>
          </a:prstGeom>
          <a:noFill/>
        </p:spPr>
      </p:pic>
      <p:pic>
        <p:nvPicPr>
          <p:cNvPr id="6" name="Picture 2" descr="D:\КУРАЛОВА\фон и анимашки\4704-original.gifгирлянда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14290"/>
            <a:ext cx="8929718" cy="4381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85720" y="642918"/>
            <a:ext cx="4214842" cy="435429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Для плетения двойной фигурки ряды повторяются дважды, парные ряды с лицом выполните белым цветом. </a:t>
            </a:r>
            <a:b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Вот наши дедушки Морозы и готовы! Осталось только продеть в первую большую бисерину нитку или леску, завязать и найти на ёлочке самое почётное место, чтобы ими любовались и создатели и гости! </a:t>
            </a:r>
            <a:b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</a:br>
            <a:endParaRPr lang="ru-RU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pic>
        <p:nvPicPr>
          <p:cNvPr id="21506" name="Picture 2" descr="http://shkolniki.ucoz.ru/_ld/2/s78085308.jpg"/>
          <p:cNvPicPr>
            <a:picLocks noChangeAspect="1" noChangeArrowheads="1"/>
          </p:cNvPicPr>
          <p:nvPr/>
        </p:nvPicPr>
        <p:blipFill>
          <a:blip r:embed="rId2">
            <a:lum bright="10000" contrast="10000"/>
          </a:blip>
          <a:srcRect/>
          <a:stretch>
            <a:fillRect/>
          </a:stretch>
        </p:blipFill>
        <p:spPr bwMode="auto">
          <a:xfrm>
            <a:off x="4857752" y="571480"/>
            <a:ext cx="3929063" cy="2357454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</p:pic>
      <p:pic>
        <p:nvPicPr>
          <p:cNvPr id="5" name="Picture 2" descr="http://shkolniki.ucoz.ru/_ld/2/s248866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143248"/>
            <a:ext cx="4000528" cy="3360444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3108" y="5857892"/>
            <a:ext cx="49053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D:\КУРАЛОВА\фон и анимашки\4704-original.gifгирлянда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26" y="142852"/>
            <a:ext cx="8786874" cy="4381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126</Words>
  <PresentationFormat>Экран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 Муниципальное бюджетное образовательное учреждение дополнительного образования детей Дом детского творчества г.Урень Нижегородской области        Мастер – класс «Три Деда Мороза по одной схеме»             Автор:  Куралова Светлана Анатольевна,                       педагог дополнительного образования высшей категории   2015г   </vt:lpstr>
      <vt:lpstr>Три Деда Мороза по одной схеме</vt:lpstr>
      <vt:lpstr>Поэтапный процесс изготовления изделия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 класс</dc:title>
  <dc:creator>1</dc:creator>
  <cp:lastModifiedBy>1</cp:lastModifiedBy>
  <cp:revision>14</cp:revision>
  <dcterms:created xsi:type="dcterms:W3CDTF">2013-01-15T06:53:26Z</dcterms:created>
  <dcterms:modified xsi:type="dcterms:W3CDTF">2015-02-10T05:34:22Z</dcterms:modified>
</cp:coreProperties>
</file>