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945688" cy="6811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6E2A-AF84-42FB-AC8F-368CE4494AAC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0183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470183"/>
            <a:ext cx="4309798" cy="3405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7419-7854-4819-A4EE-419BDDFD4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Рельеф Земли. </a:t>
            </a:r>
            <a:br>
              <a:rPr lang="ru-RU" dirty="0" smtClean="0"/>
            </a:br>
            <a:r>
              <a:rPr lang="ru-RU" dirty="0" smtClean="0"/>
              <a:t>Горы суши.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656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БОУ г. Омска «Гимназия № 159», 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/>
              <a:t>географии </a:t>
            </a:r>
            <a:endParaRPr lang="ru-RU" dirty="0" smtClean="0"/>
          </a:p>
          <a:p>
            <a:pPr algn="r"/>
            <a:r>
              <a:rPr lang="ru-RU" dirty="0" err="1" smtClean="0"/>
              <a:t>Бобрович</a:t>
            </a:r>
            <a:r>
              <a:rPr lang="ru-RU" dirty="0" smtClean="0"/>
              <a:t> Оксана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16" y="0"/>
            <a:ext cx="9178915" cy="6884187"/>
          </a:xfrm>
        </p:spPr>
      </p:pic>
    </p:spTree>
    <p:extLst>
      <p:ext uri="{BB962C8B-B14F-4D97-AF65-F5344CB8AC3E}">
        <p14:creationId xmlns:p14="http://schemas.microsoft.com/office/powerpoint/2010/main" val="34673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J0336897"/>
          <p:cNvPicPr>
            <a:picLocks noChangeAspect="1" noChangeArrowheads="1" noCrop="1"/>
          </p:cNvPicPr>
          <p:nvPr/>
        </p:nvPicPr>
        <p:blipFill>
          <a:blip r:embed="rId2">
            <a:lum bright="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5329238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4" y="0"/>
            <a:ext cx="9162553" cy="6888232"/>
          </a:xfrm>
        </p:spPr>
      </p:pic>
    </p:spTree>
    <p:extLst>
      <p:ext uri="{BB962C8B-B14F-4D97-AF65-F5344CB8AC3E}">
        <p14:creationId xmlns:p14="http://schemas.microsoft.com/office/powerpoint/2010/main" val="16863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4" y="0"/>
            <a:ext cx="9214644" cy="6858000"/>
          </a:xfrm>
        </p:spPr>
      </p:pic>
    </p:spTree>
    <p:extLst>
      <p:ext uri="{BB962C8B-B14F-4D97-AF65-F5344CB8AC3E}">
        <p14:creationId xmlns:p14="http://schemas.microsoft.com/office/powerpoint/2010/main" val="4377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867"/>
          </a:xfrm>
        </p:spPr>
      </p:pic>
    </p:spTree>
    <p:extLst>
      <p:ext uri="{BB962C8B-B14F-4D97-AF65-F5344CB8AC3E}">
        <p14:creationId xmlns:p14="http://schemas.microsoft.com/office/powerpoint/2010/main" val="8546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9375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10" y="1"/>
            <a:ext cx="9216910" cy="6858000"/>
          </a:xfrm>
        </p:spPr>
      </p:pic>
    </p:spTree>
    <p:extLst>
      <p:ext uri="{BB962C8B-B14F-4D97-AF65-F5344CB8AC3E}">
        <p14:creationId xmlns:p14="http://schemas.microsoft.com/office/powerpoint/2010/main" val="17504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-8185"/>
            <a:ext cx="9154913" cy="6866186"/>
          </a:xfrm>
        </p:spPr>
      </p:pic>
    </p:spTree>
    <p:extLst>
      <p:ext uri="{BB962C8B-B14F-4D97-AF65-F5344CB8AC3E}">
        <p14:creationId xmlns:p14="http://schemas.microsoft.com/office/powerpoint/2010/main" val="21294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Различие гор по высоте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8" y="1985963"/>
            <a:ext cx="8566574" cy="461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2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опасности в горах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1" y="1916832"/>
            <a:ext cx="83509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25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Рельеф Земли.  Горы суши.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Различие гор по высоте</vt:lpstr>
      <vt:lpstr>Виды опасности в горах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Земли.  Горы суши.</dc:title>
  <dc:creator>Учитель</dc:creator>
  <cp:lastModifiedBy>Учитель</cp:lastModifiedBy>
  <cp:revision>3</cp:revision>
  <cp:lastPrinted>2013-03-26T02:42:37Z</cp:lastPrinted>
  <dcterms:created xsi:type="dcterms:W3CDTF">2013-03-26T02:20:23Z</dcterms:created>
  <dcterms:modified xsi:type="dcterms:W3CDTF">2013-03-26T02:42:38Z</dcterms:modified>
</cp:coreProperties>
</file>