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65" r:id="rId14"/>
    <p:sldId id="270" r:id="rId15"/>
    <p:sldId id="266" r:id="rId16"/>
    <p:sldId id="271" r:id="rId17"/>
    <p:sldId id="267" r:id="rId18"/>
    <p:sldId id="268" r:id="rId19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776B-D09C-40D8-90A3-226410A917F2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70300-C05B-4137-90BF-64C5F204B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:</a:t>
            </a:r>
          </a:p>
          <a:p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учитель физической культуры</a:t>
            </a:r>
          </a:p>
          <a:p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МОУ «СОШ № 16» – Гаврилова Л.М.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Выполните</a:t>
            </a:r>
            <a:r>
              <a:rPr lang="ru-RU" baseline="0" dirty="0" smtClean="0"/>
              <a:t> подсчет своего пульса</a:t>
            </a:r>
          </a:p>
          <a:p>
            <a:r>
              <a:rPr lang="ru-RU" baseline="0" dirty="0" smtClean="0"/>
              <a:t>Фамилия</a:t>
            </a:r>
          </a:p>
          <a:p>
            <a:r>
              <a:rPr lang="ru-RU" baseline="0" dirty="0" smtClean="0"/>
              <a:t>Имя</a:t>
            </a:r>
          </a:p>
          <a:p>
            <a:r>
              <a:rPr lang="ru-RU" baseline="0" dirty="0" smtClean="0"/>
              <a:t>Пульс за 10 секунд (в покое)</a:t>
            </a:r>
          </a:p>
          <a:p>
            <a:r>
              <a:rPr lang="ru-RU" baseline="0" dirty="0" smtClean="0"/>
              <a:t>Пульс за 1 мин. (пульс за 10 сек. </a:t>
            </a:r>
            <a:r>
              <a:rPr lang="ru-RU" baseline="0" dirty="0" err="1" smtClean="0"/>
              <a:t>х</a:t>
            </a:r>
            <a:r>
              <a:rPr lang="ru-RU" baseline="0" dirty="0" smtClean="0"/>
              <a:t> 6=)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Выполните подсчет пульса соседа</a:t>
            </a:r>
            <a:r>
              <a:rPr lang="ru-RU" baseline="0" dirty="0" smtClean="0"/>
              <a:t> по парте</a:t>
            </a:r>
          </a:p>
          <a:p>
            <a:r>
              <a:rPr lang="ru-RU" baseline="0" dirty="0" smtClean="0"/>
              <a:t>Фамилия</a:t>
            </a:r>
          </a:p>
          <a:p>
            <a:r>
              <a:rPr lang="ru-RU" baseline="0" dirty="0" smtClean="0"/>
              <a:t>Имя</a:t>
            </a:r>
          </a:p>
          <a:p>
            <a:r>
              <a:rPr lang="ru-RU" baseline="0" dirty="0" smtClean="0"/>
              <a:t>Пульс за 10 секунд (в покое)</a:t>
            </a:r>
          </a:p>
          <a:p>
            <a:r>
              <a:rPr lang="ru-RU" baseline="0" dirty="0" smtClean="0"/>
              <a:t>Пульс за 1 мин. (пульс за 10 сек. </a:t>
            </a:r>
            <a:r>
              <a:rPr lang="ru-RU" baseline="0" dirty="0" err="1" smtClean="0"/>
              <a:t>х</a:t>
            </a:r>
            <a:r>
              <a:rPr lang="ru-RU" baseline="0" dirty="0" smtClean="0"/>
              <a:t> 6=)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Разница между двумя подсчетами не должна превышать 10-14 ударов/мин. </a:t>
            </a:r>
          </a:p>
          <a:p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Если разница более 20 ударов/мин., то реакция неудовлетворительная.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Пульс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в положении лежа за 10 секунд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Подсчитать пульс в покое за 10сек;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выполнить 20 приседаний за 30 сек;</a:t>
            </a:r>
          </a:p>
          <a:p>
            <a:pPr>
              <a:buFont typeface="Wingdings" pitchFamily="2" charset="2"/>
              <a:buChar char="v"/>
            </a:pPr>
            <a:endParaRPr lang="ru-RU" baseline="0" dirty="0" smtClean="0"/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подсчитать пульс за 10 сек.</a:t>
            </a:r>
          </a:p>
          <a:p>
            <a:pPr>
              <a:buFont typeface="Wingdings" pitchFamily="2" charset="2"/>
              <a:buNone/>
            </a:pPr>
            <a:r>
              <a:rPr lang="ru-RU" baseline="0" dirty="0" smtClean="0"/>
              <a:t>В норме увеличение пульса за первые 10 сек. После нагрузки составляет 5-7 ударов, полностью восстановиться должен за 1,5-2,5 мин.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Время восстановления пульса до исходного уровня к третьей минуте считается хорошим, к 4-5 мин.- удовлетворительным, к 6 мин. и более – неудовлетворительным.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в покое за 10 сек.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после нагрузки за 10 сек.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Разница пульса в первые 10 сек. после нагрузки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восстановления пульса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Выполняйте доступные упражнения.</a:t>
            </a:r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Перед тренировкой делайте разминку.</a:t>
            </a:r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Резко не начинайте и не заканчивайте бег, прыжки.</a:t>
            </a:r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Дышите правильно, обязательно после бега нужно походить и восстановить дыхание.</a:t>
            </a:r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Если во время занятия почувствуете недомогание, прекратите занятия и обратитесь к врачу.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Занятия физическими упражнениями тренируют сердечную мышцу.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Она становится более мощной и сильнее сокращается, выталкивая больше крови в аорту.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Сильно сокращаясь, сердце больше отдыхает.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Поэтому,  у спортсменов, которые систематически тренируются, ЧСС заметно меньше, чем у обычного человека.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Берегите сердце!!!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обучение простейшим способам контроля за физической нагрузкой;</a:t>
            </a:r>
          </a:p>
          <a:p>
            <a:pPr>
              <a:buFont typeface="Wingdings" pitchFamily="2" charset="2"/>
              <a:buChar char="v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привитие навыка самоконтроля за физической нагрузкой по показателям ЧСС.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Толчки сердца, которые передаются проходящим в теле артериям, называются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пульсом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lphaL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тремя пальцами за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запястье;</a:t>
            </a:r>
          </a:p>
          <a:p>
            <a:pPr marL="228600" indent="-228600">
              <a:buFont typeface="+mj-lt"/>
              <a:buNone/>
            </a:pP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б) большим и указательным пальцем на шее;</a:t>
            </a:r>
          </a:p>
          <a:p>
            <a:pPr marL="228600" indent="-228600">
              <a:buFont typeface="+mj-lt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кончиками пальцев на виске;</a:t>
            </a:r>
          </a:p>
          <a:p>
            <a:pPr marL="228600" indent="-228600">
              <a:buFont typeface="+mj-lt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ладонью на груди.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1713" y="728663"/>
            <a:ext cx="4854575" cy="3641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Первым способом пользуются, когда человек находится в спокойном состоянии.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физических упражнений нащупать на запястье руки и посчитать пульс бывает трудно. Тогда пользуются другими способами.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Любая физическая нагрузка повышает ЧСС сердца, чем нагрузка больше, тем пульс чаще.</a:t>
            </a:r>
          </a:p>
          <a:p>
            <a:pPr>
              <a:buFont typeface="Wingdings" pitchFamily="2" charset="2"/>
              <a:buChar char="v"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в спокойном состоянии пульс составляет 70 – 80 ударов в минуту.</a:t>
            </a:r>
          </a:p>
          <a:p>
            <a:pPr>
              <a:buFont typeface="Wingdings" pitchFamily="2" charset="2"/>
              <a:buChar char="v"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При выполнении легкой физической нагрузки пульс достигает 100-120 уд./мин.,</a:t>
            </a:r>
          </a:p>
          <a:p>
            <a:pPr>
              <a:buFont typeface="Wingdings" pitchFamily="2" charset="2"/>
              <a:buChar char="v"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При средней – 130-150 уд./мин.</a:t>
            </a:r>
          </a:p>
          <a:p>
            <a:pPr>
              <a:buFont typeface="Wingdings" pitchFamily="2" charset="2"/>
              <a:buChar char="v"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При большой повышается до 180.</a:t>
            </a:r>
          </a:p>
          <a:p>
            <a:pPr>
              <a:buFont typeface="Wingdings" pitchFamily="2" charset="2"/>
              <a:buChar char="v"/>
            </a:pP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При очень большой до 200 уд./мин.                                                                   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после</a:t>
            </a:r>
            <a:r>
              <a:rPr lang="ru-RU" baseline="0" dirty="0" smtClean="0"/>
              <a:t> занятий пульс восстанавливается через5 – 10 минут.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после длительных беговых нагрузок или напряженной тренировки пульс может за более продолжительное время вернуться к уровню в покое.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/>
              <a:t> здесь главное ваше самочувствие.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после тренировки самочувствие, настроение, аппетит и сон хорошие и есть желание заниматься дальше, то это положительные признаки. Они показывают на то, что ваш организм справляется с нагрузками.</a:t>
            </a:r>
          </a:p>
          <a:p>
            <a:pPr>
              <a:buFont typeface="Wingdings" pitchFamily="2" charset="2"/>
              <a:buChar char="v"/>
            </a:pP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но если на следующий день пульс не вернулся к его постоянно величине в покое, ухудшилось настроение, аппетит, появилась головная боль, то нагрузку надо снизить или дать себе отдохнуть, так как произошла перегрузка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Подсчет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пульса выполняется с помощью секундомера за 10 секунд, затем результат умножают на 6 и узнают пульс за 1 минуту.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300-C05B-4137-90BF-64C5F204B82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66465-7BF7-475F-9F8B-4E6B3AF0727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7D64C9-8F88-4E55-BA4A-B4F4FFF47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85738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РЕГУЛИРОВАНИЕ ФИЗИЧЕСКОЙ НАГРУЗКИ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ПОКАЗАТЕЛЯМ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ЧАСТОТЫ СЕРДЕЧНЫХ СОКРАЩЕНИЙ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ПОДСЧЕТ ПУЛЬСА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286124"/>
            <a:ext cx="25717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1428736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Подсчет пульса выполняется с помощью секундомера за 10 секунд, затем результат умножают на 6 и узнают пульс за 1 минуту.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Карточка -  задание № 1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Выполните подсчет своего пульса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Фамилия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Пульс за 10 секунд (в покое)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Пульс за 1 мин. (пульс за 10 сек.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6=)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Карточка – задание № 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1439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Выполните подсчет пульса соседа по парте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Фамилия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Пульс за 10 секунд (в покое)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Пульс за 1 мин. (пульс за 10 сек.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6=)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ОЦЕНКА СОСТОЯНИЯ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СЕРДЕЧНО-СОСУДИСТОЙ СИСТЕМЫ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6811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ортостатической пробы.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3116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заключается в подсчете ЧСС во время перемены положения тела – от положения лежа до положения стоя.</a:t>
            </a:r>
          </a:p>
        </p:txBody>
      </p:sp>
      <p:pic>
        <p:nvPicPr>
          <p:cNvPr id="6146" name="Picture 2" descr="C:\Documents and Settings\Admin\Мои документы\Мои результаты сканирования\сканирование0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3" y="3357562"/>
            <a:ext cx="2357453" cy="1071570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Мои документы\Мои результаты сканирования\сканирование00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143248"/>
            <a:ext cx="1143008" cy="24288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143240" y="2928935"/>
            <a:ext cx="37147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положении лежа нужно подсчитать пульс за 10 с и умножить на 6. затем спокойно встать и подсчитать пульс в положении стоя.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786322"/>
            <a:ext cx="65008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Разница между двумя подсчетами не должна превышать 10-14 ударов/мин.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разница более 20 ударов/мин., то реакция неудовлетворительная.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Карточка – задание № 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7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ОЦЕНКА СОСТОЯНИЯ СЕРДЕЧНО-СОСУДИСТОЙ СИСТЕМЫ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Ортостатическая проба</a:t>
            </a:r>
            <a:endParaRPr lang="ru-RU" u="sng" dirty="0"/>
          </a:p>
        </p:txBody>
      </p:sp>
      <p:pic>
        <p:nvPicPr>
          <p:cNvPr id="5" name="Picture 2" descr="C:\Documents and Settings\Admin\Мои документы\Мои результаты сканирования\сканирование0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2928934"/>
            <a:ext cx="2357453" cy="928694"/>
          </a:xfrm>
          <a:prstGeom prst="rect">
            <a:avLst/>
          </a:prstGeom>
          <a:noFill/>
        </p:spPr>
      </p:pic>
      <p:pic>
        <p:nvPicPr>
          <p:cNvPr id="6" name="Picture 4" descr="C:\Documents and Settings\Admin\Мои документы\Мои результаты сканирования\сканирование0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1928802"/>
            <a:ext cx="1143008" cy="2143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71802" y="2428868"/>
            <a:ext cx="37861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положении лежа нужно подсчитать пульс за 10 секунд и умножить на 6.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Затем спокойно встать и подсчитать пульс в положении стоя.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071942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в положении лежа за 10 секунд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в положении лежа за 1 мин. ( пульс за 10 сек.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=)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в положении стоя за 10 секунд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в положении стоя за 1 мин. (пульс за 10 сек.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=)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Разница между пульсом стоя за 1 мин. и пульсом лежа за 1 мин.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ПРОБА  С  ПРИСЕДАНИЯМИ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Подсчитать пульс в покое за 10сек;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выполнить 20 приседаний за 30 сек;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подсчитать пульс за 10 сек.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норме увеличение пульса за первые 10 сек. После нагрузки составляет 5-7 ударов, полностью восстановиться должен за 1,5-2,5 мин.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Время восстановления пульса до исходного уровня к третьей минуте считается хорошим, к 4-5 мин.- удовлетворительным, к 6 мин. и более – неудовлетворительным.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Карточка – задание №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ПРОБА  С  ПРИСЕДАНИЯМИ</a:t>
            </a: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85992"/>
            <a:ext cx="6286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Подсчитать пульс в покое за 10сек;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выполнить 20 приседаний за 30 сек;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подсчитать пульс за 10 сек.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857628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Пульс в покое за 10 сек.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Пульс после нагрузки за 10 сек.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Разница пульса в первые 10 сек. после нагрузки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восстановления пульса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                      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.</a:t>
            </a:r>
            <a:endParaRPr lang="ru-RU" sz="2400" u="sng" dirty="0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ЧТОБЫ  СЕРДЦЕ  БЫЛО  ЗДОРОВЫМ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859340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Выполняйте доступные упражнения.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тренировкой делайте разминку.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Резко не начинайте и не заканчивайте бег, прыжки.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Дышите правильно, обязательно после бега нужно походить и восстановить дыхание.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во время занятия почувствуете недомогание, прекратите занятия и обратитесь к врачу.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ВЫВОД: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Занятия физическими упражнениями тренируют сердечную мышцу.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Она становится более мощной и сильнее сокращается, выталкивая больше крови в аорту.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Сильно сокращаясь, сердце больше отдыхает.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Поэтому,  у спортсменов, которые систематически тренируются, ЧСС заметно меньше, чем у обычного человека.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Берегите сердце!!!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Овладение навыками регулирования физической нагрузки по показателям ЧСС.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643182"/>
            <a:ext cx="46404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14686"/>
            <a:ext cx="6215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простейшим способам контроля за физической нагрузкой;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привитие навыка самоконтроля за физической нагрузкой по показателям ЧСС.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СЕРДЦЕ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Обеспечивает  бесперебойное и одновременное движение крови по всем сосудам.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1 минуту через него проходит вся кровь.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сутки сердце взрослого человека делает в среднем 100 000 ударов и при этом выполняет работу, равную той, которая необходима, чтобы поднять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восьмитонный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груз на высоту 1 метра, а человека – на крышу высотного здания.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девочек пульс на несколько ударов чаще, чем у мальчиков.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школьников систематически занимающихся спортом и физическими упражнениями, ЧСС меньше.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сканирование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908175"/>
            <a:ext cx="3071835" cy="34496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ПУЛЬС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9"/>
            <a:ext cx="850112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Толчки сердца, которые передаются проходящим в теле артериям, называются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пульсом.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организм переносит нагрузку, лучше всего показывает частота сердечных сокращений (ЧСС).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СПОСОБЫ ИЗМЕРЕНИЯ ПУЛЬСА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Мои документы\Мои результаты сканирования\сканирование00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14422"/>
            <a:ext cx="1524000" cy="20574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езультаты сканирования\сканирование0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3" y="1214422"/>
            <a:ext cx="1000132" cy="214314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Мои документы\Мои результаты сканирования\сканирование00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1285860"/>
            <a:ext cx="1143008" cy="2057400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Мои документы\Мои результаты сканирования\сканирование00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7" y="1214422"/>
            <a:ext cx="1285884" cy="2143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85917" y="4000504"/>
            <a:ext cx="62151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тремя пальцами за запястье;</a:t>
            </a:r>
          </a:p>
          <a:p>
            <a:pPr marL="228600" indent="-228600">
              <a:buFont typeface="+mj-lt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большим и указательным пальцем на шее;</a:t>
            </a:r>
          </a:p>
          <a:p>
            <a:pPr marL="228600" indent="-228600">
              <a:buFont typeface="+mj-lt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кончиками пальцев на виске;</a:t>
            </a:r>
          </a:p>
          <a:p>
            <a:pPr marL="228600" indent="-228600">
              <a:buFont typeface="+mj-lt"/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ладонью на груди.</a:t>
            </a:r>
            <a:endParaRPr lang="ru-RU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643051"/>
            <a:ext cx="60722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Первым способом пользуются, когда человек находится в спокойном состоянии.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физических упражнений нащупать на запястье руки и подсчитать пульс бывает трудно. Тогда пользуются другими способами.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ФИЗИЧЕСКАЯ НАГРУЗКА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997839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Любая физическая нагрузка повышает ЧСС сердца, чем нагрузка больше, тем пульс чаще.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спокойном состоянии пульс составляет 70 – 80 ударов в минуту.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выполнении легкой физической нагрузки пульс достигает 100-120 уд./мин.,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средней – 130-150 уд./мин.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большой повышается до 180.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очень большой до 200 уд./мин.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Как восстанавливается пульс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14488"/>
            <a:ext cx="68580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занятий пульс восстанавливается через 5 – 10 минут.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длительных беговых нагрузок или   напряженной тренировки пульс может за более продолжительное время вернуться к уровню в покое.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здесь главное ваше самочувствие.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САМОЧУВСТВИЕ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20840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после тренировки самочувствие, настроение, аппетит и сон хорошие и есть желание заниматься дальше, то это положительные признаки. Они показывают на то, что ваш организм справляется с нагрузками.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 если на следующий день пульс не вернулся к его постоянно величине в покое, ухудшилось настроение, аппетит, появилась головная боль, то нагрузку надо снизить или дать себе отдохнуть, так как произошла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перегрузка организма.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347</TotalTime>
  <Words>1534</Words>
  <Application>Microsoft Office PowerPoint</Application>
  <PresentationFormat>Экран (4:3)</PresentationFormat>
  <Paragraphs>194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РЕГУЛИРОВАНИЕ ФИЗИЧЕСКОЙ НАГРУЗКИ ПО ПОКАЗАТЕЛЯМ ЧАСТОТЫ СЕРДЕЧНЫХ СОКРАЩЕНИЙ  </vt:lpstr>
      <vt:lpstr>ЦЕЛЬ УРОКА:</vt:lpstr>
      <vt:lpstr>                                СЕРДЦЕ</vt:lpstr>
      <vt:lpstr>                          ПУЛЬС</vt:lpstr>
      <vt:lpstr>   СПОСОБЫ ИЗМЕРЕНИЯ ПУЛЬСА</vt:lpstr>
      <vt:lpstr>Слайд 6</vt:lpstr>
      <vt:lpstr>     ФИЗИЧЕСКАЯ НАГРУЗКА</vt:lpstr>
      <vt:lpstr>     Как восстанавливается пульс</vt:lpstr>
      <vt:lpstr>               САМОЧУВСТВИЕ</vt:lpstr>
      <vt:lpstr>          ПОДСЧЕТ ПУЛЬСА</vt:lpstr>
      <vt:lpstr>Карточка -  задание № 1</vt:lpstr>
      <vt:lpstr>Карточка – задание № 2</vt:lpstr>
      <vt:lpstr>                      ОЦЕНКА СОСТОЯНИЯ           СЕРДЕЧНО-СОСУДИСТОЙ СИСТЕМЫ</vt:lpstr>
      <vt:lpstr>       Карточка – задание № 3</vt:lpstr>
      <vt:lpstr>             ПРОБА  С  ПРИСЕДАНИЯМИ</vt:lpstr>
      <vt:lpstr>    Карточка – задание № 4</vt:lpstr>
      <vt:lpstr>  ЧТОБЫ  СЕРДЦЕ  БЫЛО  ЗДОРОВЫМ</vt:lpstr>
      <vt:lpstr>                             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РЕГУЛИРОВАНИЕ ФИЗИЧЕСКОЙ НАГРУЗКИ  </dc:title>
  <dc:creator>Admin</dc:creator>
  <cp:lastModifiedBy>User</cp:lastModifiedBy>
  <cp:revision>39</cp:revision>
  <dcterms:created xsi:type="dcterms:W3CDTF">2009-05-26T16:57:36Z</dcterms:created>
  <dcterms:modified xsi:type="dcterms:W3CDTF">2013-12-05T19:49:20Z</dcterms:modified>
</cp:coreProperties>
</file>