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3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70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32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7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0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40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27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17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11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1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8805C-4C3F-486D-889C-2FE95397C72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91B3C-182D-48E0-BAEE-C2932E800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5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029" y="1383620"/>
            <a:ext cx="10776857" cy="3993923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Расчёт скорости равномерного движени</a:t>
            </a:r>
            <a:r>
              <a:rPr lang="ru-RU" i="1" dirty="0">
                <a:solidFill>
                  <a:schemeClr val="accent1"/>
                </a:solidFill>
                <a:latin typeface="Constantia" panose="02030602050306030303" pitchFamily="18" charset="0"/>
              </a:rPr>
              <a:t>я</a:t>
            </a:r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. </a:t>
            </a:r>
            <a:b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</a:br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Графическое представление равномерного движения. </a:t>
            </a:r>
            <a:b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</a:b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426028" y="838201"/>
            <a:ext cx="4103915" cy="91439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66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=</a:t>
            </a:r>
            <a:endParaRPr lang="ru-RU" sz="66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8966" y="236194"/>
            <a:ext cx="18165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</a:t>
            </a:r>
            <a:endParaRPr lang="ru-RU" sz="6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1295400"/>
            <a:ext cx="224245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60641" y="1074394"/>
            <a:ext cx="2073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endParaRPr lang="ru-RU" sz="6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8682" y="2311589"/>
            <a:ext cx="7505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96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endParaRPr lang="ru-RU" sz="96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40425" y="2768788"/>
            <a:ext cx="849086" cy="9143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8966" y="2234801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6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096000" y="3174264"/>
            <a:ext cx="903514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60641" y="2964143"/>
            <a:ext cx="397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6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8896" y="4648998"/>
            <a:ext cx="2441424" cy="10776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27762" y="4648998"/>
            <a:ext cx="7825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6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10377" y="5883728"/>
            <a:ext cx="2099314" cy="52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092327" y="4991101"/>
            <a:ext cx="4208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709" y="3392488"/>
            <a:ext cx="2441424" cy="107768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543217" y="3860152"/>
            <a:ext cx="7825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6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ight Arrow 19"/>
          <p:cNvSpPr/>
          <p:nvPr/>
        </p:nvSpPr>
        <p:spPr>
          <a:xfrm flipH="1">
            <a:off x="8545190" y="4627218"/>
            <a:ext cx="2099314" cy="52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7607782" y="4202255"/>
            <a:ext cx="4208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4111608" y="5453282"/>
            <a:ext cx="6992347" cy="9143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– векторная величина,</a:t>
            </a:r>
          </a:p>
          <a:p>
            <a:r>
              <a:rPr lang="ru-RU" sz="4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имеет направление</a:t>
            </a:r>
            <a:endParaRPr lang="ru-RU" sz="4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7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1629" y="371248"/>
            <a:ext cx="4005943" cy="9459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Задача №1</a:t>
            </a:r>
            <a:endParaRPr lang="ru-RU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1513" y="2270692"/>
            <a:ext cx="11691257" cy="3357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Бегун преодолевает за 10 секунд 50 метров, </a:t>
            </a:r>
          </a:p>
          <a:p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конькобежец за это же время – 100 метров. </a:t>
            </a:r>
          </a:p>
          <a:p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Рассчитать эти скорости и изобразить графически.</a:t>
            </a:r>
          </a:p>
          <a:p>
            <a:endParaRPr lang="ru-RU" sz="4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1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64029" y="371249"/>
            <a:ext cx="11136084" cy="14532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Представить скорости бегуна и конькобежца графически</a:t>
            </a:r>
            <a:endParaRPr lang="ru-RU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940629" y="6324348"/>
            <a:ext cx="4332513" cy="38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934825" y="2698859"/>
            <a:ext cx="5804" cy="36129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32078" y="254694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1623" y="32049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</a:t>
            </a:r>
            <a:r>
              <a:rPr lang="ru-RU" b="1" dirty="0" smtClean="0"/>
              <a:t>0</a:t>
            </a:r>
            <a:endParaRPr lang="ru-RU" b="1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948065" y="4881789"/>
            <a:ext cx="4246316" cy="1252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98256" y="3422576"/>
            <a:ext cx="2119" cy="2948204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731883"/>
              </p:ext>
            </p:extLst>
          </p:nvPr>
        </p:nvGraphicFramePr>
        <p:xfrm>
          <a:off x="3862518" y="2307772"/>
          <a:ext cx="930057" cy="42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444240" imgH="203040" progId="Equation.3">
                  <p:embed/>
                </p:oleObj>
              </mc:Choice>
              <mc:Fallback>
                <p:oleObj name="Equation" r:id="rId3" imgW="444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518" y="2307772"/>
                        <a:ext cx="930057" cy="425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621610"/>
              </p:ext>
            </p:extLst>
          </p:nvPr>
        </p:nvGraphicFramePr>
        <p:xfrm>
          <a:off x="8194381" y="5986488"/>
          <a:ext cx="45243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215640" imgH="177480" progId="Equation.3">
                  <p:embed/>
                </p:oleObj>
              </mc:Choice>
              <mc:Fallback>
                <p:oleObj name="Equation" r:id="rId5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4381" y="5986488"/>
                        <a:ext cx="452438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618126" y="46842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28629" y="4029804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3986899" y="3391284"/>
            <a:ext cx="4246316" cy="12520"/>
          </a:xfrm>
          <a:prstGeom prst="straightConnector1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665938" y="3433462"/>
            <a:ext cx="10885" cy="291065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093692" y="3422576"/>
            <a:ext cx="4584" cy="2917007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0583" y="5477065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00613" y="547027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09122" y="546617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18996" y="63953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952752" y="6368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6667065" y="6368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169394" y="547335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17807" y="63916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352825" y="546617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410768" y="636816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5375238" y="3400800"/>
            <a:ext cx="4584" cy="2917007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620004" y="404015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890662" y="4051034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72204" y="405103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475520" y="405103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75517" y="2570566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172207" y="257056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901551" y="255967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09121" y="255967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7538485" y="3422576"/>
            <a:ext cx="2119" cy="2948204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360233" y="404015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349350" y="255967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2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  <p:bldP spid="30" grpId="0"/>
      <p:bldP spid="31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6" y="446313"/>
            <a:ext cx="9144000" cy="159407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ru-RU" i="1" dirty="0">
                <a:solidFill>
                  <a:schemeClr val="tx2"/>
                </a:solidFill>
                <a:latin typeface="Constantia" panose="02030602050306030303" pitchFamily="18" charset="0"/>
              </a:rPr>
              <a:t>Графическая зависимость пути от </a:t>
            </a:r>
            <a:r>
              <a:rPr lang="ru-RU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времени</a:t>
            </a:r>
            <a:endParaRPr lang="ru-RU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085722" y="4138849"/>
            <a:ext cx="7517" cy="211803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944040" y="3308605"/>
            <a:ext cx="3024711" cy="2997122"/>
          </a:xfrm>
          <a:prstGeom prst="straightConnector1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3945713" y="4138685"/>
            <a:ext cx="2142170" cy="17835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927958" y="4398476"/>
            <a:ext cx="3841969" cy="191335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940629" y="6324348"/>
            <a:ext cx="4332513" cy="38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902094"/>
              </p:ext>
            </p:extLst>
          </p:nvPr>
        </p:nvGraphicFramePr>
        <p:xfrm>
          <a:off x="8194381" y="5986488"/>
          <a:ext cx="45243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215640" imgH="177480" progId="Equation.3">
                  <p:embed/>
                </p:oleObj>
              </mc:Choice>
              <mc:Fallback>
                <p:oleObj name="Equation" r:id="rId3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94381" y="5986488"/>
                        <a:ext cx="452438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470583" y="5477065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00613" y="547027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09122" y="546617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18996" y="63953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52752" y="6368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667065" y="6368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8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69394" y="547335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17807" y="63916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352825" y="546617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10768" y="636816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3934825" y="2687705"/>
            <a:ext cx="5804" cy="36129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732078" y="438854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32078" y="2960334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09265" y="50426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30</a:t>
            </a:r>
            <a:endParaRPr lang="ru-RU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501093" y="36199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70</a:t>
            </a:r>
            <a:endParaRPr lang="ru-RU" b="1" dirty="0"/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261226"/>
              </p:ext>
            </p:extLst>
          </p:nvPr>
        </p:nvGraphicFramePr>
        <p:xfrm>
          <a:off x="4008438" y="2297071"/>
          <a:ext cx="6381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304560" imgH="203040" progId="Equation.3">
                  <p:embed/>
                </p:oleObj>
              </mc:Choice>
              <mc:Fallback>
                <p:oleObj name="Equation" r:id="rId5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8438" y="2297071"/>
                        <a:ext cx="63817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3728633" y="473710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09266" y="53915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3728633" y="402705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09214" y="470571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0</a:t>
            </a:r>
            <a:endParaRPr lang="ru-RU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728634" y="510722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09267" y="57617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728632" y="370049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09213" y="43682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50</a:t>
            </a:r>
            <a:endParaRPr lang="ru-RU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717746" y="3308605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98327" y="39872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60</a:t>
            </a:r>
            <a:endParaRPr lang="ru-RU" b="1" dirty="0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5374784" y="4866233"/>
            <a:ext cx="26603" cy="1423301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3983560" y="4855038"/>
            <a:ext cx="1401745" cy="11195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1" idx="0"/>
          </p:cNvCxnSpPr>
          <p:nvPr/>
        </p:nvCxnSpPr>
        <p:spPr>
          <a:xfrm flipH="1">
            <a:off x="4676229" y="5477065"/>
            <a:ext cx="2905" cy="802962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897571" y="5946376"/>
            <a:ext cx="784939" cy="745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3975355" y="5565070"/>
            <a:ext cx="1401745" cy="11195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 flipV="1">
            <a:off x="3963826" y="5227406"/>
            <a:ext cx="2142170" cy="17835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479155" y="509681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479241" y="471664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184631" y="473729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196101" y="402910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881661" y="4400454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902763" y="330351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5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44286" y="446313"/>
            <a:ext cx="9144000" cy="15940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6000" i="1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+mj-cs"/>
              </a:defRPr>
            </a:lvl1pPr>
          </a:lstStyle>
          <a:p>
            <a:r>
              <a:rPr lang="ru-RU" dirty="0"/>
              <a:t>Рассчитать </a:t>
            </a:r>
            <a:r>
              <a:rPr lang="ru-RU" dirty="0" smtClean="0"/>
              <a:t>скорости </a:t>
            </a:r>
            <a:r>
              <a:rPr lang="ru-RU" dirty="0"/>
              <a:t>тел при помощи графика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940629" y="6313194"/>
            <a:ext cx="4332513" cy="38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3934825" y="2687705"/>
            <a:ext cx="5804" cy="36129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2078" y="402952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2078" y="253578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0583" y="5477065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00613" y="547027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9122" y="546617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8996" y="63953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52752" y="6368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7065" y="6368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10591" y="46842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01093" y="319540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</a:t>
            </a:r>
            <a:endParaRPr lang="ru-RU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825498" y="4868948"/>
            <a:ext cx="0" cy="141023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007448"/>
              </p:ext>
            </p:extLst>
          </p:nvPr>
        </p:nvGraphicFramePr>
        <p:xfrm>
          <a:off x="4008438" y="2297071"/>
          <a:ext cx="6381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304560" imgH="203040" progId="Equation.3">
                  <p:embed/>
                </p:oleObj>
              </mc:Choice>
              <mc:Fallback>
                <p:oleObj name="Equation" r:id="rId3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8438" y="2297071"/>
                        <a:ext cx="63817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263778"/>
              </p:ext>
            </p:extLst>
          </p:nvPr>
        </p:nvGraphicFramePr>
        <p:xfrm>
          <a:off x="8194675" y="5975889"/>
          <a:ext cx="4524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215640" imgH="177480" progId="Equation.3">
                  <p:embed/>
                </p:oleObj>
              </mc:Choice>
              <mc:Fallback>
                <p:oleObj name="Equation" r:id="rId5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4675" y="5975889"/>
                        <a:ext cx="452438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28633" y="473710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5468" y="53807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28629" y="331107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0330" y="39546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15</a:t>
            </a:r>
            <a:endParaRPr lang="ru-RU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985093" y="3232723"/>
            <a:ext cx="2983658" cy="3033189"/>
          </a:xfrm>
          <a:prstGeom prst="straightConnector1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978963" y="4144278"/>
            <a:ext cx="2110572" cy="23144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3955191" y="4877318"/>
            <a:ext cx="2870307" cy="6916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927957" y="4516926"/>
            <a:ext cx="3632570" cy="178374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69394" y="547335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17807" y="63916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52825" y="546617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10768" y="6368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712454" y="4176348"/>
            <a:ext cx="527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4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86545" y="2920868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4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87305" y="327601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16480" y="405000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6103595" y="4139348"/>
            <a:ext cx="7712" cy="212026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6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6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44286" y="446313"/>
            <a:ext cx="9144000" cy="15940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Прочитать графики скорости</a:t>
            </a:r>
            <a:endParaRPr lang="ru-RU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940629" y="6313194"/>
            <a:ext cx="4332513" cy="38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3934825" y="2687705"/>
            <a:ext cx="5804" cy="36129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2078" y="402952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2078" y="253578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0583" y="5477065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00613" y="547027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9122" y="546617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8996" y="63953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52752" y="6368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7065" y="6368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10591" y="46842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01093" y="31954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</a:t>
            </a:r>
            <a:endParaRPr lang="ru-RU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650279" y="4159185"/>
            <a:ext cx="19852" cy="2119993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793167"/>
              </p:ext>
            </p:extLst>
          </p:nvPr>
        </p:nvGraphicFramePr>
        <p:xfrm>
          <a:off x="3862388" y="2297113"/>
          <a:ext cx="9318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444240" imgH="203040" progId="Equation.3">
                  <p:embed/>
                </p:oleObj>
              </mc:Choice>
              <mc:Fallback>
                <p:oleObj name="Equation" r:id="rId3" imgW="444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388" y="2297113"/>
                        <a:ext cx="93186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668034"/>
              </p:ext>
            </p:extLst>
          </p:nvPr>
        </p:nvGraphicFramePr>
        <p:xfrm>
          <a:off x="8194675" y="5975889"/>
          <a:ext cx="4524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215640" imgH="177480" progId="Equation.3">
                  <p:embed/>
                </p:oleObj>
              </mc:Choice>
              <mc:Fallback>
                <p:oleObj name="Equation" r:id="rId5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4675" y="5975889"/>
                        <a:ext cx="452438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28633" y="473710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5468" y="53807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28629" y="331107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0330" y="39546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6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944039" y="3028232"/>
            <a:ext cx="1096047" cy="3272442"/>
          </a:xfrm>
          <a:prstGeom prst="straightConnector1">
            <a:avLst/>
          </a:pr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3979430" y="4156735"/>
            <a:ext cx="667183" cy="245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955443" y="5578108"/>
            <a:ext cx="3757011" cy="318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69394" y="547335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17807" y="63916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52825" y="546617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10768" y="6368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169394" y="2738541"/>
            <a:ext cx="726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endParaRPr lang="ru-RU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3988099" y="4870536"/>
            <a:ext cx="3757011" cy="318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025083" y="5209990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3955439" y="6285683"/>
            <a:ext cx="3757011" cy="3185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978945" y="4502104"/>
            <a:ext cx="527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23263" y="5631057"/>
            <a:ext cx="699230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2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3" grpId="0"/>
      <p:bldP spid="39" grpId="0"/>
      <p:bldP spid="41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>
            <a:spLocks noGrp="1"/>
          </p:cNvSpPr>
          <p:nvPr/>
        </p:nvSpPr>
        <p:spPr>
          <a:xfrm>
            <a:off x="914399" y="2654414"/>
            <a:ext cx="10548257" cy="3245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§§ 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</a:t>
            </a: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5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35,138</a:t>
            </a: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</a:t>
            </a:r>
            <a:endParaRPr lang="ru-RU" sz="5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9343" y="958510"/>
            <a:ext cx="8904514" cy="9459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6000" i="1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+mj-cs"/>
              </a:defRPr>
            </a:lvl1pPr>
          </a:lstStyle>
          <a:p>
            <a:r>
              <a:rPr lang="ru-RU" dirty="0"/>
              <a:t>Домашнее задание: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21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183</Words>
  <Application>Microsoft Office PowerPoint</Application>
  <PresentationFormat>Widescreen</PresentationFormat>
  <Paragraphs>121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Constantia</vt:lpstr>
      <vt:lpstr>Times New Roman</vt:lpstr>
      <vt:lpstr>Office Theme</vt:lpstr>
      <vt:lpstr>Equation</vt:lpstr>
      <vt:lpstr>Расчёт скорости равномерного движения.  Графическое представление равномерного движения.  </vt:lpstr>
      <vt:lpstr>Скорость =</vt:lpstr>
      <vt:lpstr>PowerPoint Presentation</vt:lpstr>
      <vt:lpstr>PowerPoint Presentation</vt:lpstr>
      <vt:lpstr>Графическая зависимость пути от времени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Расчёт скорости ранвомерного движение. Графическое представление равномерного движения. Средняя скорость.</dc:title>
  <dc:creator>Vladislav Fedorov</dc:creator>
  <cp:lastModifiedBy>Vladislav Fedorov</cp:lastModifiedBy>
  <cp:revision>17</cp:revision>
  <dcterms:created xsi:type="dcterms:W3CDTF">2013-10-02T17:58:30Z</dcterms:created>
  <dcterms:modified xsi:type="dcterms:W3CDTF">2013-10-03T18:33:41Z</dcterms:modified>
</cp:coreProperties>
</file>